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5057FB-4A77-4FED-816D-40374047A4E6}" v="128" dt="2025-03-26T15:12:48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kinapragada Aditya Shankar" userId="5942ab1c92289e34" providerId="Windows Live" clId="Web-{835057FB-4A77-4FED-816D-40374047A4E6}"/>
    <pc:docChg chg="delSld modSld addMainMaster delMainMaster">
      <pc:chgData name="Akkinapragada Aditya Shankar" userId="5942ab1c92289e34" providerId="Windows Live" clId="Web-{835057FB-4A77-4FED-816D-40374047A4E6}" dt="2025-03-26T15:12:48.095" v="109"/>
      <pc:docMkLst>
        <pc:docMk/>
      </pc:docMkLst>
      <pc:sldChg chg="modSp mod modClrScheme chgLayout">
        <pc:chgData name="Akkinapragada Aditya Shankar" userId="5942ab1c92289e34" providerId="Windows Live" clId="Web-{835057FB-4A77-4FED-816D-40374047A4E6}" dt="2025-03-26T15:10:44.685" v="90"/>
        <pc:sldMkLst>
          <pc:docMk/>
          <pc:sldMk cId="0" sldId="256"/>
        </pc:sldMkLst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56"/>
            <ac:spMk id="3" creationId="{00000000-0000-0000-0000-000000000000}"/>
          </ac:spMkLst>
        </pc:spChg>
      </pc:sldChg>
      <pc:sldChg chg="modSp mod modClrScheme chgLayout">
        <pc:chgData name="Akkinapragada Aditya Shankar" userId="5942ab1c92289e34" providerId="Windows Live" clId="Web-{835057FB-4A77-4FED-816D-40374047A4E6}" dt="2025-03-26T15:10:44.685" v="90"/>
        <pc:sldMkLst>
          <pc:docMk/>
          <pc:sldMk cId="0" sldId="257"/>
        </pc:sldMkLst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57"/>
            <ac:spMk id="3" creationId="{00000000-0000-0000-0000-000000000000}"/>
          </ac:spMkLst>
        </pc:spChg>
      </pc:sldChg>
      <pc:sldChg chg="modSp del mod modClrScheme chgLayout">
        <pc:chgData name="Akkinapragada Aditya Shankar" userId="5942ab1c92289e34" providerId="Windows Live" clId="Web-{835057FB-4A77-4FED-816D-40374047A4E6}" dt="2025-03-26T15:12:48.095" v="109"/>
        <pc:sldMkLst>
          <pc:docMk/>
          <pc:sldMk cId="0" sldId="258"/>
        </pc:sldMkLst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58"/>
            <ac:spMk id="2" creationId="{00000000-0000-0000-0000-000000000000}"/>
          </ac:spMkLst>
        </pc:spChg>
      </pc:sldChg>
      <pc:sldChg chg="delSp modSp mod modClrScheme chgLayout">
        <pc:chgData name="Akkinapragada Aditya Shankar" userId="5942ab1c92289e34" providerId="Windows Live" clId="Web-{835057FB-4A77-4FED-816D-40374047A4E6}" dt="2025-03-26T15:12:32.189" v="108" actId="14100"/>
        <pc:sldMkLst>
          <pc:docMk/>
          <pc:sldMk cId="0" sldId="259"/>
        </pc:sldMkLst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kkinapragada Aditya Shankar" userId="5942ab1c92289e34" providerId="Windows Live" clId="Web-{835057FB-4A77-4FED-816D-40374047A4E6}" dt="2025-03-26T15:06:29.193" v="34" actId="1076"/>
          <ac:spMkLst>
            <pc:docMk/>
            <pc:sldMk cId="0" sldId="259"/>
            <ac:spMk id="3" creationId="{00000000-0000-0000-0000-000000000000}"/>
          </ac:spMkLst>
        </pc:spChg>
        <pc:picChg chg="mod">
          <ac:chgData name="Akkinapragada Aditya Shankar" userId="5942ab1c92289e34" providerId="Windows Live" clId="Web-{835057FB-4A77-4FED-816D-40374047A4E6}" dt="2025-03-26T15:12:32.189" v="108" actId="14100"/>
          <ac:picMkLst>
            <pc:docMk/>
            <pc:sldMk cId="0" sldId="259"/>
            <ac:picMk id="4" creationId="{00000000-0000-0000-0000-000000000000}"/>
          </ac:picMkLst>
        </pc:picChg>
        <pc:picChg chg="del">
          <ac:chgData name="Akkinapragada Aditya Shankar" userId="5942ab1c92289e34" providerId="Windows Live" clId="Web-{835057FB-4A77-4FED-816D-40374047A4E6}" dt="2025-03-26T15:04:06.281" v="1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Akkinapragada Aditya Shankar" userId="5942ab1c92289e34" providerId="Windows Live" clId="Web-{835057FB-4A77-4FED-816D-40374047A4E6}" dt="2025-03-26T15:04:03.937" v="0"/>
          <ac:picMkLst>
            <pc:docMk/>
            <pc:sldMk cId="0" sldId="259"/>
            <ac:picMk id="6" creationId="{00000000-0000-0000-0000-000000000000}"/>
          </ac:picMkLst>
        </pc:picChg>
      </pc:sldChg>
      <pc:sldChg chg="delSp modSp mod modClrScheme chgLayout">
        <pc:chgData name="Akkinapragada Aditya Shankar" userId="5942ab1c92289e34" providerId="Windows Live" clId="Web-{835057FB-4A77-4FED-816D-40374047A4E6}" dt="2025-03-26T15:11:35.374" v="95" actId="14100"/>
        <pc:sldMkLst>
          <pc:docMk/>
          <pc:sldMk cId="0" sldId="260"/>
        </pc:sldMkLst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kkinapragada Aditya Shankar" userId="5942ab1c92289e34" providerId="Windows Live" clId="Web-{835057FB-4A77-4FED-816D-40374047A4E6}" dt="2025-03-26T15:11:35.374" v="95" actId="14100"/>
          <ac:spMkLst>
            <pc:docMk/>
            <pc:sldMk cId="0" sldId="260"/>
            <ac:spMk id="3" creationId="{00000000-0000-0000-0000-000000000000}"/>
          </ac:spMkLst>
        </pc:spChg>
        <pc:picChg chg="del mod">
          <ac:chgData name="Akkinapragada Aditya Shankar" userId="5942ab1c92289e34" providerId="Windows Live" clId="Web-{835057FB-4A77-4FED-816D-40374047A4E6}" dt="2025-03-26T15:07:58.196" v="54"/>
          <ac:picMkLst>
            <pc:docMk/>
            <pc:sldMk cId="0" sldId="260"/>
            <ac:picMk id="4" creationId="{00000000-0000-0000-0000-000000000000}"/>
          </ac:picMkLst>
        </pc:picChg>
        <pc:picChg chg="del">
          <ac:chgData name="Akkinapragada Aditya Shankar" userId="5942ab1c92289e34" providerId="Windows Live" clId="Web-{835057FB-4A77-4FED-816D-40374047A4E6}" dt="2025-03-26T15:06:51.959" v="40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Akkinapragada Aditya Shankar" userId="5942ab1c92289e34" providerId="Windows Live" clId="Web-{835057FB-4A77-4FED-816D-40374047A4E6}" dt="2025-03-26T15:06:50.194" v="39"/>
          <ac:picMkLst>
            <pc:docMk/>
            <pc:sldMk cId="0" sldId="260"/>
            <ac:picMk id="6" creationId="{00000000-0000-0000-0000-000000000000}"/>
          </ac:picMkLst>
        </pc:picChg>
      </pc:sldChg>
      <pc:sldChg chg="delSp modSp mod modClrScheme chgLayout">
        <pc:chgData name="Akkinapragada Aditya Shankar" userId="5942ab1c92289e34" providerId="Windows Live" clId="Web-{835057FB-4A77-4FED-816D-40374047A4E6}" dt="2025-03-26T15:12:16.813" v="106" actId="20577"/>
        <pc:sldMkLst>
          <pc:docMk/>
          <pc:sldMk cId="0" sldId="261"/>
        </pc:sldMkLst>
        <pc:spChg chg="mod ord">
          <ac:chgData name="Akkinapragada Aditya Shankar" userId="5942ab1c92289e34" providerId="Windows Live" clId="Web-{835057FB-4A77-4FED-816D-40374047A4E6}" dt="2025-03-26T15:10:44.685" v="90"/>
          <ac:spMkLst>
            <pc:docMk/>
            <pc:sldMk cId="0" sldId="261"/>
            <ac:spMk id="2" creationId="{00000000-0000-0000-0000-000000000000}"/>
          </ac:spMkLst>
        </pc:spChg>
        <pc:spChg chg="mod">
          <ac:chgData name="Akkinapragada Aditya Shankar" userId="5942ab1c92289e34" providerId="Windows Live" clId="Web-{835057FB-4A77-4FED-816D-40374047A4E6}" dt="2025-03-26T15:12:16.813" v="106" actId="20577"/>
          <ac:spMkLst>
            <pc:docMk/>
            <pc:sldMk cId="0" sldId="261"/>
            <ac:spMk id="3" creationId="{00000000-0000-0000-0000-000000000000}"/>
          </ac:spMkLst>
        </pc:spChg>
        <pc:picChg chg="mod">
          <ac:chgData name="Akkinapragada Aditya Shankar" userId="5942ab1c92289e34" providerId="Windows Live" clId="Web-{835057FB-4A77-4FED-816D-40374047A4E6}" dt="2025-03-26T15:11:54.750" v="98" actId="14100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Akkinapragada Aditya Shankar" userId="5942ab1c92289e34" providerId="Windows Live" clId="Web-{835057FB-4A77-4FED-816D-40374047A4E6}" dt="2025-03-26T15:08:34.635" v="67"/>
          <ac:picMkLst>
            <pc:docMk/>
            <pc:sldMk cId="0" sldId="261"/>
            <ac:picMk id="5" creationId="{00000000-0000-0000-0000-000000000000}"/>
          </ac:picMkLst>
        </pc:picChg>
        <pc:picChg chg="del">
          <ac:chgData name="Akkinapragada Aditya Shankar" userId="5942ab1c92289e34" providerId="Windows Live" clId="Web-{835057FB-4A77-4FED-816D-40374047A4E6}" dt="2025-03-26T15:08:33.197" v="66"/>
          <ac:picMkLst>
            <pc:docMk/>
            <pc:sldMk cId="0" sldId="261"/>
            <ac:picMk id="6" creationId="{00000000-0000-0000-0000-000000000000}"/>
          </ac:picMkLst>
        </pc:picChg>
      </pc:sldChg>
      <pc:sldMasterChg chg="del delSldLayout">
        <pc:chgData name="Akkinapragada Aditya Shankar" userId="5942ab1c92289e34" providerId="Windows Live" clId="Web-{835057FB-4A77-4FED-816D-40374047A4E6}" dt="2025-03-26T15:10:44.685" v="90"/>
        <pc:sldMasterMkLst>
          <pc:docMk/>
          <pc:sldMasterMk cId="2209977519" sldId="2147483648"/>
        </pc:sldMasterMkLst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addSldLayout modSldLayout">
        <pc:chgData name="Akkinapragada Aditya Shankar" userId="5942ab1c92289e34" providerId="Windows Live" clId="Web-{835057FB-4A77-4FED-816D-40374047A4E6}" dt="2025-03-26T15:10:44.685" v="90"/>
        <pc:sldMasterMkLst>
          <pc:docMk/>
          <pc:sldMasterMk cId="3611136910" sldId="2147483660"/>
        </pc:sldMasterMkLst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3892788284" sldId="2147483661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3378086344" sldId="2147483662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1527193663" sldId="2147483663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2743284490" sldId="2147483664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3339639449" sldId="2147483665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3957226755" sldId="2147483666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4061601562" sldId="2147483667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1903588950" sldId="2147483668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2999216434" sldId="2147483669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1497050926" sldId="2147483670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2891503863" sldId="2147483671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3999653721" sldId="2147483672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4242740974" sldId="2147483673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4198798073" sldId="2147483674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1211236464" sldId="2147483675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2396319826" sldId="2147483676"/>
          </pc:sldLayoutMkLst>
        </pc:sldLayoutChg>
        <pc:sldLayoutChg chg="add mod replId">
          <pc:chgData name="Akkinapragada Aditya Shankar" userId="5942ab1c92289e34" providerId="Windows Live" clId="Web-{835057FB-4A77-4FED-816D-40374047A4E6}" dt="2025-03-26T15:10:44.685" v="90"/>
          <pc:sldLayoutMkLst>
            <pc:docMk/>
            <pc:sldMasterMk cId="3611136910" sldId="2147483660"/>
            <pc:sldLayoutMk cId="2755040425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89278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05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0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53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40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98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36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19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4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8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28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3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2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6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1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13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Empowering Customers with AI-Driven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Take control of your spending, optimize subscriptions, and achieve smarter financial savings effortlessly.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Why We Are Doing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today's fast-paced financial world, customers often struggle to track and manage their expenses effectively. Our AI-driven solution empowers users by providing real-time insights, categorizing spending, and offering cost-saving recommendations. By leveraging artificial intelligence, we help users optimize their finances effortlessly.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58" y="-1337"/>
            <a:ext cx="7098631" cy="1085517"/>
          </a:xfrm>
        </p:spPr>
        <p:txBody>
          <a:bodyPr/>
          <a:lstStyle/>
          <a:p>
            <a:r>
              <a:t>Overview of the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8032" y="810127"/>
            <a:ext cx="733257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dirty="0"/>
              <a:t>Our AI-powered solution provides customers with personalized spending </a:t>
            </a:r>
            <a:endParaRPr lang="en-US" dirty="0"/>
          </a:p>
          <a:p>
            <a:r>
              <a:rPr dirty="0"/>
              <a:t>insights by analyzing transaction data. It identifies discretionary spending </a:t>
            </a:r>
            <a:endParaRPr lang="en-US" dirty="0"/>
          </a:p>
          <a:p>
            <a:r>
              <a:rPr dirty="0"/>
              <a:t>and suggests ways to save costs on subscriptions and daily expenses.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i_assista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36" y="1752600"/>
            <a:ext cx="7361990" cy="4554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253" y="239295"/>
            <a:ext cx="4572000" cy="1032043"/>
          </a:xfrm>
        </p:spPr>
        <p:txBody>
          <a:bodyPr/>
          <a:lstStyle/>
          <a:p>
            <a: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7452" y="1605547"/>
            <a:ext cx="8067842" cy="30469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dirty="0"/>
              <a:t>1. </a:t>
            </a:r>
            <a:r>
              <a:rPr sz="2400" dirty="0"/>
              <a:t>Machine learning analyzes transaction data.</a:t>
            </a:r>
            <a:endParaRPr lang="en-US" sz="2400">
              <a:ea typeface="Calibri"/>
              <a:cs typeface="Calibri"/>
            </a:endParaRPr>
          </a:p>
          <a:p>
            <a:endParaRPr lang="en-US" sz="2400" dirty="0"/>
          </a:p>
          <a:p>
            <a:r>
              <a:rPr sz="2400" dirty="0"/>
              <a:t>2. AI categorizes expenses and identifies high spending areas.</a:t>
            </a:r>
            <a:endParaRPr sz="2400">
              <a:ea typeface="Calibri"/>
              <a:cs typeface="Calibri"/>
            </a:endParaRPr>
          </a:p>
          <a:p>
            <a:endParaRPr lang="en-US" sz="2400" dirty="0"/>
          </a:p>
          <a:p>
            <a:r>
              <a:rPr sz="2400" dirty="0"/>
              <a:t>3. Generates personalized cost-saving recommendations.</a:t>
            </a:r>
            <a:endParaRPr sz="2400">
              <a:ea typeface="Calibri"/>
              <a:cs typeface="Calibri"/>
            </a:endParaRPr>
          </a:p>
          <a:p>
            <a:endParaRPr lang="en-US" sz="2400" dirty="0"/>
          </a:p>
          <a:p>
            <a:r>
              <a:rPr sz="2400" dirty="0"/>
              <a:t>4. Provides insights on discretionary and subscription-based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     </a:t>
            </a:r>
            <a:r>
              <a:rPr sz="2400" dirty="0"/>
              <a:t>expenses.</a:t>
            </a:r>
            <a:endParaRPr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9411" y="38769"/>
            <a:ext cx="6296526" cy="905043"/>
          </a:xfrm>
        </p:spPr>
        <p:txBody>
          <a:bodyPr>
            <a:normAutofit fontScale="90000"/>
          </a:bodyPr>
          <a:lstStyle/>
          <a:p>
            <a:r>
              <a:t>Customer Spending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9715" y="6017127"/>
            <a:ext cx="7472948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dirty="0"/>
              <a:t>Our AI calculates the average spending per category and detects overspending</a:t>
            </a:r>
            <a:endParaRPr lang="en-US"/>
          </a:p>
          <a:p>
            <a:r>
              <a:rPr lang="en-US" dirty="0"/>
              <a:t> Trends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Example: Average spending per category: $312.28</a:t>
            </a:r>
          </a:p>
        </p:txBody>
      </p:sp>
      <p:pic>
        <p:nvPicPr>
          <p:cNvPr id="4" name="Picture 3" descr="spending_chart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47" y="923757"/>
            <a:ext cx="7996989" cy="5089358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Empowering Customers with AI-Driven Insights</vt:lpstr>
      <vt:lpstr>Why We Are Doing This</vt:lpstr>
      <vt:lpstr>Overview of the Solution</vt:lpstr>
      <vt:lpstr>How It Works</vt:lpstr>
      <vt:lpstr>Customer Spending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58</cp:revision>
  <dcterms:created xsi:type="dcterms:W3CDTF">2013-01-27T09:14:16Z</dcterms:created>
  <dcterms:modified xsi:type="dcterms:W3CDTF">2025-03-26T15:12:52Z</dcterms:modified>
  <cp:category/>
</cp:coreProperties>
</file>