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5" autoAdjust="0"/>
    <p:restoredTop sz="94660"/>
  </p:normalViewPr>
  <p:slideViewPr>
    <p:cSldViewPr snapToGrid="0">
      <p:cViewPr varScale="1">
        <p:scale>
          <a:sx n="92" d="100"/>
          <a:sy n="92" d="100"/>
        </p:scale>
        <p:origin x="33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A9569-C5C4-4A5A-94D9-A1F7ECD114FF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0027AB1-762A-4A14-965A-650ED51A123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697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A9569-C5C4-4A5A-94D9-A1F7ECD114FF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27AB1-762A-4A14-965A-650ED51A123B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393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A9569-C5C4-4A5A-94D9-A1F7ECD114FF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27AB1-762A-4A14-965A-650ED51A123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561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A9569-C5C4-4A5A-94D9-A1F7ECD114FF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27AB1-762A-4A14-965A-650ED51A123B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330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A9569-C5C4-4A5A-94D9-A1F7ECD114FF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27AB1-762A-4A14-965A-650ED51A123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152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A9569-C5C4-4A5A-94D9-A1F7ECD114FF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27AB1-762A-4A14-965A-650ED51A123B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1374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A9569-C5C4-4A5A-94D9-A1F7ECD114FF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27AB1-762A-4A14-965A-650ED51A123B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004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A9569-C5C4-4A5A-94D9-A1F7ECD114FF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27AB1-762A-4A14-965A-650ED51A123B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471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A9569-C5C4-4A5A-94D9-A1F7ECD114FF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27AB1-762A-4A14-965A-650ED51A1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98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A9569-C5C4-4A5A-94D9-A1F7ECD114FF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27AB1-762A-4A14-965A-650ED51A123B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41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4BA9569-C5C4-4A5A-94D9-A1F7ECD114FF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27AB1-762A-4A14-965A-650ED51A123B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830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A9569-C5C4-4A5A-94D9-A1F7ECD114FF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0027AB1-762A-4A14-965A-650ED51A123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11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E1A28-5EF4-C163-0F7B-D98C9033AA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147538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Echo Mind- Smart Recommendation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66A038-4AA2-16C6-699D-1003C1A7B6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602693"/>
            <a:ext cx="8637072" cy="977621"/>
          </a:xfrm>
        </p:spPr>
        <p:txBody>
          <a:bodyPr>
            <a:noAutofit/>
          </a:bodyPr>
          <a:lstStyle/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A personalized product recommendation tool for Banking.</a:t>
            </a:r>
            <a:br>
              <a:rPr lang="en-US" sz="12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en-US" sz="1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Team – Echo Minds</a:t>
            </a:r>
            <a:br>
              <a:rPr lang="en-US" sz="1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Date – 03/26/2025</a:t>
            </a:r>
          </a:p>
        </p:txBody>
      </p:sp>
    </p:spTree>
    <p:extLst>
      <p:ext uri="{BB962C8B-B14F-4D97-AF65-F5344CB8AC3E}">
        <p14:creationId xmlns:p14="http://schemas.microsoft.com/office/powerpoint/2010/main" val="1615665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0E4C7-D5AA-7638-A9FD-650022AC6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2734C-8FCD-0432-44A4-6803C2481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Echo Mind is a product recommendation system designed for Banking</a:t>
            </a:r>
          </a:p>
          <a:p>
            <a:r>
              <a:rPr lang="en-US" dirty="0"/>
              <a:t>Offers personalized product suggestions based on user input</a:t>
            </a:r>
          </a:p>
          <a:p>
            <a:r>
              <a:rPr lang="en-US" dirty="0"/>
              <a:t>Key Features</a:t>
            </a:r>
            <a:br>
              <a:rPr lang="en-US" dirty="0"/>
            </a:br>
            <a:r>
              <a:rPr lang="en-US" dirty="0"/>
              <a:t>	Category-based filtering with Personalized Product recommendation with Product Details</a:t>
            </a:r>
          </a:p>
        </p:txBody>
      </p:sp>
    </p:spTree>
    <p:extLst>
      <p:ext uri="{BB962C8B-B14F-4D97-AF65-F5344CB8AC3E}">
        <p14:creationId xmlns:p14="http://schemas.microsoft.com/office/powerpoint/2010/main" val="332781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1F1F-D150-9B93-A9CD-08FEE6B7E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Streamlit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Application Overview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95459-C038-4E53-3EE6-92F7455747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Built using </a:t>
            </a:r>
            <a:r>
              <a:rPr lang="en-US" dirty="0" err="1"/>
              <a:t>Streamlit</a:t>
            </a:r>
            <a:r>
              <a:rPr lang="en-US" dirty="0"/>
              <a:t> for rapid prototyping and deployment</a:t>
            </a:r>
          </a:p>
          <a:p>
            <a:r>
              <a:rPr lang="en-US" dirty="0"/>
              <a:t>Data is loaded from a csv file containing product metadata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99457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34</TotalTime>
  <Words>78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Gallery</vt:lpstr>
      <vt:lpstr>Echo Mind- Smart Recommendation System</vt:lpstr>
      <vt:lpstr>Overview</vt:lpstr>
      <vt:lpstr>Streamlit Application Overview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Nalini Varadharajan</dc:creator>
  <cp:lastModifiedBy>achugatla anirudh</cp:lastModifiedBy>
  <cp:revision>6</cp:revision>
  <dcterms:created xsi:type="dcterms:W3CDTF">2025-03-26T05:39:19Z</dcterms:created>
  <dcterms:modified xsi:type="dcterms:W3CDTF">2025-03-26T14:05:53Z</dcterms:modified>
</cp:coreProperties>
</file>