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Financial AI Hyperpersonalization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AI-driven recommendation system for financial products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leverages AI to recommend financial products to customers based on their financial data, behavioral analysis, and sentiment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Loading</a:t>
            </a:r>
          </a:p>
          <a:p>
            <a:r>
              <a:t>• Data Preprocessing</a:t>
            </a:r>
          </a:p>
          <a:p>
            <a:r>
              <a:t>• AI Model Training</a:t>
            </a:r>
          </a:p>
          <a:p>
            <a:r>
              <a:t>• Sentiment Analysis</a:t>
            </a:r>
          </a:p>
          <a:p>
            <a:r>
              <a:t>• Recommendation System</a:t>
            </a:r>
          </a:p>
          <a:p>
            <a:r>
              <a:t>• Deployment using FastAPI &amp; Streamlit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Loads customer financial data from a CSV file</a:t>
            </a:r>
          </a:p>
          <a:p>
            <a:r>
              <a:t>• Preprocessing includes scaling and feature engineering</a:t>
            </a:r>
          </a:p>
          <a:p>
            <a:r>
              <a:t>• Splits data into training and testing sets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Uses a deep learning model with fully connected layers</a:t>
            </a:r>
          </a:p>
          <a:p>
            <a:r>
              <a:t>• Multi-class classification using softmax activation</a:t>
            </a:r>
          </a:p>
          <a:p>
            <a:r>
              <a:t>• Trained using Adam optimizer and cross-entropy loss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Predicts recommended financial products based on user profile</a:t>
            </a:r>
          </a:p>
          <a:p>
            <a:r>
              <a:t>• Uses a trained model to generate top recommendations</a:t>
            </a:r>
          </a:p>
          <a:p>
            <a:r>
              <a:t>• Incorporates sentiment analysis using VADER &amp; BERT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&amp;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Run `app.py` to start the FastAPI server</a:t>
            </a:r>
          </a:p>
          <a:p>
            <a:r>
              <a:t>• Use `/recommend/{user_id}` endpoint to get personalized recommendations</a:t>
            </a:r>
          </a:p>
          <a:p>
            <a:r>
              <a:t>• Dashboard available via Streamlit for real-time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