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2" r:id="rId4"/>
    <p:sldMasterId id="2147483723" r:id="rId5"/>
    <p:sldMasterId id="214748372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Barlow ExtraLight"/>
      <p:regular r:id="rId30"/>
      <p:bold r:id="rId31"/>
      <p:italic r:id="rId32"/>
      <p:boldItalic r:id="rId33"/>
    </p:embeddedFont>
    <p:embeddedFont>
      <p:font typeface="Hepta Slab Medium"/>
      <p:regular r:id="rId34"/>
      <p:bold r:id="rId35"/>
    </p:embeddedFont>
    <p:embeddedFont>
      <p:font typeface="Hepta Slab Light"/>
      <p:regular r:id="rId36"/>
      <p:bold r:id="rId37"/>
    </p:embeddedFont>
    <p:embeddedFont>
      <p:font typeface="Garamond"/>
      <p:regular r:id="rId38"/>
      <p:bold r:id="rId39"/>
      <p:italic r:id="rId40"/>
      <p:boldItalic r:id="rId41"/>
    </p:embeddedFont>
    <p:embeddedFont>
      <p:font typeface="Hepta Slab"/>
      <p:regular r:id="rId42"/>
      <p:bold r:id="rId43"/>
    </p:embeddedFont>
    <p:embeddedFont>
      <p:font typeface="Barlow Medium"/>
      <p:regular r:id="rId44"/>
      <p:bold r:id="rId45"/>
      <p:italic r:id="rId46"/>
      <p:boldItalic r:id="rId47"/>
    </p:embeddedFont>
    <p:embeddedFont>
      <p:font typeface="Barlow Light"/>
      <p:regular r:id="rId48"/>
      <p:bold r:id="rId49"/>
      <p:italic r:id="rId50"/>
      <p:boldItalic r:id="rId51"/>
    </p:embeddedFont>
    <p:embeddedFont>
      <p:font typeface="Barlow"/>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aramond-italic.fntdata"/><Relationship Id="rId42" Type="http://schemas.openxmlformats.org/officeDocument/2006/relationships/font" Target="fonts/HeptaSlab-regular.fntdata"/><Relationship Id="rId41" Type="http://schemas.openxmlformats.org/officeDocument/2006/relationships/font" Target="fonts/Garamond-boldItalic.fntdata"/><Relationship Id="rId44" Type="http://schemas.openxmlformats.org/officeDocument/2006/relationships/font" Target="fonts/BarlowMedium-regular.fntdata"/><Relationship Id="rId43" Type="http://schemas.openxmlformats.org/officeDocument/2006/relationships/font" Target="fonts/HeptaSlab-bold.fntdata"/><Relationship Id="rId46" Type="http://schemas.openxmlformats.org/officeDocument/2006/relationships/font" Target="fonts/BarlowMedium-italic.fntdata"/><Relationship Id="rId45" Type="http://schemas.openxmlformats.org/officeDocument/2006/relationships/font" Target="fonts/BarlowMedium-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BarlowLight-regular.fntdata"/><Relationship Id="rId47" Type="http://schemas.openxmlformats.org/officeDocument/2006/relationships/font" Target="fonts/BarlowMedium-boldItalic.fntdata"/><Relationship Id="rId49" Type="http://schemas.openxmlformats.org/officeDocument/2006/relationships/font" Target="fonts/BarlowLight-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arlowExtraLight-bold.fntdata"/><Relationship Id="rId30" Type="http://schemas.openxmlformats.org/officeDocument/2006/relationships/font" Target="fonts/BarlowExtraLight-regular.fntdata"/><Relationship Id="rId33" Type="http://schemas.openxmlformats.org/officeDocument/2006/relationships/font" Target="fonts/BarlowExtraLight-boldItalic.fntdata"/><Relationship Id="rId32" Type="http://schemas.openxmlformats.org/officeDocument/2006/relationships/font" Target="fonts/BarlowExtraLight-italic.fntdata"/><Relationship Id="rId35" Type="http://schemas.openxmlformats.org/officeDocument/2006/relationships/font" Target="fonts/HeptaSlabMedium-bold.fntdata"/><Relationship Id="rId34" Type="http://schemas.openxmlformats.org/officeDocument/2006/relationships/font" Target="fonts/HeptaSlabMedium-regular.fntdata"/><Relationship Id="rId37" Type="http://schemas.openxmlformats.org/officeDocument/2006/relationships/font" Target="fonts/HeptaSlabLight-bold.fntdata"/><Relationship Id="rId36" Type="http://schemas.openxmlformats.org/officeDocument/2006/relationships/font" Target="fonts/HeptaSlabLight-regular.fntdata"/><Relationship Id="rId39" Type="http://schemas.openxmlformats.org/officeDocument/2006/relationships/font" Target="fonts/Garamond-bold.fntdata"/><Relationship Id="rId38" Type="http://schemas.openxmlformats.org/officeDocument/2006/relationships/font" Target="fonts/Garamond-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arlowLight-boldItalic.fntdata"/><Relationship Id="rId50" Type="http://schemas.openxmlformats.org/officeDocument/2006/relationships/font" Target="fonts/BarlowLight-italic.fntdata"/><Relationship Id="rId53" Type="http://schemas.openxmlformats.org/officeDocument/2006/relationships/font" Target="fonts/Barlow-bold.fntdata"/><Relationship Id="rId52" Type="http://schemas.openxmlformats.org/officeDocument/2006/relationships/font" Target="fonts/Barlow-regular.fntdata"/><Relationship Id="rId11" Type="http://schemas.openxmlformats.org/officeDocument/2006/relationships/slide" Target="slides/slide4.xml"/><Relationship Id="rId55" Type="http://schemas.openxmlformats.org/officeDocument/2006/relationships/font" Target="fonts/Barlow-boldItalic.fntdata"/><Relationship Id="rId10" Type="http://schemas.openxmlformats.org/officeDocument/2006/relationships/slide" Target="slides/slide3.xml"/><Relationship Id="rId54" Type="http://schemas.openxmlformats.org/officeDocument/2006/relationships/font" Target="fonts/Barlow-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3b61e09acb_2_3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33b61e09acb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3b61e09acb_2_5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g33b61e09acb_2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3b61e09acb_2_5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g33b61e09acb_2_5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b61e09acb_2_5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g33b61e09acb_2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3b61e09acb_2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33b61e09acb_2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3b61e09acb_2_5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g33b61e09acb_2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3b61e09acb_2_5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5" name="Google Shape;605;g33b61e09acb_2_5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3b61e09acb_2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33b61e09acb_2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3b61e09acb_2_5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8" name="Google Shape;618;g33b61e09acb_2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3b61e09acb_2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g33b61e09acb_2_5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33b61e09acb_2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0" name="Google Shape;630;g33b61e09acb_2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3b61e09acb_2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33b61e09acb_2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3b61e09acb_2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6" name="Google Shape;636;g33b61e09acb_2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3b61e09a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33b61e09a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3b61e09ac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7" name="Google Shape;647;g33b61e09ac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3b61e09acb_2_3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g33b61e09acb_2_3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3b61e09acb_2_3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g33b61e09acb_2_3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3b61e09acb_2_3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g33b61e09acb_2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3b61e09acb_2_4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33b61e09acb_2_4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3b61e09acb_2_5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g33b61e09acb_2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b61e09acb_2_5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33b61e09acb_2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3b61e09acb_2_5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9" name="Google Shape;569;g33b61e09acb_2_5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632850" y="1124700"/>
            <a:ext cx="7878300" cy="174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5400"/>
              <a:buFont typeface="Hepta Slab"/>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
          <p:cNvSpPr txBox="1"/>
          <p:nvPr>
            <p:ph idx="1" type="body"/>
          </p:nvPr>
        </p:nvSpPr>
        <p:spPr>
          <a:xfrm>
            <a:off x="4064100" y="4335200"/>
            <a:ext cx="1015800" cy="2661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57" name="Google Shape;57;p14"/>
          <p:cNvSpPr txBox="1"/>
          <p:nvPr>
            <p:ph idx="2" type="subTitle"/>
          </p:nvPr>
        </p:nvSpPr>
        <p:spPr>
          <a:xfrm>
            <a:off x="2857500" y="2902000"/>
            <a:ext cx="3765600" cy="93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p:txBody>
      </p:sp>
      <p:sp>
        <p:nvSpPr>
          <p:cNvPr id="58" name="Google Shape;58;p1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15"/>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3" name="Shape 63"/>
        <p:cNvGrpSpPr/>
        <p:nvPr/>
      </p:nvGrpSpPr>
      <p:grpSpPr>
        <a:xfrm>
          <a:off x="0" y="0"/>
          <a:ext cx="0" cy="0"/>
          <a:chOff x="0" y="0"/>
          <a:chExt cx="0" cy="0"/>
        </a:xfrm>
      </p:grpSpPr>
      <p:sp>
        <p:nvSpPr>
          <p:cNvPr id="64" name="Google Shape;64;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1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73" name="Google Shape;7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5" name="Shape 75"/>
        <p:cNvGrpSpPr/>
        <p:nvPr/>
      </p:nvGrpSpPr>
      <p:grpSpPr>
        <a:xfrm>
          <a:off x="0" y="0"/>
          <a:ext cx="0" cy="0"/>
          <a:chOff x="0" y="0"/>
          <a:chExt cx="0" cy="0"/>
        </a:xfrm>
      </p:grpSpPr>
      <p:sp>
        <p:nvSpPr>
          <p:cNvPr id="76" name="Google Shape;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8" name="Shape 78"/>
        <p:cNvGrpSpPr/>
        <p:nvPr/>
      </p:nvGrpSpPr>
      <p:grpSpPr>
        <a:xfrm>
          <a:off x="0" y="0"/>
          <a:ext cx="0" cy="0"/>
          <a:chOff x="0" y="0"/>
          <a:chExt cx="0" cy="0"/>
        </a:xfrm>
      </p:grpSpPr>
      <p:sp>
        <p:nvSpPr>
          <p:cNvPr id="79" name="Google Shape;7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81" name="Google Shape;81;p20"/>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82" name="Shape 82"/>
        <p:cNvGrpSpPr/>
        <p:nvPr/>
      </p:nvGrpSpPr>
      <p:grpSpPr>
        <a:xfrm>
          <a:off x="0" y="0"/>
          <a:ext cx="0" cy="0"/>
          <a:chOff x="0" y="0"/>
          <a:chExt cx="0" cy="0"/>
        </a:xfrm>
      </p:grpSpPr>
      <p:sp>
        <p:nvSpPr>
          <p:cNvPr id="83" name="Google Shape;8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2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5" name="Shape 85"/>
        <p:cNvGrpSpPr/>
        <p:nvPr/>
      </p:nvGrpSpPr>
      <p:grpSpPr>
        <a:xfrm>
          <a:off x="0" y="0"/>
          <a:ext cx="0" cy="0"/>
          <a:chOff x="0" y="0"/>
          <a:chExt cx="0" cy="0"/>
        </a:xfrm>
      </p:grpSpPr>
      <p:sp>
        <p:nvSpPr>
          <p:cNvPr id="86" name="Google Shape;86;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2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23850" lvl="0" marL="457200" algn="l">
              <a:lnSpc>
                <a:spcPct val="100000"/>
              </a:lnSpc>
              <a:spcBef>
                <a:spcPts val="0"/>
              </a:spcBef>
              <a:spcAft>
                <a:spcPts val="0"/>
              </a:spcAft>
              <a:buClr>
                <a:schemeClr val="lt1"/>
              </a:buClr>
              <a:buSzPts val="1500"/>
              <a:buChar char="●"/>
              <a:defRPr>
                <a:solidFill>
                  <a:schemeClr val="lt1"/>
                </a:solidFill>
              </a:defRPr>
            </a:lvl1pPr>
            <a:lvl2pPr indent="-317500" lvl="1" marL="914400" algn="l">
              <a:lnSpc>
                <a:spcPct val="100000"/>
              </a:lnSpc>
              <a:spcBef>
                <a:spcPts val="0"/>
              </a:spcBef>
              <a:spcAft>
                <a:spcPts val="0"/>
              </a:spcAft>
              <a:buClr>
                <a:schemeClr val="lt1"/>
              </a:buClr>
              <a:buSzPts val="1400"/>
              <a:buChar char="○"/>
              <a:defRPr>
                <a:solidFill>
                  <a:schemeClr val="lt1"/>
                </a:solidFill>
              </a:defRPr>
            </a:lvl2pPr>
            <a:lvl3pPr indent="-311150" lvl="2" marL="1371600" algn="l">
              <a:lnSpc>
                <a:spcPct val="100000"/>
              </a:lnSpc>
              <a:spcBef>
                <a:spcPts val="0"/>
              </a:spcBef>
              <a:spcAft>
                <a:spcPts val="0"/>
              </a:spcAft>
              <a:buClr>
                <a:schemeClr val="lt1"/>
              </a:buClr>
              <a:buSzPts val="1300"/>
              <a:buChar char="■"/>
              <a:defRPr>
                <a:solidFill>
                  <a:schemeClr val="lt1"/>
                </a:solidFill>
              </a:defRPr>
            </a:lvl3pPr>
            <a:lvl4pPr indent="-304800" lvl="3" marL="1828800" algn="l">
              <a:lnSpc>
                <a:spcPct val="100000"/>
              </a:lnSpc>
              <a:spcBef>
                <a:spcPts val="0"/>
              </a:spcBef>
              <a:spcAft>
                <a:spcPts val="0"/>
              </a:spcAft>
              <a:buClr>
                <a:schemeClr val="lt1"/>
              </a:buClr>
              <a:buSzPts val="1200"/>
              <a:buChar char="●"/>
              <a:defRPr>
                <a:solidFill>
                  <a:schemeClr val="lt1"/>
                </a:solidFill>
              </a:defRPr>
            </a:lvl4pPr>
            <a:lvl5pPr indent="-298450" lvl="4" marL="2286000" algn="l">
              <a:lnSpc>
                <a:spcPct val="100000"/>
              </a:lnSpc>
              <a:spcBef>
                <a:spcPts val="0"/>
              </a:spcBef>
              <a:spcAft>
                <a:spcPts val="0"/>
              </a:spcAft>
              <a:buClr>
                <a:schemeClr val="lt1"/>
              </a:buClr>
              <a:buSzPts val="1100"/>
              <a:buChar char="○"/>
              <a:defRPr>
                <a:solidFill>
                  <a:schemeClr val="lt1"/>
                </a:solidFill>
              </a:defRPr>
            </a:lvl5pPr>
            <a:lvl6pPr indent="-292100" lvl="5" marL="2743200" algn="l">
              <a:lnSpc>
                <a:spcPct val="100000"/>
              </a:lnSpc>
              <a:spcBef>
                <a:spcPts val="0"/>
              </a:spcBef>
              <a:spcAft>
                <a:spcPts val="0"/>
              </a:spcAft>
              <a:buClr>
                <a:schemeClr val="lt1"/>
              </a:buClr>
              <a:buSzPts val="1000"/>
              <a:buChar char="■"/>
              <a:defRPr>
                <a:solidFill>
                  <a:schemeClr val="lt1"/>
                </a:solidFill>
              </a:defRPr>
            </a:lvl6pPr>
            <a:lvl7pPr indent="-285750" lvl="6" marL="3200400" algn="l">
              <a:lnSpc>
                <a:spcPct val="100000"/>
              </a:lnSpc>
              <a:spcBef>
                <a:spcPts val="0"/>
              </a:spcBef>
              <a:spcAft>
                <a:spcPts val="0"/>
              </a:spcAft>
              <a:buClr>
                <a:schemeClr val="lt1"/>
              </a:buClr>
              <a:buSzPts val="900"/>
              <a:buChar char="●"/>
              <a:defRPr>
                <a:solidFill>
                  <a:schemeClr val="lt1"/>
                </a:solidFill>
              </a:defRPr>
            </a:lvl7pPr>
            <a:lvl8pPr indent="-279400" lvl="7" marL="3657600" algn="l">
              <a:lnSpc>
                <a:spcPct val="100000"/>
              </a:lnSpc>
              <a:spcBef>
                <a:spcPts val="0"/>
              </a:spcBef>
              <a:spcAft>
                <a:spcPts val="0"/>
              </a:spcAft>
              <a:buClr>
                <a:schemeClr val="lt1"/>
              </a:buClr>
              <a:buSzPts val="800"/>
              <a:buChar char="○"/>
              <a:defRPr>
                <a:solidFill>
                  <a:schemeClr val="lt1"/>
                </a:solidFill>
              </a:defRPr>
            </a:lvl8pPr>
            <a:lvl9pPr indent="-273050" lvl="8" marL="4114800" algn="l">
              <a:lnSpc>
                <a:spcPct val="100000"/>
              </a:lnSpc>
              <a:spcBef>
                <a:spcPts val="0"/>
              </a:spcBef>
              <a:spcAft>
                <a:spcPts val="0"/>
              </a:spcAft>
              <a:buClr>
                <a:schemeClr val="lt1"/>
              </a:buClr>
              <a:buSzPts val="700"/>
              <a:buChar char="■"/>
              <a:defRPr>
                <a:solidFill>
                  <a:schemeClr val="lt1"/>
                </a:solidFill>
              </a:defRPr>
            </a:lvl9pPr>
          </a:lstStyle>
          <a:p/>
        </p:txBody>
      </p:sp>
      <p:sp>
        <p:nvSpPr>
          <p:cNvPr id="90" name="Google Shape;90;p22"/>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91" name="Shape 91"/>
        <p:cNvGrpSpPr/>
        <p:nvPr/>
      </p:nvGrpSpPr>
      <p:grpSpPr>
        <a:xfrm>
          <a:off x="0" y="0"/>
          <a:ext cx="0" cy="0"/>
          <a:chOff x="0" y="0"/>
          <a:chExt cx="0" cy="0"/>
        </a:xfrm>
      </p:grpSpPr>
      <p:sp>
        <p:nvSpPr>
          <p:cNvPr id="92" name="Google Shape;9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500"/>
              <a:buNone/>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93" name="Google Shape;93;p23"/>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4" name="Shape 94"/>
        <p:cNvGrpSpPr/>
        <p:nvPr/>
      </p:nvGrpSpPr>
      <p:grpSpPr>
        <a:xfrm>
          <a:off x="0" y="0"/>
          <a:ext cx="0" cy="0"/>
          <a:chOff x="0" y="0"/>
          <a:chExt cx="0" cy="0"/>
        </a:xfrm>
      </p:grpSpPr>
      <p:sp>
        <p:nvSpPr>
          <p:cNvPr id="95" name="Google Shape;95;p24"/>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6" name="Google Shape;9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23850" lvl="0" marL="457200" algn="ctr">
              <a:lnSpc>
                <a:spcPct val="100000"/>
              </a:lnSpc>
              <a:spcBef>
                <a:spcPts val="0"/>
              </a:spcBef>
              <a:spcAft>
                <a:spcPts val="0"/>
              </a:spcAft>
              <a:buSzPts val="1500"/>
              <a:buChar char="●"/>
              <a:defRPr/>
            </a:lvl1pPr>
            <a:lvl2pPr indent="-317500" lvl="1" marL="914400" algn="ctr">
              <a:lnSpc>
                <a:spcPct val="100000"/>
              </a:lnSpc>
              <a:spcBef>
                <a:spcPts val="0"/>
              </a:spcBef>
              <a:spcAft>
                <a:spcPts val="0"/>
              </a:spcAft>
              <a:buSzPts val="1400"/>
              <a:buChar char="○"/>
              <a:defRPr/>
            </a:lvl2pPr>
            <a:lvl3pPr indent="-311150" lvl="2" marL="1371600" algn="ctr">
              <a:lnSpc>
                <a:spcPct val="100000"/>
              </a:lnSpc>
              <a:spcBef>
                <a:spcPts val="0"/>
              </a:spcBef>
              <a:spcAft>
                <a:spcPts val="0"/>
              </a:spcAft>
              <a:buSzPts val="1300"/>
              <a:buChar char="■"/>
              <a:defRPr/>
            </a:lvl3pPr>
            <a:lvl4pPr indent="-304800" lvl="3" marL="1828800" algn="ctr">
              <a:lnSpc>
                <a:spcPct val="100000"/>
              </a:lnSpc>
              <a:spcBef>
                <a:spcPts val="0"/>
              </a:spcBef>
              <a:spcAft>
                <a:spcPts val="0"/>
              </a:spcAft>
              <a:buSzPts val="1200"/>
              <a:buChar char="●"/>
              <a:defRPr/>
            </a:lvl4pPr>
            <a:lvl5pPr indent="-298450" lvl="4" marL="2286000" algn="ctr">
              <a:lnSpc>
                <a:spcPct val="100000"/>
              </a:lnSpc>
              <a:spcBef>
                <a:spcPts val="0"/>
              </a:spcBef>
              <a:spcAft>
                <a:spcPts val="0"/>
              </a:spcAft>
              <a:buSzPts val="1100"/>
              <a:buChar char="○"/>
              <a:defRPr/>
            </a:lvl5pPr>
            <a:lvl6pPr indent="-292100" lvl="5" marL="2743200" algn="ctr">
              <a:lnSpc>
                <a:spcPct val="100000"/>
              </a:lnSpc>
              <a:spcBef>
                <a:spcPts val="0"/>
              </a:spcBef>
              <a:spcAft>
                <a:spcPts val="0"/>
              </a:spcAft>
              <a:buSzPts val="1000"/>
              <a:buChar char="■"/>
              <a:defRPr/>
            </a:lvl6pPr>
            <a:lvl7pPr indent="-285750" lvl="6" marL="3200400" algn="ctr">
              <a:lnSpc>
                <a:spcPct val="100000"/>
              </a:lnSpc>
              <a:spcBef>
                <a:spcPts val="0"/>
              </a:spcBef>
              <a:spcAft>
                <a:spcPts val="0"/>
              </a:spcAft>
              <a:buSzPts val="900"/>
              <a:buChar char="●"/>
              <a:defRPr/>
            </a:lvl7pPr>
            <a:lvl8pPr indent="-279400" lvl="7" marL="3657600" algn="ctr">
              <a:lnSpc>
                <a:spcPct val="100000"/>
              </a:lnSpc>
              <a:spcBef>
                <a:spcPts val="0"/>
              </a:spcBef>
              <a:spcAft>
                <a:spcPts val="0"/>
              </a:spcAft>
              <a:buSzPts val="800"/>
              <a:buChar char="○"/>
              <a:defRPr/>
            </a:lvl8pPr>
            <a:lvl9pPr indent="-273050" lvl="8" marL="4114800" algn="ctr">
              <a:lnSpc>
                <a:spcPct val="100000"/>
              </a:lnSpc>
              <a:spcBef>
                <a:spcPts val="0"/>
              </a:spcBef>
              <a:spcAft>
                <a:spcPts val="0"/>
              </a:spcAft>
              <a:buSzPts val="700"/>
              <a:buChar char="■"/>
              <a:defRPr/>
            </a:lvl9pPr>
          </a:lstStyle>
          <a:p/>
        </p:txBody>
      </p:sp>
      <p:sp>
        <p:nvSpPr>
          <p:cNvPr id="97" name="Google Shape;97;p2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8" name="Shape 98"/>
        <p:cNvGrpSpPr/>
        <p:nvPr/>
      </p:nvGrpSpPr>
      <p:grpSpPr>
        <a:xfrm>
          <a:off x="0" y="0"/>
          <a:ext cx="0" cy="0"/>
          <a:chOff x="0" y="0"/>
          <a:chExt cx="0" cy="0"/>
        </a:xfrm>
      </p:grpSpPr>
      <p:sp>
        <p:nvSpPr>
          <p:cNvPr id="99" name="Google Shape;99;p25"/>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00" name="Shape 100"/>
        <p:cNvGrpSpPr/>
        <p:nvPr/>
      </p:nvGrpSpPr>
      <p:grpSpPr>
        <a:xfrm>
          <a:off x="0" y="0"/>
          <a:ext cx="0" cy="0"/>
          <a:chOff x="0" y="0"/>
          <a:chExt cx="0" cy="0"/>
        </a:xfrm>
      </p:grpSpPr>
      <p:sp>
        <p:nvSpPr>
          <p:cNvPr id="101" name="Google Shape;101;p26"/>
          <p:cNvSpPr txBox="1"/>
          <p:nvPr>
            <p:ph type="title"/>
          </p:nvPr>
        </p:nvSpPr>
        <p:spPr>
          <a:xfrm>
            <a:off x="677325" y="1832775"/>
            <a:ext cx="3217200" cy="148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6"/>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6"/>
          <p:cNvSpPr txBox="1"/>
          <p:nvPr>
            <p:ph idx="1" type="subTitle"/>
          </p:nvPr>
        </p:nvSpPr>
        <p:spPr>
          <a:xfrm>
            <a:off x="4406650" y="39375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4" name="Google Shape;104;p26"/>
          <p:cNvSpPr txBox="1"/>
          <p:nvPr>
            <p:ph idx="2" type="subTitle"/>
          </p:nvPr>
        </p:nvSpPr>
        <p:spPr>
          <a:xfrm>
            <a:off x="4406650" y="115170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5" name="Google Shape;105;p26"/>
          <p:cNvSpPr txBox="1"/>
          <p:nvPr>
            <p:ph idx="3" type="subTitle"/>
          </p:nvPr>
        </p:nvSpPr>
        <p:spPr>
          <a:xfrm>
            <a:off x="4406650" y="342557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6" name="Google Shape;106;p26"/>
          <p:cNvSpPr txBox="1"/>
          <p:nvPr>
            <p:ph idx="4" type="subTitle"/>
          </p:nvPr>
        </p:nvSpPr>
        <p:spPr>
          <a:xfrm>
            <a:off x="4406650" y="1909660"/>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7" name="Google Shape;107;p26"/>
          <p:cNvSpPr txBox="1"/>
          <p:nvPr>
            <p:ph idx="5" type="subTitle"/>
          </p:nvPr>
        </p:nvSpPr>
        <p:spPr>
          <a:xfrm>
            <a:off x="4406650" y="418352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08" name="Google Shape;108;p26"/>
          <p:cNvSpPr txBox="1"/>
          <p:nvPr>
            <p:ph idx="6" type="subTitle"/>
          </p:nvPr>
        </p:nvSpPr>
        <p:spPr>
          <a:xfrm>
            <a:off x="4406650" y="2667615"/>
            <a:ext cx="44097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7"/>
          <p:cNvSpPr txBox="1"/>
          <p:nvPr>
            <p:ph idx="1" type="body"/>
          </p:nvPr>
        </p:nvSpPr>
        <p:spPr>
          <a:xfrm>
            <a:off x="311700" y="1152475"/>
            <a:ext cx="4473900" cy="34164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12" name="Google Shape;112;p27"/>
          <p:cNvSpPr/>
          <p:nvPr>
            <p:ph idx="2" type="pic"/>
          </p:nvPr>
        </p:nvSpPr>
        <p:spPr>
          <a:xfrm>
            <a:off x="4992024" y="1152775"/>
            <a:ext cx="3840300" cy="3416400"/>
          </a:xfrm>
          <a:prstGeom prst="rect">
            <a:avLst/>
          </a:prstGeom>
          <a:noFill/>
          <a:ln>
            <a:noFill/>
          </a:ln>
        </p:spPr>
      </p:sp>
      <p:sp>
        <p:nvSpPr>
          <p:cNvPr id="113" name="Google Shape;113;p27"/>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14" name="Shape 114"/>
        <p:cNvGrpSpPr/>
        <p:nvPr/>
      </p:nvGrpSpPr>
      <p:grpSpPr>
        <a:xfrm>
          <a:off x="0" y="0"/>
          <a:ext cx="0" cy="0"/>
          <a:chOff x="0" y="0"/>
          <a:chExt cx="0" cy="0"/>
        </a:xfrm>
      </p:grpSpPr>
      <p:sp>
        <p:nvSpPr>
          <p:cNvPr id="115" name="Google Shape;115;p28"/>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p28"/>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7" name="Google Shape;117;p28"/>
          <p:cNvSpPr txBox="1"/>
          <p:nvPr>
            <p:ph idx="1" type="body"/>
          </p:nvPr>
        </p:nvSpPr>
        <p:spPr>
          <a:xfrm>
            <a:off x="483150" y="2237788"/>
            <a:ext cx="3619800" cy="23736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18" name="Google Shape;118;p28"/>
          <p:cNvSpPr txBox="1"/>
          <p:nvPr>
            <p:ph idx="2" type="body"/>
          </p:nvPr>
        </p:nvSpPr>
        <p:spPr>
          <a:xfrm>
            <a:off x="5048000" y="2237788"/>
            <a:ext cx="3619800" cy="23736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19" name="Google Shape;119;p28"/>
          <p:cNvSpPr txBox="1"/>
          <p:nvPr>
            <p:ph idx="3" type="subTitle"/>
          </p:nvPr>
        </p:nvSpPr>
        <p:spPr>
          <a:xfrm>
            <a:off x="48315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0" name="Google Shape;120;p28"/>
          <p:cNvSpPr txBox="1"/>
          <p:nvPr>
            <p:ph idx="4" type="subTitle"/>
          </p:nvPr>
        </p:nvSpPr>
        <p:spPr>
          <a:xfrm>
            <a:off x="5048000" y="1336161"/>
            <a:ext cx="3619800" cy="54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21" name="Shape 121"/>
        <p:cNvGrpSpPr/>
        <p:nvPr/>
      </p:nvGrpSpPr>
      <p:grpSpPr>
        <a:xfrm>
          <a:off x="0" y="0"/>
          <a:ext cx="0" cy="0"/>
          <a:chOff x="0" y="0"/>
          <a:chExt cx="0" cy="0"/>
        </a:xfrm>
      </p:grpSpPr>
      <p:sp>
        <p:nvSpPr>
          <p:cNvPr id="122" name="Google Shape;122;p29"/>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9"/>
          <p:cNvSpPr txBox="1"/>
          <p:nvPr>
            <p:ph idx="1" type="body"/>
          </p:nvPr>
        </p:nvSpPr>
        <p:spPr>
          <a:xfrm>
            <a:off x="483175" y="2417500"/>
            <a:ext cx="2455500" cy="23736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24" name="Google Shape;124;p29"/>
          <p:cNvSpPr txBox="1"/>
          <p:nvPr>
            <p:ph idx="2" type="body"/>
          </p:nvPr>
        </p:nvSpPr>
        <p:spPr>
          <a:xfrm>
            <a:off x="3347725" y="2417500"/>
            <a:ext cx="2455500" cy="23736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25" name="Google Shape;125;p29"/>
          <p:cNvSpPr txBox="1"/>
          <p:nvPr>
            <p:ph idx="3" type="body"/>
          </p:nvPr>
        </p:nvSpPr>
        <p:spPr>
          <a:xfrm>
            <a:off x="6212275" y="2417500"/>
            <a:ext cx="2455500" cy="23736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SzPts val="1500"/>
              <a:buChar char="●"/>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26" name="Google Shape;126;p29"/>
          <p:cNvSpPr txBox="1"/>
          <p:nvPr>
            <p:ph type="title"/>
          </p:nvPr>
        </p:nvSpPr>
        <p:spPr>
          <a:xfrm>
            <a:off x="483175"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7" name="Google Shape;127;p29"/>
          <p:cNvSpPr txBox="1"/>
          <p:nvPr>
            <p:ph idx="4" type="subTitle"/>
          </p:nvPr>
        </p:nvSpPr>
        <p:spPr>
          <a:xfrm>
            <a:off x="4831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8" name="Google Shape;128;p29"/>
          <p:cNvSpPr txBox="1"/>
          <p:nvPr>
            <p:ph idx="5" type="subTitle"/>
          </p:nvPr>
        </p:nvSpPr>
        <p:spPr>
          <a:xfrm>
            <a:off x="334772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29" name="Google Shape;129;p29"/>
          <p:cNvSpPr txBox="1"/>
          <p:nvPr>
            <p:ph idx="6" type="subTitle"/>
          </p:nvPr>
        </p:nvSpPr>
        <p:spPr>
          <a:xfrm>
            <a:off x="6212275" y="1336150"/>
            <a:ext cx="2455500" cy="778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30" name="Shape 130"/>
        <p:cNvGrpSpPr/>
        <p:nvPr/>
      </p:nvGrpSpPr>
      <p:grpSpPr>
        <a:xfrm>
          <a:off x="0" y="0"/>
          <a:ext cx="0" cy="0"/>
          <a:chOff x="0" y="0"/>
          <a:chExt cx="0" cy="0"/>
        </a:xfrm>
      </p:grpSpPr>
      <p:sp>
        <p:nvSpPr>
          <p:cNvPr id="131" name="Google Shape;131;p30"/>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30"/>
          <p:cNvSpPr txBox="1"/>
          <p:nvPr>
            <p:ph idx="1" type="body"/>
          </p:nvPr>
        </p:nvSpPr>
        <p:spPr>
          <a:xfrm>
            <a:off x="366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33" name="Google Shape;133;p30"/>
          <p:cNvSpPr txBox="1"/>
          <p:nvPr>
            <p:ph idx="2" type="body"/>
          </p:nvPr>
        </p:nvSpPr>
        <p:spPr>
          <a:xfrm>
            <a:off x="4938725" y="1759093"/>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34" name="Google Shape;134;p30"/>
          <p:cNvSpPr txBox="1"/>
          <p:nvPr>
            <p:ph idx="3" type="body"/>
          </p:nvPr>
        </p:nvSpPr>
        <p:spPr>
          <a:xfrm>
            <a:off x="366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35" name="Google Shape;135;p30"/>
          <p:cNvSpPr txBox="1"/>
          <p:nvPr>
            <p:ph idx="4" type="body"/>
          </p:nvPr>
        </p:nvSpPr>
        <p:spPr>
          <a:xfrm>
            <a:off x="4938750" y="3648575"/>
            <a:ext cx="3838500" cy="1138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04800" lvl="3" marL="1828800" algn="l">
              <a:lnSpc>
                <a:spcPct val="100000"/>
              </a:lnSpc>
              <a:spcBef>
                <a:spcPts val="0"/>
              </a:spcBef>
              <a:spcAft>
                <a:spcPts val="0"/>
              </a:spcAft>
              <a:buSzPts val="1200"/>
              <a:buChar char="●"/>
              <a:defRPr/>
            </a:lvl4pPr>
            <a:lvl5pPr indent="-298450" lvl="4" marL="2286000" algn="l">
              <a:lnSpc>
                <a:spcPct val="100000"/>
              </a:lnSpc>
              <a:spcBef>
                <a:spcPts val="0"/>
              </a:spcBef>
              <a:spcAft>
                <a:spcPts val="0"/>
              </a:spcAft>
              <a:buSzPts val="1100"/>
              <a:buChar char="○"/>
              <a:defRPr/>
            </a:lvl5pPr>
            <a:lvl6pPr indent="-292100" lvl="5" marL="2743200" algn="l">
              <a:lnSpc>
                <a:spcPct val="100000"/>
              </a:lnSpc>
              <a:spcBef>
                <a:spcPts val="0"/>
              </a:spcBef>
              <a:spcAft>
                <a:spcPts val="0"/>
              </a:spcAft>
              <a:buSzPts val="1000"/>
              <a:buChar char="■"/>
              <a:defRPr/>
            </a:lvl6pPr>
            <a:lvl7pPr indent="-285750" lvl="6" marL="3200400" algn="l">
              <a:lnSpc>
                <a:spcPct val="100000"/>
              </a:lnSpc>
              <a:spcBef>
                <a:spcPts val="0"/>
              </a:spcBef>
              <a:spcAft>
                <a:spcPts val="0"/>
              </a:spcAft>
              <a:buSzPts val="900"/>
              <a:buChar char="●"/>
              <a:defRPr/>
            </a:lvl7pPr>
            <a:lvl8pPr indent="-279400" lvl="7" marL="3657600" algn="l">
              <a:lnSpc>
                <a:spcPct val="100000"/>
              </a:lnSpc>
              <a:spcBef>
                <a:spcPts val="0"/>
              </a:spcBef>
              <a:spcAft>
                <a:spcPts val="0"/>
              </a:spcAft>
              <a:buSzPts val="800"/>
              <a:buChar char="○"/>
              <a:defRPr/>
            </a:lvl8pPr>
            <a:lvl9pPr indent="-273050" lvl="8" marL="4114800" algn="l">
              <a:lnSpc>
                <a:spcPct val="100000"/>
              </a:lnSpc>
              <a:spcBef>
                <a:spcPts val="0"/>
              </a:spcBef>
              <a:spcAft>
                <a:spcPts val="0"/>
              </a:spcAft>
              <a:buSzPts val="700"/>
              <a:buChar char="■"/>
              <a:defRPr/>
            </a:lvl9pPr>
          </a:lstStyle>
          <a:p/>
        </p:txBody>
      </p:sp>
      <p:sp>
        <p:nvSpPr>
          <p:cNvPr id="136" name="Google Shape;136;p30"/>
          <p:cNvSpPr txBox="1"/>
          <p:nvPr>
            <p:ph type="title"/>
          </p:nvPr>
        </p:nvSpPr>
        <p:spPr>
          <a:xfrm>
            <a:off x="366750" y="450025"/>
            <a:ext cx="8184600" cy="75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7" name="Google Shape;137;p30"/>
          <p:cNvSpPr txBox="1"/>
          <p:nvPr>
            <p:ph idx="5" type="subTitle"/>
          </p:nvPr>
        </p:nvSpPr>
        <p:spPr>
          <a:xfrm>
            <a:off x="366763"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38" name="Google Shape;138;p30"/>
          <p:cNvSpPr txBox="1"/>
          <p:nvPr>
            <p:ph idx="6" type="subTitle"/>
          </p:nvPr>
        </p:nvSpPr>
        <p:spPr>
          <a:xfrm>
            <a:off x="4938738" y="1277907"/>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39" name="Google Shape;139;p30"/>
          <p:cNvSpPr txBox="1"/>
          <p:nvPr>
            <p:ph idx="7" type="subTitle"/>
          </p:nvPr>
        </p:nvSpPr>
        <p:spPr>
          <a:xfrm>
            <a:off x="4938761"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
        <p:nvSpPr>
          <p:cNvPr id="140" name="Google Shape;140;p30"/>
          <p:cNvSpPr txBox="1"/>
          <p:nvPr>
            <p:ph idx="8" type="subTitle"/>
          </p:nvPr>
        </p:nvSpPr>
        <p:spPr>
          <a:xfrm>
            <a:off x="366750" y="3167363"/>
            <a:ext cx="3838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31"/>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44" name="Google Shape;144;p3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5" name="Shape 145"/>
        <p:cNvGrpSpPr/>
        <p:nvPr/>
      </p:nvGrpSpPr>
      <p:grpSpPr>
        <a:xfrm>
          <a:off x="0" y="0"/>
          <a:ext cx="0" cy="0"/>
          <a:chOff x="0" y="0"/>
          <a:chExt cx="0" cy="0"/>
        </a:xfrm>
      </p:grpSpPr>
      <p:sp>
        <p:nvSpPr>
          <p:cNvPr id="146" name="Google Shape;146;p32"/>
          <p:cNvSpPr txBox="1"/>
          <p:nvPr>
            <p:ph idx="1" type="body"/>
          </p:nvPr>
        </p:nvSpPr>
        <p:spPr>
          <a:xfrm>
            <a:off x="311700"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47" name="Google Shape;147;p32"/>
          <p:cNvSpPr/>
          <p:nvPr>
            <p:ph idx="2" type="pic"/>
          </p:nvPr>
        </p:nvSpPr>
        <p:spPr>
          <a:xfrm>
            <a:off x="4804825" y="1133300"/>
            <a:ext cx="4027500" cy="2392800"/>
          </a:xfrm>
          <a:prstGeom prst="rect">
            <a:avLst/>
          </a:prstGeom>
          <a:noFill/>
          <a:ln>
            <a:noFill/>
          </a:ln>
        </p:spPr>
      </p:sp>
      <p:sp>
        <p:nvSpPr>
          <p:cNvPr id="148" name="Google Shape;148;p32"/>
          <p:cNvSpPr/>
          <p:nvPr>
            <p:ph idx="3" type="pic"/>
          </p:nvPr>
        </p:nvSpPr>
        <p:spPr>
          <a:xfrm>
            <a:off x="311725" y="1133300"/>
            <a:ext cx="4027500" cy="2392800"/>
          </a:xfrm>
          <a:prstGeom prst="rect">
            <a:avLst/>
          </a:prstGeom>
          <a:noFill/>
          <a:ln>
            <a:noFill/>
          </a:ln>
        </p:spPr>
      </p:sp>
      <p:sp>
        <p:nvSpPr>
          <p:cNvPr id="149" name="Google Shape;149;p32"/>
          <p:cNvSpPr txBox="1"/>
          <p:nvPr>
            <p:ph idx="4" type="body"/>
          </p:nvPr>
        </p:nvSpPr>
        <p:spPr>
          <a:xfrm>
            <a:off x="4804825" y="4080225"/>
            <a:ext cx="4027500" cy="9261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50" name="Google Shape;150;p32"/>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2"/>
          <p:cNvSpPr txBox="1"/>
          <p:nvPr>
            <p:ph idx="5" type="subTitle"/>
          </p:nvPr>
        </p:nvSpPr>
        <p:spPr>
          <a:xfrm>
            <a:off x="3117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53" name="Google Shape;153;p32"/>
          <p:cNvSpPr txBox="1"/>
          <p:nvPr>
            <p:ph idx="6" type="subTitle"/>
          </p:nvPr>
        </p:nvSpPr>
        <p:spPr>
          <a:xfrm>
            <a:off x="4804825" y="3582900"/>
            <a:ext cx="40275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54" name="Shape 154"/>
        <p:cNvGrpSpPr/>
        <p:nvPr/>
      </p:nvGrpSpPr>
      <p:grpSpPr>
        <a:xfrm>
          <a:off x="0" y="0"/>
          <a:ext cx="0" cy="0"/>
          <a:chOff x="0" y="0"/>
          <a:chExt cx="0" cy="0"/>
        </a:xfrm>
      </p:grpSpPr>
      <p:sp>
        <p:nvSpPr>
          <p:cNvPr id="155" name="Google Shape;155;p33"/>
          <p:cNvSpPr txBox="1"/>
          <p:nvPr>
            <p:ph idx="1" type="body"/>
          </p:nvPr>
        </p:nvSpPr>
        <p:spPr>
          <a:xfrm>
            <a:off x="31170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56" name="Google Shape;156;p33"/>
          <p:cNvSpPr/>
          <p:nvPr>
            <p:ph idx="2" type="pic"/>
          </p:nvPr>
        </p:nvSpPr>
        <p:spPr>
          <a:xfrm>
            <a:off x="6205225" y="1128325"/>
            <a:ext cx="2627100" cy="2273100"/>
          </a:xfrm>
          <a:prstGeom prst="rect">
            <a:avLst/>
          </a:prstGeom>
          <a:noFill/>
          <a:ln>
            <a:noFill/>
          </a:ln>
        </p:spPr>
      </p:sp>
      <p:sp>
        <p:nvSpPr>
          <p:cNvPr id="157" name="Google Shape;157;p33"/>
          <p:cNvSpPr/>
          <p:nvPr>
            <p:ph idx="3" type="pic"/>
          </p:nvPr>
        </p:nvSpPr>
        <p:spPr>
          <a:xfrm>
            <a:off x="311725" y="1128325"/>
            <a:ext cx="2627100" cy="2273100"/>
          </a:xfrm>
          <a:prstGeom prst="rect">
            <a:avLst/>
          </a:prstGeom>
          <a:noFill/>
          <a:ln>
            <a:noFill/>
          </a:ln>
        </p:spPr>
      </p:sp>
      <p:sp>
        <p:nvSpPr>
          <p:cNvPr id="158" name="Google Shape;158;p33"/>
          <p:cNvSpPr txBox="1"/>
          <p:nvPr>
            <p:ph idx="4" type="body"/>
          </p:nvPr>
        </p:nvSpPr>
        <p:spPr>
          <a:xfrm>
            <a:off x="6205225"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59" name="Google Shape;159;p33"/>
          <p:cNvSpPr/>
          <p:nvPr>
            <p:ph idx="5" type="pic"/>
          </p:nvPr>
        </p:nvSpPr>
        <p:spPr>
          <a:xfrm>
            <a:off x="3255250" y="1128325"/>
            <a:ext cx="2627100" cy="2273100"/>
          </a:xfrm>
          <a:prstGeom prst="rect">
            <a:avLst/>
          </a:prstGeom>
          <a:noFill/>
          <a:ln>
            <a:noFill/>
          </a:ln>
        </p:spPr>
      </p:sp>
      <p:sp>
        <p:nvSpPr>
          <p:cNvPr id="160" name="Google Shape;160;p33"/>
          <p:cNvSpPr txBox="1"/>
          <p:nvPr>
            <p:ph idx="6" type="body"/>
          </p:nvPr>
        </p:nvSpPr>
        <p:spPr>
          <a:xfrm>
            <a:off x="3255250" y="3911700"/>
            <a:ext cx="2627100" cy="1018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00"/>
            </a:lvl1pPr>
            <a:lvl2pPr indent="-304800" lvl="1" marL="914400" algn="l">
              <a:lnSpc>
                <a:spcPct val="100000"/>
              </a:lnSpc>
              <a:spcBef>
                <a:spcPts val="0"/>
              </a:spcBef>
              <a:spcAft>
                <a:spcPts val="0"/>
              </a:spcAft>
              <a:buSzPts val="1200"/>
              <a:buChar char="○"/>
              <a:defRPr sz="1200"/>
            </a:lvl2pPr>
            <a:lvl3pPr indent="-304800" lvl="2" marL="1371600" algn="l">
              <a:lnSpc>
                <a:spcPct val="100000"/>
              </a:lnSpc>
              <a:spcBef>
                <a:spcPts val="0"/>
              </a:spcBef>
              <a:spcAft>
                <a:spcPts val="0"/>
              </a:spcAft>
              <a:buSzPts val="1200"/>
              <a:buChar char="■"/>
              <a:defRPr sz="1200"/>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sz="1200"/>
            </a:lvl5pPr>
            <a:lvl6pPr indent="-304800" lvl="5" marL="2743200" algn="l">
              <a:lnSpc>
                <a:spcPct val="100000"/>
              </a:lnSpc>
              <a:spcBef>
                <a:spcPts val="0"/>
              </a:spcBef>
              <a:spcAft>
                <a:spcPts val="0"/>
              </a:spcAft>
              <a:buSzPts val="1200"/>
              <a:buChar char="■"/>
              <a:defRPr sz="1200"/>
            </a:lvl6pPr>
            <a:lvl7pPr indent="-304800" lvl="6" marL="3200400" algn="l">
              <a:lnSpc>
                <a:spcPct val="100000"/>
              </a:lnSpc>
              <a:spcBef>
                <a:spcPts val="0"/>
              </a:spcBef>
              <a:spcAft>
                <a:spcPts val="0"/>
              </a:spcAft>
              <a:buSzPts val="1200"/>
              <a:buChar char="●"/>
              <a:defRPr sz="1200"/>
            </a:lvl7pPr>
            <a:lvl8pPr indent="-304800" lvl="7" marL="3657600" algn="l">
              <a:lnSpc>
                <a:spcPct val="100000"/>
              </a:lnSpc>
              <a:spcBef>
                <a:spcPts val="0"/>
              </a:spcBef>
              <a:spcAft>
                <a:spcPts val="0"/>
              </a:spcAft>
              <a:buSzPts val="1200"/>
              <a:buChar char="○"/>
              <a:defRPr sz="1200"/>
            </a:lvl8pPr>
            <a:lvl9pPr indent="-304800" lvl="8" marL="4114800" algn="l">
              <a:lnSpc>
                <a:spcPct val="100000"/>
              </a:lnSpc>
              <a:spcBef>
                <a:spcPts val="0"/>
              </a:spcBef>
              <a:spcAft>
                <a:spcPts val="0"/>
              </a:spcAft>
              <a:buSzPts val="1200"/>
              <a:buChar char="■"/>
              <a:defRPr sz="1200"/>
            </a:lvl9pPr>
          </a:lstStyle>
          <a:p/>
        </p:txBody>
      </p:sp>
      <p:sp>
        <p:nvSpPr>
          <p:cNvPr id="161" name="Google Shape;161;p33"/>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3"/>
          <p:cNvSpPr txBox="1"/>
          <p:nvPr>
            <p:ph idx="7" type="subTitle"/>
          </p:nvPr>
        </p:nvSpPr>
        <p:spPr>
          <a:xfrm>
            <a:off x="3117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64" name="Google Shape;164;p33"/>
          <p:cNvSpPr txBox="1"/>
          <p:nvPr>
            <p:ph idx="8" type="subTitle"/>
          </p:nvPr>
        </p:nvSpPr>
        <p:spPr>
          <a:xfrm>
            <a:off x="6205225"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65" name="Google Shape;165;p33"/>
          <p:cNvSpPr txBox="1"/>
          <p:nvPr>
            <p:ph idx="9" type="subTitle"/>
          </p:nvPr>
        </p:nvSpPr>
        <p:spPr>
          <a:xfrm>
            <a:off x="3255250" y="3430500"/>
            <a:ext cx="2627100" cy="4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6" name="Shape 166"/>
        <p:cNvGrpSpPr/>
        <p:nvPr/>
      </p:nvGrpSpPr>
      <p:grpSpPr>
        <a:xfrm>
          <a:off x="0" y="0"/>
          <a:ext cx="0" cy="0"/>
          <a:chOff x="0" y="0"/>
          <a:chExt cx="0" cy="0"/>
        </a:xfrm>
      </p:grpSpPr>
      <p:sp>
        <p:nvSpPr>
          <p:cNvPr id="167" name="Google Shape;167;p34"/>
          <p:cNvSpPr/>
          <p:nvPr>
            <p:ph idx="2" type="pic"/>
          </p:nvPr>
        </p:nvSpPr>
        <p:spPr>
          <a:xfrm>
            <a:off x="311700" y="445025"/>
            <a:ext cx="8520600" cy="4218300"/>
          </a:xfrm>
          <a:prstGeom prst="rect">
            <a:avLst/>
          </a:prstGeom>
          <a:noFill/>
          <a:ln>
            <a:noFill/>
          </a:ln>
        </p:spPr>
      </p:sp>
      <p:sp>
        <p:nvSpPr>
          <p:cNvPr id="168" name="Google Shape;168;p34"/>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9" name="Shape 169"/>
        <p:cNvGrpSpPr/>
        <p:nvPr/>
      </p:nvGrpSpPr>
      <p:grpSpPr>
        <a:xfrm>
          <a:off x="0" y="0"/>
          <a:ext cx="0" cy="0"/>
          <a:chOff x="0" y="0"/>
          <a:chExt cx="0" cy="0"/>
        </a:xfrm>
      </p:grpSpPr>
      <p:sp>
        <p:nvSpPr>
          <p:cNvPr id="170" name="Google Shape;170;p35"/>
          <p:cNvSpPr txBox="1"/>
          <p:nvPr>
            <p:ph idx="12" type="sldNum"/>
          </p:nvPr>
        </p:nvSpPr>
        <p:spPr>
          <a:xfrm>
            <a:off x="8472458" y="4663217"/>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35"/>
          <p:cNvSpPr/>
          <p:nvPr>
            <p:ph idx="2" type="pic"/>
          </p:nvPr>
        </p:nvSpPr>
        <p:spPr>
          <a:xfrm>
            <a:off x="3389600" y="118913"/>
            <a:ext cx="1643700" cy="1535100"/>
          </a:xfrm>
          <a:prstGeom prst="rect">
            <a:avLst/>
          </a:prstGeom>
          <a:noFill/>
          <a:ln>
            <a:noFill/>
          </a:ln>
        </p:spPr>
      </p:sp>
      <p:sp>
        <p:nvSpPr>
          <p:cNvPr id="172" name="Google Shape;172;p35"/>
          <p:cNvSpPr/>
          <p:nvPr>
            <p:ph idx="3" type="pic"/>
          </p:nvPr>
        </p:nvSpPr>
        <p:spPr>
          <a:xfrm>
            <a:off x="5195935" y="118913"/>
            <a:ext cx="1643700" cy="1535100"/>
          </a:xfrm>
          <a:prstGeom prst="rect">
            <a:avLst/>
          </a:prstGeom>
          <a:noFill/>
          <a:ln>
            <a:noFill/>
          </a:ln>
        </p:spPr>
      </p:sp>
      <p:sp>
        <p:nvSpPr>
          <p:cNvPr id="173" name="Google Shape;173;p35"/>
          <p:cNvSpPr/>
          <p:nvPr>
            <p:ph idx="4" type="pic"/>
          </p:nvPr>
        </p:nvSpPr>
        <p:spPr>
          <a:xfrm>
            <a:off x="7002270" y="118913"/>
            <a:ext cx="1643700" cy="1535100"/>
          </a:xfrm>
          <a:prstGeom prst="rect">
            <a:avLst/>
          </a:prstGeom>
          <a:noFill/>
          <a:ln>
            <a:noFill/>
          </a:ln>
        </p:spPr>
      </p:sp>
      <p:sp>
        <p:nvSpPr>
          <p:cNvPr id="174" name="Google Shape;174;p35"/>
          <p:cNvSpPr/>
          <p:nvPr>
            <p:ph idx="5" type="pic"/>
          </p:nvPr>
        </p:nvSpPr>
        <p:spPr>
          <a:xfrm>
            <a:off x="3389588" y="1804212"/>
            <a:ext cx="1643700" cy="1535100"/>
          </a:xfrm>
          <a:prstGeom prst="rect">
            <a:avLst/>
          </a:prstGeom>
          <a:noFill/>
          <a:ln>
            <a:noFill/>
          </a:ln>
        </p:spPr>
      </p:sp>
      <p:sp>
        <p:nvSpPr>
          <p:cNvPr id="175" name="Google Shape;175;p35"/>
          <p:cNvSpPr/>
          <p:nvPr>
            <p:ph idx="6" type="pic"/>
          </p:nvPr>
        </p:nvSpPr>
        <p:spPr>
          <a:xfrm>
            <a:off x="5195922" y="1804212"/>
            <a:ext cx="1643700" cy="1535100"/>
          </a:xfrm>
          <a:prstGeom prst="rect">
            <a:avLst/>
          </a:prstGeom>
          <a:noFill/>
          <a:ln>
            <a:noFill/>
          </a:ln>
        </p:spPr>
      </p:sp>
      <p:sp>
        <p:nvSpPr>
          <p:cNvPr id="176" name="Google Shape;176;p35"/>
          <p:cNvSpPr/>
          <p:nvPr>
            <p:ph idx="7" type="pic"/>
          </p:nvPr>
        </p:nvSpPr>
        <p:spPr>
          <a:xfrm>
            <a:off x="7002257" y="1804212"/>
            <a:ext cx="1643700" cy="1535100"/>
          </a:xfrm>
          <a:prstGeom prst="rect">
            <a:avLst/>
          </a:prstGeom>
          <a:noFill/>
          <a:ln>
            <a:noFill/>
          </a:ln>
        </p:spPr>
      </p:sp>
      <p:sp>
        <p:nvSpPr>
          <p:cNvPr id="177" name="Google Shape;177;p35"/>
          <p:cNvSpPr txBox="1"/>
          <p:nvPr>
            <p:ph type="title"/>
          </p:nvPr>
        </p:nvSpPr>
        <p:spPr>
          <a:xfrm>
            <a:off x="351550" y="445025"/>
            <a:ext cx="2596800" cy="1706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35"/>
          <p:cNvSpPr/>
          <p:nvPr>
            <p:ph idx="8" type="pic"/>
          </p:nvPr>
        </p:nvSpPr>
        <p:spPr>
          <a:xfrm>
            <a:off x="3389588" y="3489487"/>
            <a:ext cx="1643700" cy="1535100"/>
          </a:xfrm>
          <a:prstGeom prst="rect">
            <a:avLst/>
          </a:prstGeom>
          <a:noFill/>
          <a:ln>
            <a:noFill/>
          </a:ln>
        </p:spPr>
      </p:sp>
      <p:sp>
        <p:nvSpPr>
          <p:cNvPr id="179" name="Google Shape;179;p35"/>
          <p:cNvSpPr/>
          <p:nvPr>
            <p:ph idx="9" type="pic"/>
          </p:nvPr>
        </p:nvSpPr>
        <p:spPr>
          <a:xfrm>
            <a:off x="5195922" y="3489487"/>
            <a:ext cx="1643700" cy="1535100"/>
          </a:xfrm>
          <a:prstGeom prst="rect">
            <a:avLst/>
          </a:prstGeom>
          <a:noFill/>
          <a:ln>
            <a:noFill/>
          </a:ln>
        </p:spPr>
      </p:sp>
      <p:sp>
        <p:nvSpPr>
          <p:cNvPr id="180" name="Google Shape;180;p3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81" name="Shape 181"/>
        <p:cNvGrpSpPr/>
        <p:nvPr/>
      </p:nvGrpSpPr>
      <p:grpSpPr>
        <a:xfrm>
          <a:off x="0" y="0"/>
          <a:ext cx="0" cy="0"/>
          <a:chOff x="0" y="0"/>
          <a:chExt cx="0" cy="0"/>
        </a:xfrm>
      </p:grpSpPr>
      <p:sp>
        <p:nvSpPr>
          <p:cNvPr id="182" name="Google Shape;182;p36"/>
          <p:cNvSpPr txBox="1"/>
          <p:nvPr>
            <p:ph type="title"/>
          </p:nvPr>
        </p:nvSpPr>
        <p:spPr>
          <a:xfrm>
            <a:off x="697350" y="2932550"/>
            <a:ext cx="7749300" cy="10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83" name="Google Shape;183;p36"/>
          <p:cNvSpPr txBox="1"/>
          <p:nvPr>
            <p:ph idx="2" type="title"/>
          </p:nvPr>
        </p:nvSpPr>
        <p:spPr>
          <a:xfrm>
            <a:off x="3278250" y="1194450"/>
            <a:ext cx="2587500" cy="19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4"/>
              </a:buClr>
              <a:buSzPts val="12800"/>
              <a:buNone/>
              <a:defRPr sz="12800">
                <a:solidFill>
                  <a:schemeClr val="accent4"/>
                </a:solidFill>
              </a:defRPr>
            </a:lvl1pPr>
            <a:lvl2pPr lvl="1"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lnSpc>
                <a:spcPct val="100000"/>
              </a:lnSpc>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lgn="l">
              <a:lnSpc>
                <a:spcPct val="100000"/>
              </a:lnSpc>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a:noFill/>
          <a:ln>
            <a:noFill/>
          </a:ln>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gn="l">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gn="l">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gn="l">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gn="l">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gn="l">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gn="l">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gn="l">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gn="l">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700"/>
              <a:buFont typeface="Arial"/>
              <a:buNone/>
            </a:pPr>
            <a:r>
              <a:rPr b="0" i="1" lang="en" sz="700" u="none" cap="none" strike="noStrike">
                <a:solidFill>
                  <a:schemeClr val="lt1"/>
                </a:solidFill>
                <a:latin typeface="Barlow Medium"/>
                <a:ea typeface="Barlow Medium"/>
                <a:cs typeface="Barlow Medium"/>
                <a:sym typeface="Barlow Medium"/>
              </a:rPr>
              <a:t>Lorem ipsum dolor sit amet, consectetur adipiscing elit.</a:t>
            </a:r>
            <a:endParaRPr b="0" i="1" sz="700" u="none" cap="none" strike="noStrike">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9"/>
          <p:cNvSpPr txBox="1"/>
          <p:nvPr>
            <p:ph idx="1" type="subTitle"/>
          </p:nvPr>
        </p:nvSpPr>
        <p:spPr>
          <a:xfrm>
            <a:off x="791150" y="522625"/>
            <a:ext cx="5173200" cy="976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Char char="●"/>
              <a:defRPr sz="1100">
                <a:solidFill>
                  <a:schemeClr val="lt1"/>
                </a:solidFill>
              </a:defRPr>
            </a:lvl1pPr>
            <a:lvl2pPr indent="-298450" lvl="1" marL="914400" algn="l">
              <a:lnSpc>
                <a:spcPct val="100000"/>
              </a:lnSpc>
              <a:spcBef>
                <a:spcPts val="0"/>
              </a:spcBef>
              <a:spcAft>
                <a:spcPts val="0"/>
              </a:spcAft>
              <a:buClr>
                <a:schemeClr val="lt1"/>
              </a:buClr>
              <a:buSzPts val="1100"/>
              <a:buChar char="○"/>
              <a:defRPr sz="1100">
                <a:solidFill>
                  <a:schemeClr val="lt1"/>
                </a:solidFill>
              </a:defRPr>
            </a:lvl2pPr>
            <a:lvl3pPr indent="-298450" lvl="2" marL="1371600" algn="l">
              <a:lnSpc>
                <a:spcPct val="100000"/>
              </a:lnSpc>
              <a:spcBef>
                <a:spcPts val="0"/>
              </a:spcBef>
              <a:spcAft>
                <a:spcPts val="0"/>
              </a:spcAft>
              <a:buClr>
                <a:schemeClr val="lt1"/>
              </a:buClr>
              <a:buSzPts val="1100"/>
              <a:buChar char="■"/>
              <a:defRPr sz="1100">
                <a:solidFill>
                  <a:schemeClr val="lt1"/>
                </a:solidFill>
              </a:defRPr>
            </a:lvl3pPr>
            <a:lvl4pPr indent="-298450" lvl="3" marL="1828800" algn="l">
              <a:lnSpc>
                <a:spcPct val="100000"/>
              </a:lnSpc>
              <a:spcBef>
                <a:spcPts val="0"/>
              </a:spcBef>
              <a:spcAft>
                <a:spcPts val="0"/>
              </a:spcAft>
              <a:buClr>
                <a:schemeClr val="lt1"/>
              </a:buClr>
              <a:buSzPts val="1100"/>
              <a:buChar char="●"/>
              <a:defRPr sz="1100">
                <a:solidFill>
                  <a:schemeClr val="lt1"/>
                </a:solidFill>
              </a:defRPr>
            </a:lvl4pPr>
            <a:lvl5pPr indent="-298450" lvl="4" marL="2286000" algn="l">
              <a:lnSpc>
                <a:spcPct val="100000"/>
              </a:lnSpc>
              <a:spcBef>
                <a:spcPts val="0"/>
              </a:spcBef>
              <a:spcAft>
                <a:spcPts val="0"/>
              </a:spcAft>
              <a:buClr>
                <a:schemeClr val="lt1"/>
              </a:buClr>
              <a:buSzPts val="1100"/>
              <a:buChar char="○"/>
              <a:defRPr>
                <a:solidFill>
                  <a:schemeClr val="lt1"/>
                </a:solidFill>
              </a:defRPr>
            </a:lvl5pPr>
            <a:lvl6pPr indent="-298450" lvl="5" marL="2743200" algn="l">
              <a:lnSpc>
                <a:spcPct val="100000"/>
              </a:lnSpc>
              <a:spcBef>
                <a:spcPts val="0"/>
              </a:spcBef>
              <a:spcAft>
                <a:spcPts val="0"/>
              </a:spcAft>
              <a:buClr>
                <a:schemeClr val="lt1"/>
              </a:buClr>
              <a:buSzPts val="1100"/>
              <a:buChar char="■"/>
              <a:defRPr sz="1100">
                <a:solidFill>
                  <a:schemeClr val="lt1"/>
                </a:solidFill>
              </a:defRPr>
            </a:lvl6pPr>
            <a:lvl7pPr indent="-298450" lvl="6" marL="3200400" algn="l">
              <a:lnSpc>
                <a:spcPct val="100000"/>
              </a:lnSpc>
              <a:spcBef>
                <a:spcPts val="0"/>
              </a:spcBef>
              <a:spcAft>
                <a:spcPts val="0"/>
              </a:spcAft>
              <a:buClr>
                <a:schemeClr val="lt1"/>
              </a:buClr>
              <a:buSzPts val="1100"/>
              <a:buChar char="●"/>
              <a:defRPr sz="1100">
                <a:solidFill>
                  <a:schemeClr val="lt1"/>
                </a:solidFill>
              </a:defRPr>
            </a:lvl7pPr>
            <a:lvl8pPr indent="-298450" lvl="7" marL="3657600" algn="l">
              <a:lnSpc>
                <a:spcPct val="100000"/>
              </a:lnSpc>
              <a:spcBef>
                <a:spcPts val="0"/>
              </a:spcBef>
              <a:spcAft>
                <a:spcPts val="0"/>
              </a:spcAft>
              <a:buClr>
                <a:schemeClr val="lt1"/>
              </a:buClr>
              <a:buSzPts val="1100"/>
              <a:buChar char="○"/>
              <a:defRPr sz="1100">
                <a:solidFill>
                  <a:schemeClr val="lt1"/>
                </a:solidFill>
              </a:defRPr>
            </a:lvl8pPr>
            <a:lvl9pPr indent="-298450" lvl="8" marL="4114800" algn="l">
              <a:lnSpc>
                <a:spcPct val="100000"/>
              </a:lnSpc>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Char char="●"/>
              <a:defRPr sz="1100">
                <a:solidFill>
                  <a:schemeClr val="lt1"/>
                </a:solidFill>
              </a:defRPr>
            </a:lvl1pPr>
            <a:lvl2pPr indent="-298450" lvl="1" marL="914400" algn="l">
              <a:lnSpc>
                <a:spcPct val="100000"/>
              </a:lnSpc>
              <a:spcBef>
                <a:spcPts val="0"/>
              </a:spcBef>
              <a:spcAft>
                <a:spcPts val="0"/>
              </a:spcAft>
              <a:buClr>
                <a:schemeClr val="lt1"/>
              </a:buClr>
              <a:buSzPts val="1100"/>
              <a:buChar char="○"/>
              <a:defRPr sz="1100">
                <a:solidFill>
                  <a:schemeClr val="lt1"/>
                </a:solidFill>
              </a:defRPr>
            </a:lvl2pPr>
            <a:lvl3pPr indent="-298450" lvl="2" marL="1371600" algn="l">
              <a:lnSpc>
                <a:spcPct val="100000"/>
              </a:lnSpc>
              <a:spcBef>
                <a:spcPts val="0"/>
              </a:spcBef>
              <a:spcAft>
                <a:spcPts val="0"/>
              </a:spcAft>
              <a:buClr>
                <a:schemeClr val="lt1"/>
              </a:buClr>
              <a:buSzPts val="1100"/>
              <a:buChar char="■"/>
              <a:defRPr sz="1100">
                <a:solidFill>
                  <a:schemeClr val="lt1"/>
                </a:solidFill>
              </a:defRPr>
            </a:lvl3pPr>
            <a:lvl4pPr indent="-298450" lvl="3" marL="1828800" algn="l">
              <a:lnSpc>
                <a:spcPct val="100000"/>
              </a:lnSpc>
              <a:spcBef>
                <a:spcPts val="0"/>
              </a:spcBef>
              <a:spcAft>
                <a:spcPts val="0"/>
              </a:spcAft>
              <a:buClr>
                <a:schemeClr val="lt1"/>
              </a:buClr>
              <a:buSzPts val="1100"/>
              <a:buChar char="●"/>
              <a:defRPr sz="1100">
                <a:solidFill>
                  <a:schemeClr val="lt1"/>
                </a:solidFill>
              </a:defRPr>
            </a:lvl4pPr>
            <a:lvl5pPr indent="-298450" lvl="4" marL="2286000" algn="l">
              <a:lnSpc>
                <a:spcPct val="100000"/>
              </a:lnSpc>
              <a:spcBef>
                <a:spcPts val="0"/>
              </a:spcBef>
              <a:spcAft>
                <a:spcPts val="0"/>
              </a:spcAft>
              <a:buClr>
                <a:schemeClr val="lt1"/>
              </a:buClr>
              <a:buSzPts val="1100"/>
              <a:buChar char="○"/>
              <a:defRPr>
                <a:solidFill>
                  <a:schemeClr val="lt1"/>
                </a:solidFill>
              </a:defRPr>
            </a:lvl5pPr>
            <a:lvl6pPr indent="-298450" lvl="5" marL="2743200" algn="l">
              <a:lnSpc>
                <a:spcPct val="100000"/>
              </a:lnSpc>
              <a:spcBef>
                <a:spcPts val="0"/>
              </a:spcBef>
              <a:spcAft>
                <a:spcPts val="0"/>
              </a:spcAft>
              <a:buClr>
                <a:schemeClr val="lt1"/>
              </a:buClr>
              <a:buSzPts val="1100"/>
              <a:buChar char="■"/>
              <a:defRPr sz="1100">
                <a:solidFill>
                  <a:schemeClr val="lt1"/>
                </a:solidFill>
              </a:defRPr>
            </a:lvl6pPr>
            <a:lvl7pPr indent="-298450" lvl="6" marL="3200400" algn="l">
              <a:lnSpc>
                <a:spcPct val="100000"/>
              </a:lnSpc>
              <a:spcBef>
                <a:spcPts val="0"/>
              </a:spcBef>
              <a:spcAft>
                <a:spcPts val="0"/>
              </a:spcAft>
              <a:buClr>
                <a:schemeClr val="lt1"/>
              </a:buClr>
              <a:buSzPts val="1100"/>
              <a:buChar char="●"/>
              <a:defRPr sz="1100">
                <a:solidFill>
                  <a:schemeClr val="lt1"/>
                </a:solidFill>
              </a:defRPr>
            </a:lvl7pPr>
            <a:lvl8pPr indent="-298450" lvl="7" marL="3657600" algn="l">
              <a:lnSpc>
                <a:spcPct val="100000"/>
              </a:lnSpc>
              <a:spcBef>
                <a:spcPts val="0"/>
              </a:spcBef>
              <a:spcAft>
                <a:spcPts val="0"/>
              </a:spcAft>
              <a:buClr>
                <a:schemeClr val="lt1"/>
              </a:buClr>
              <a:buSzPts val="1100"/>
              <a:buChar char="○"/>
              <a:defRPr sz="1100">
                <a:solidFill>
                  <a:schemeClr val="lt1"/>
                </a:solidFill>
              </a:defRPr>
            </a:lvl8pPr>
            <a:lvl9pPr indent="-298450" lvl="8" marL="4114800" algn="l">
              <a:lnSpc>
                <a:spcPct val="100000"/>
              </a:lnSpc>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lgn="l">
              <a:lnSpc>
                <a:spcPct val="10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a:noFill/>
          <a:ln>
            <a:noFill/>
          </a:ln>
        </p:spPr>
        <p:txBody>
          <a:bodyPr anchorCtr="0" anchor="ctr" bIns="91425" lIns="91425" spcFirstLastPara="1" rIns="91425" wrap="square" tIns="91425">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a:noFill/>
          <a:ln>
            <a:noFill/>
          </a:ln>
        </p:spPr>
        <p:txBody>
          <a:bodyPr anchorCtr="0" anchor="ctr" bIns="91425" lIns="91425" spcFirstLastPara="1" rIns="91425" wrap="square" tIns="91425">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a:noFill/>
          <a:ln>
            <a:noFill/>
          </a:ln>
        </p:spPr>
        <p:txBody>
          <a:bodyPr anchorCtr="0" anchor="ctr" bIns="91425" lIns="91425" spcFirstLastPara="1" rIns="91425" wrap="square" tIns="91425">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a:noFill/>
          <a:ln>
            <a:noFill/>
          </a:ln>
        </p:spPr>
        <p:txBody>
          <a:bodyPr anchorCtr="0" anchor="ctr" bIns="91425" lIns="91425" spcFirstLastPara="1" rIns="91425" wrap="square" tIns="91425">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a:noFill/>
          <a:ln>
            <a:noFill/>
          </a:ln>
        </p:spPr>
        <p:txBody>
          <a:bodyPr anchorCtr="0" anchor="t" bIns="91425" lIns="91425" spcFirstLastPara="1" rIns="91425" wrap="square" tIns="91425">
            <a:noAutofit/>
          </a:bodyPr>
          <a:lstStyle>
            <a:lvl1pPr indent="-273050" lvl="0" marL="457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a:noFill/>
          <a:ln>
            <a:noFill/>
          </a:ln>
        </p:spPr>
        <p:txBody>
          <a:bodyPr anchorCtr="0" anchor="t" bIns="91425" lIns="91425" spcFirstLastPara="1" rIns="91425" wrap="square" tIns="91425">
            <a:noAutofit/>
          </a:bodyPr>
          <a:lstStyle>
            <a:lvl1pPr indent="-273050" lvl="0" marL="457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a:noFill/>
          <a:ln>
            <a:noFill/>
          </a:ln>
        </p:spPr>
        <p:txBody>
          <a:bodyPr anchorCtr="0" anchor="t" bIns="91425" lIns="91425" spcFirstLastPara="1" rIns="91425" wrap="square" tIns="91425">
            <a:noAutofit/>
          </a:bodyPr>
          <a:lstStyle>
            <a:lvl1pPr indent="-273050" lvl="0" marL="457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a:noFill/>
          <a:ln>
            <a:noFill/>
          </a:ln>
        </p:spPr>
        <p:txBody>
          <a:bodyPr anchorCtr="0" anchor="t" bIns="91425" lIns="91425" spcFirstLastPara="1" rIns="91425" wrap="square" tIns="91425">
            <a:noAutofit/>
          </a:bodyPr>
          <a:lstStyle>
            <a:lvl1pPr indent="-273050" lvl="0" marL="457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SzPts val="1100"/>
              <a:buFont typeface="Barlow"/>
              <a:buChar char="●"/>
              <a:defRPr sz="1100">
                <a:latin typeface="Barlow"/>
                <a:ea typeface="Barlow"/>
                <a:cs typeface="Barlow"/>
                <a:sym typeface="Barlow"/>
              </a:defRPr>
            </a:lvl1pPr>
            <a:lvl2pPr indent="-298450" lvl="1" marL="914400" algn="l">
              <a:lnSpc>
                <a:spcPct val="100000"/>
              </a:lnSpc>
              <a:spcBef>
                <a:spcPts val="0"/>
              </a:spcBef>
              <a:spcAft>
                <a:spcPts val="0"/>
              </a:spcAft>
              <a:buSzPts val="1100"/>
              <a:buFont typeface="Barlow"/>
              <a:buChar char="○"/>
              <a:defRPr sz="1100">
                <a:latin typeface="Barlow"/>
                <a:ea typeface="Barlow"/>
                <a:cs typeface="Barlow"/>
                <a:sym typeface="Barlow"/>
              </a:defRPr>
            </a:lvl2pPr>
            <a:lvl3pPr indent="-298450" lvl="2" marL="1371600" algn="l">
              <a:lnSpc>
                <a:spcPct val="100000"/>
              </a:lnSpc>
              <a:spcBef>
                <a:spcPts val="0"/>
              </a:spcBef>
              <a:spcAft>
                <a:spcPts val="0"/>
              </a:spcAft>
              <a:buSzPts val="1100"/>
              <a:buFont typeface="Barlow"/>
              <a:buChar char="■"/>
              <a:defRPr sz="1100">
                <a:latin typeface="Barlow"/>
                <a:ea typeface="Barlow"/>
                <a:cs typeface="Barlow"/>
                <a:sym typeface="Barlow"/>
              </a:defRPr>
            </a:lvl3pPr>
            <a:lvl4pPr indent="-298450" lvl="3" marL="1828800" algn="l">
              <a:lnSpc>
                <a:spcPct val="100000"/>
              </a:lnSpc>
              <a:spcBef>
                <a:spcPts val="0"/>
              </a:spcBef>
              <a:spcAft>
                <a:spcPts val="0"/>
              </a:spcAft>
              <a:buSzPts val="1100"/>
              <a:buFont typeface="Barlow"/>
              <a:buChar char="●"/>
              <a:defRPr sz="1100">
                <a:latin typeface="Barlow"/>
                <a:ea typeface="Barlow"/>
                <a:cs typeface="Barlow"/>
                <a:sym typeface="Barlow"/>
              </a:defRPr>
            </a:lvl4pPr>
            <a:lvl5pPr indent="-298450" lvl="4" marL="2286000" algn="l">
              <a:lnSpc>
                <a:spcPct val="100000"/>
              </a:lnSpc>
              <a:spcBef>
                <a:spcPts val="0"/>
              </a:spcBef>
              <a:spcAft>
                <a:spcPts val="0"/>
              </a:spcAft>
              <a:buSzPts val="1100"/>
              <a:buFont typeface="Barlow"/>
              <a:buChar char="○"/>
              <a:defRPr>
                <a:latin typeface="Barlow"/>
                <a:ea typeface="Barlow"/>
                <a:cs typeface="Barlow"/>
                <a:sym typeface="Barlow"/>
              </a:defRPr>
            </a:lvl5pPr>
            <a:lvl6pPr indent="-298450" lvl="5" marL="2743200" algn="l">
              <a:lnSpc>
                <a:spcPct val="100000"/>
              </a:lnSpc>
              <a:spcBef>
                <a:spcPts val="0"/>
              </a:spcBef>
              <a:spcAft>
                <a:spcPts val="0"/>
              </a:spcAft>
              <a:buSzPts val="1100"/>
              <a:buFont typeface="Barlow"/>
              <a:buChar char="■"/>
              <a:defRPr sz="1100">
                <a:latin typeface="Barlow"/>
                <a:ea typeface="Barlow"/>
                <a:cs typeface="Barlow"/>
                <a:sym typeface="Barlow"/>
              </a:defRPr>
            </a:lvl6pPr>
            <a:lvl7pPr indent="-298450" lvl="6" marL="3200400" algn="l">
              <a:lnSpc>
                <a:spcPct val="100000"/>
              </a:lnSpc>
              <a:spcBef>
                <a:spcPts val="0"/>
              </a:spcBef>
              <a:spcAft>
                <a:spcPts val="0"/>
              </a:spcAft>
              <a:buSzPts val="1100"/>
              <a:buFont typeface="Barlow"/>
              <a:buChar char="●"/>
              <a:defRPr sz="1100">
                <a:latin typeface="Barlow"/>
                <a:ea typeface="Barlow"/>
                <a:cs typeface="Barlow"/>
                <a:sym typeface="Barlow"/>
              </a:defRPr>
            </a:lvl7pPr>
            <a:lvl8pPr indent="-298450" lvl="7" marL="3657600" algn="l">
              <a:lnSpc>
                <a:spcPct val="100000"/>
              </a:lnSpc>
              <a:spcBef>
                <a:spcPts val="0"/>
              </a:spcBef>
              <a:spcAft>
                <a:spcPts val="0"/>
              </a:spcAft>
              <a:buSzPts val="1100"/>
              <a:buFont typeface="Barlow"/>
              <a:buChar char="○"/>
              <a:defRPr sz="1100">
                <a:latin typeface="Barlow"/>
                <a:ea typeface="Barlow"/>
                <a:cs typeface="Barlow"/>
                <a:sym typeface="Barlow"/>
              </a:defRPr>
            </a:lvl8pPr>
            <a:lvl9pPr indent="-298450" lvl="8" marL="4114800" algn="l">
              <a:lnSpc>
                <a:spcPct val="100000"/>
              </a:lnSpc>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Barlow Light"/>
                <a:ea typeface="Barlow Light"/>
                <a:cs typeface="Barlow Light"/>
                <a:sym typeface="Barlow Light"/>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Hepta Slab Light"/>
                <a:ea typeface="Hepta Slab Light"/>
                <a:cs typeface="Hepta Slab Light"/>
                <a:sym typeface="Hepta Slab Light"/>
              </a:defRPr>
            </a:lvl2pPr>
            <a:lvl3pPr lvl="2" algn="l">
              <a:lnSpc>
                <a:spcPct val="100000"/>
              </a:lnSpc>
              <a:spcBef>
                <a:spcPts val="0"/>
              </a:spcBef>
              <a:spcAft>
                <a:spcPts val="0"/>
              </a:spcAft>
              <a:buSzPts val="1400"/>
              <a:buNone/>
              <a:defRPr>
                <a:latin typeface="Hepta Slab Light"/>
                <a:ea typeface="Hepta Slab Light"/>
                <a:cs typeface="Hepta Slab Light"/>
                <a:sym typeface="Hepta Slab Light"/>
              </a:defRPr>
            </a:lvl3pPr>
            <a:lvl4pPr lvl="3" algn="l">
              <a:lnSpc>
                <a:spcPct val="100000"/>
              </a:lnSpc>
              <a:spcBef>
                <a:spcPts val="0"/>
              </a:spcBef>
              <a:spcAft>
                <a:spcPts val="0"/>
              </a:spcAft>
              <a:buSzPts val="1400"/>
              <a:buNone/>
              <a:defRPr>
                <a:latin typeface="Hepta Slab Light"/>
                <a:ea typeface="Hepta Slab Light"/>
                <a:cs typeface="Hepta Slab Light"/>
                <a:sym typeface="Hepta Slab Light"/>
              </a:defRPr>
            </a:lvl4pPr>
            <a:lvl5pPr lvl="4" algn="l">
              <a:lnSpc>
                <a:spcPct val="100000"/>
              </a:lnSpc>
              <a:spcBef>
                <a:spcPts val="0"/>
              </a:spcBef>
              <a:spcAft>
                <a:spcPts val="0"/>
              </a:spcAft>
              <a:buSzPts val="1400"/>
              <a:buNone/>
              <a:defRPr>
                <a:latin typeface="Hepta Slab Light"/>
                <a:ea typeface="Hepta Slab Light"/>
                <a:cs typeface="Hepta Slab Light"/>
                <a:sym typeface="Hepta Slab Light"/>
              </a:defRPr>
            </a:lvl5pPr>
            <a:lvl6pPr lvl="5" algn="l">
              <a:lnSpc>
                <a:spcPct val="100000"/>
              </a:lnSpc>
              <a:spcBef>
                <a:spcPts val="0"/>
              </a:spcBef>
              <a:spcAft>
                <a:spcPts val="0"/>
              </a:spcAft>
              <a:buSzPts val="1400"/>
              <a:buNone/>
              <a:defRPr>
                <a:latin typeface="Hepta Slab Light"/>
                <a:ea typeface="Hepta Slab Light"/>
                <a:cs typeface="Hepta Slab Light"/>
                <a:sym typeface="Hepta Slab Light"/>
              </a:defRPr>
            </a:lvl6pPr>
            <a:lvl7pPr lvl="6" algn="l">
              <a:lnSpc>
                <a:spcPct val="100000"/>
              </a:lnSpc>
              <a:spcBef>
                <a:spcPts val="0"/>
              </a:spcBef>
              <a:spcAft>
                <a:spcPts val="0"/>
              </a:spcAft>
              <a:buSzPts val="1400"/>
              <a:buNone/>
              <a:defRPr>
                <a:latin typeface="Hepta Slab Light"/>
                <a:ea typeface="Hepta Slab Light"/>
                <a:cs typeface="Hepta Slab Light"/>
                <a:sym typeface="Hepta Slab Light"/>
              </a:defRPr>
            </a:lvl7pPr>
            <a:lvl8pPr lvl="7" algn="l">
              <a:lnSpc>
                <a:spcPct val="100000"/>
              </a:lnSpc>
              <a:spcBef>
                <a:spcPts val="0"/>
              </a:spcBef>
              <a:spcAft>
                <a:spcPts val="0"/>
              </a:spcAft>
              <a:buSzPts val="1400"/>
              <a:buNone/>
              <a:defRPr>
                <a:latin typeface="Hepta Slab Light"/>
                <a:ea typeface="Hepta Slab Light"/>
                <a:cs typeface="Hepta Slab Light"/>
                <a:sym typeface="Hepta Slab Light"/>
              </a:defRPr>
            </a:lvl8pPr>
            <a:lvl9pPr lvl="8" algn="l">
              <a:lnSpc>
                <a:spcPct val="100000"/>
              </a:lnSpc>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lgn="l">
              <a:lnSpc>
                <a:spcPct val="100000"/>
              </a:lnSpc>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None/>
              <a:defRPr>
                <a:latin typeface="Barlow Light"/>
                <a:ea typeface="Barlow Light"/>
                <a:cs typeface="Barlow Light"/>
                <a:sym typeface="Barlow Light"/>
              </a:defRPr>
            </a:lvl2pPr>
            <a:lvl3pPr lvl="2" algn="l">
              <a:lnSpc>
                <a:spcPct val="100000"/>
              </a:lnSpc>
              <a:spcBef>
                <a:spcPts val="0"/>
              </a:spcBef>
              <a:spcAft>
                <a:spcPts val="0"/>
              </a:spcAft>
              <a:buSzPts val="1400"/>
              <a:buNone/>
              <a:defRPr>
                <a:latin typeface="Barlow Light"/>
                <a:ea typeface="Barlow Light"/>
                <a:cs typeface="Barlow Light"/>
                <a:sym typeface="Barlow Light"/>
              </a:defRPr>
            </a:lvl3pPr>
            <a:lvl4pPr lvl="3" algn="l">
              <a:lnSpc>
                <a:spcPct val="100000"/>
              </a:lnSpc>
              <a:spcBef>
                <a:spcPts val="0"/>
              </a:spcBef>
              <a:spcAft>
                <a:spcPts val="0"/>
              </a:spcAft>
              <a:buSzPts val="1400"/>
              <a:buNone/>
              <a:defRPr>
                <a:latin typeface="Barlow Light"/>
                <a:ea typeface="Barlow Light"/>
                <a:cs typeface="Barlow Light"/>
                <a:sym typeface="Barlow Light"/>
              </a:defRPr>
            </a:lvl4pPr>
            <a:lvl5pPr lvl="4" algn="l">
              <a:lnSpc>
                <a:spcPct val="100000"/>
              </a:lnSpc>
              <a:spcBef>
                <a:spcPts val="0"/>
              </a:spcBef>
              <a:spcAft>
                <a:spcPts val="0"/>
              </a:spcAft>
              <a:buSzPts val="1400"/>
              <a:buNone/>
              <a:defRPr>
                <a:latin typeface="Barlow Light"/>
                <a:ea typeface="Barlow Light"/>
                <a:cs typeface="Barlow Light"/>
                <a:sym typeface="Barlow Light"/>
              </a:defRPr>
            </a:lvl5pPr>
            <a:lvl6pPr lvl="5" algn="l">
              <a:lnSpc>
                <a:spcPct val="100000"/>
              </a:lnSpc>
              <a:spcBef>
                <a:spcPts val="0"/>
              </a:spcBef>
              <a:spcAft>
                <a:spcPts val="0"/>
              </a:spcAft>
              <a:buSzPts val="1400"/>
              <a:buNone/>
              <a:defRPr>
                <a:latin typeface="Barlow Light"/>
                <a:ea typeface="Barlow Light"/>
                <a:cs typeface="Barlow Light"/>
                <a:sym typeface="Barlow Light"/>
              </a:defRPr>
            </a:lvl6pPr>
            <a:lvl7pPr lvl="6" algn="l">
              <a:lnSpc>
                <a:spcPct val="100000"/>
              </a:lnSpc>
              <a:spcBef>
                <a:spcPts val="0"/>
              </a:spcBef>
              <a:spcAft>
                <a:spcPts val="0"/>
              </a:spcAft>
              <a:buSzPts val="1400"/>
              <a:buNone/>
              <a:defRPr>
                <a:latin typeface="Barlow Light"/>
                <a:ea typeface="Barlow Light"/>
                <a:cs typeface="Barlow Light"/>
                <a:sym typeface="Barlow Light"/>
              </a:defRPr>
            </a:lvl7pPr>
            <a:lvl8pPr lvl="7" algn="l">
              <a:lnSpc>
                <a:spcPct val="100000"/>
              </a:lnSpc>
              <a:spcBef>
                <a:spcPts val="0"/>
              </a:spcBef>
              <a:spcAft>
                <a:spcPts val="0"/>
              </a:spcAft>
              <a:buSzPts val="1400"/>
              <a:buNone/>
              <a:defRPr>
                <a:latin typeface="Barlow Light"/>
                <a:ea typeface="Barlow Light"/>
                <a:cs typeface="Barlow Light"/>
                <a:sym typeface="Barlow Light"/>
              </a:defRPr>
            </a:lvl8pPr>
            <a:lvl9pPr lvl="8" algn="l">
              <a:lnSpc>
                <a:spcPct val="100000"/>
              </a:lnSpc>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lgn="l">
              <a:lnSpc>
                <a:spcPct val="100000"/>
              </a:lnSpc>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lgn="l">
              <a:lnSpc>
                <a:spcPct val="100000"/>
              </a:lnSpc>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lgn="l">
              <a:lnSpc>
                <a:spcPct val="100000"/>
              </a:lnSpc>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lgn="l">
              <a:lnSpc>
                <a:spcPct val="100000"/>
              </a:lnSpc>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lgn="l">
              <a:lnSpc>
                <a:spcPct val="100000"/>
              </a:lnSpc>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lgn="l">
              <a:lnSpc>
                <a:spcPct val="100000"/>
              </a:lnSpc>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lgn="l">
              <a:lnSpc>
                <a:spcPct val="100000"/>
              </a:lnSpc>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400"/>
              <a:buNone/>
              <a:defRPr sz="5400"/>
            </a:lvl1pPr>
            <a:lvl2pPr lvl="1"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lgn="l">
              <a:lnSpc>
                <a:spcPct val="100000"/>
              </a:lnSpc>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noFill/>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lgn="l">
              <a:lnSpc>
                <a:spcPct val="100000"/>
              </a:lnSpc>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lgn="l">
              <a:lnSpc>
                <a:spcPct val="100000"/>
              </a:lnSpc>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12800"/>
              <a:buNone/>
              <a:defRPr sz="12800">
                <a:solidFill>
                  <a:schemeClr val="dk2"/>
                </a:solidFill>
              </a:defRPr>
            </a:lvl1pPr>
            <a:lvl2pPr lvl="1"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lnSpc>
                <a:spcPct val="100000"/>
              </a:lnSpc>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6"/>
          <p:cNvSpPr txBox="1"/>
          <p:nvPr>
            <p:ph idx="1" type="subTitle"/>
          </p:nvPr>
        </p:nvSpPr>
        <p:spPr>
          <a:xfrm>
            <a:off x="791150" y="522625"/>
            <a:ext cx="4977300" cy="1108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lt1"/>
              </a:buClr>
              <a:buSzPts val="1500"/>
              <a:buChar char="●"/>
              <a:defRPr>
                <a:solidFill>
                  <a:schemeClr val="lt1"/>
                </a:solidFill>
              </a:defRPr>
            </a:lvl1pPr>
          </a:lstStyle>
          <a:p/>
        </p:txBody>
      </p:sp>
      <p:sp>
        <p:nvSpPr>
          <p:cNvPr id="264" name="Google Shape;264;p46"/>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dk2"/>
              </a:solidFill>
              <a:latin typeface="Arial"/>
              <a:ea typeface="Arial"/>
              <a:cs typeface="Arial"/>
              <a:sym typeface="Aria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lt1"/>
              </a:solidFill>
              <a:latin typeface="Arial"/>
              <a:ea typeface="Arial"/>
              <a:cs typeface="Arial"/>
              <a:sym typeface="Aria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chemeClr val="accent5"/>
              </a:solidFill>
              <a:latin typeface="Arial"/>
              <a:ea typeface="Arial"/>
              <a:cs typeface="Arial"/>
              <a:sym typeface="Arial"/>
            </a:endParaRPr>
          </a:p>
        </p:txBody>
      </p:sp>
      <p:sp>
        <p:nvSpPr>
          <p:cNvPr id="272" name="Google Shape;272;p47"/>
          <p:cNvSpPr txBox="1"/>
          <p:nvPr>
            <p:ph idx="1" type="subTitle"/>
          </p:nvPr>
        </p:nvSpPr>
        <p:spPr>
          <a:xfrm>
            <a:off x="480420" y="290626"/>
            <a:ext cx="3592200" cy="33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a:noFill/>
          <a:ln>
            <a:noFill/>
          </a:ln>
        </p:spPr>
        <p:txBody>
          <a:bodyPr anchorCtr="0" anchor="t"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2800"/>
              <a:buNone/>
              <a:defRPr sz="12800">
                <a:solidFill>
                  <a:schemeClr val="accent1"/>
                </a:solidFill>
              </a:defRPr>
            </a:lvl1pPr>
            <a:lvl2pPr lvl="1"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lnSpc>
                <a:spcPct val="100000"/>
              </a:lnSpc>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49"/>
          <p:cNvSpPr txBox="1"/>
          <p:nvPr>
            <p:ph idx="1" type="subTitle"/>
          </p:nvPr>
        </p:nvSpPr>
        <p:spPr>
          <a:xfrm>
            <a:off x="791150" y="522625"/>
            <a:ext cx="5938800" cy="1108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0"/>
              </a:spcBef>
              <a:spcAft>
                <a:spcPts val="0"/>
              </a:spcAft>
              <a:buClr>
                <a:schemeClr val="lt1"/>
              </a:buClr>
              <a:buSzPts val="2800"/>
              <a:buChar char="●"/>
              <a:defRPr sz="2800">
                <a:solidFill>
                  <a:schemeClr val="lt1"/>
                </a:solidFill>
              </a:defRPr>
            </a:lvl1pPr>
            <a:lvl2pPr indent="-406400" lvl="1" marL="914400" algn="l">
              <a:lnSpc>
                <a:spcPct val="100000"/>
              </a:lnSpc>
              <a:spcBef>
                <a:spcPts val="0"/>
              </a:spcBef>
              <a:spcAft>
                <a:spcPts val="0"/>
              </a:spcAft>
              <a:buClr>
                <a:schemeClr val="lt1"/>
              </a:buClr>
              <a:buSzPts val="2800"/>
              <a:buChar char="○"/>
              <a:defRPr sz="2800">
                <a:solidFill>
                  <a:schemeClr val="lt1"/>
                </a:solidFill>
              </a:defRPr>
            </a:lvl2pPr>
            <a:lvl3pPr indent="-406400" lvl="2" marL="1371600" algn="l">
              <a:lnSpc>
                <a:spcPct val="100000"/>
              </a:lnSpc>
              <a:spcBef>
                <a:spcPts val="0"/>
              </a:spcBef>
              <a:spcAft>
                <a:spcPts val="0"/>
              </a:spcAft>
              <a:buClr>
                <a:schemeClr val="lt1"/>
              </a:buClr>
              <a:buSzPts val="2800"/>
              <a:buChar char="■"/>
              <a:defRPr sz="2800">
                <a:solidFill>
                  <a:schemeClr val="lt1"/>
                </a:solidFill>
              </a:defRPr>
            </a:lvl3pPr>
            <a:lvl4pPr indent="-406400" lvl="3" marL="1828800" algn="l">
              <a:lnSpc>
                <a:spcPct val="100000"/>
              </a:lnSpc>
              <a:spcBef>
                <a:spcPts val="0"/>
              </a:spcBef>
              <a:spcAft>
                <a:spcPts val="0"/>
              </a:spcAft>
              <a:buClr>
                <a:schemeClr val="lt1"/>
              </a:buClr>
              <a:buSzPts val="2800"/>
              <a:buChar char="●"/>
              <a:defRPr sz="2800">
                <a:solidFill>
                  <a:schemeClr val="lt1"/>
                </a:solidFill>
              </a:defRPr>
            </a:lvl4pPr>
            <a:lvl5pPr indent="-406400" lvl="4" marL="2286000" algn="l">
              <a:lnSpc>
                <a:spcPct val="100000"/>
              </a:lnSpc>
              <a:spcBef>
                <a:spcPts val="0"/>
              </a:spcBef>
              <a:spcAft>
                <a:spcPts val="0"/>
              </a:spcAft>
              <a:buClr>
                <a:schemeClr val="lt1"/>
              </a:buClr>
              <a:buSzPts val="2800"/>
              <a:buChar char="○"/>
              <a:defRPr sz="2800">
                <a:solidFill>
                  <a:schemeClr val="lt1"/>
                </a:solidFill>
              </a:defRPr>
            </a:lvl5pPr>
            <a:lvl6pPr indent="-406400" lvl="5" marL="2743200" algn="l">
              <a:lnSpc>
                <a:spcPct val="100000"/>
              </a:lnSpc>
              <a:spcBef>
                <a:spcPts val="0"/>
              </a:spcBef>
              <a:spcAft>
                <a:spcPts val="0"/>
              </a:spcAft>
              <a:buClr>
                <a:schemeClr val="lt1"/>
              </a:buClr>
              <a:buSzPts val="2800"/>
              <a:buChar char="■"/>
              <a:defRPr sz="2800">
                <a:solidFill>
                  <a:schemeClr val="lt1"/>
                </a:solidFill>
              </a:defRPr>
            </a:lvl6pPr>
            <a:lvl7pPr indent="-406400" lvl="6" marL="3200400" algn="l">
              <a:lnSpc>
                <a:spcPct val="100000"/>
              </a:lnSpc>
              <a:spcBef>
                <a:spcPts val="0"/>
              </a:spcBef>
              <a:spcAft>
                <a:spcPts val="0"/>
              </a:spcAft>
              <a:buClr>
                <a:schemeClr val="lt1"/>
              </a:buClr>
              <a:buSzPts val="2800"/>
              <a:buChar char="●"/>
              <a:defRPr sz="2800">
                <a:solidFill>
                  <a:schemeClr val="lt1"/>
                </a:solidFill>
              </a:defRPr>
            </a:lvl7pPr>
            <a:lvl8pPr indent="-406400" lvl="7" marL="3657600" algn="l">
              <a:lnSpc>
                <a:spcPct val="100000"/>
              </a:lnSpc>
              <a:spcBef>
                <a:spcPts val="0"/>
              </a:spcBef>
              <a:spcAft>
                <a:spcPts val="0"/>
              </a:spcAft>
              <a:buClr>
                <a:schemeClr val="lt1"/>
              </a:buClr>
              <a:buSzPts val="2800"/>
              <a:buChar char="○"/>
              <a:defRPr sz="2800">
                <a:solidFill>
                  <a:schemeClr val="lt1"/>
                </a:solidFill>
              </a:defRPr>
            </a:lvl8pPr>
            <a:lvl9pPr indent="-406400" lvl="8" marL="4114800" algn="l">
              <a:lnSpc>
                <a:spcPct val="100000"/>
              </a:lnSpc>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a:ln>
            <a:noFill/>
          </a:ln>
        </p:spPr>
        <p:txBody>
          <a:bodyPr anchorCtr="0" anchor="t" bIns="274300" lIns="274300" spcFirstLastPara="1" rIns="274300" wrap="square" tIns="0">
            <a:noAutofit/>
          </a:bodyPr>
          <a:lstStyle>
            <a:lvl1pPr indent="-298450" lvl="0" marL="4572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lgn="l">
              <a:lnSpc>
                <a:spcPct val="100000"/>
              </a:lnSpc>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lgn="l">
              <a:lnSpc>
                <a:spcPct val="100000"/>
              </a:lnSpc>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a:ln>
            <a:noFill/>
          </a:ln>
        </p:spPr>
        <p:txBody>
          <a:bodyPr anchorCtr="0" anchor="b" bIns="0" lIns="274300" spcFirstLastPara="1" rIns="274300" wrap="square" tIns="27430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a:ln>
            <a:noFill/>
          </a:ln>
        </p:spPr>
        <p:txBody>
          <a:bodyPr anchorCtr="0" anchor="t" bIns="137150" lIns="137150" spcFirstLastPara="1" rIns="137150" wrap="square" tIns="137150">
            <a:noAutofit/>
          </a:bodyPr>
          <a:lstStyle>
            <a:lvl1pPr indent="-273050" lvl="0" marL="4572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lgn="l">
              <a:lnSpc>
                <a:spcPct val="100000"/>
              </a:lnSpc>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lgn="l">
              <a:lnSpc>
                <a:spcPct val="100000"/>
              </a:lnSpc>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a:noFill/>
          <a:ln>
            <a:noFill/>
          </a:ln>
        </p:spPr>
        <p:txBody>
          <a:bodyPr anchorCtr="0" anchor="b" bIns="91425" lIns="91425" spcFirstLastPara="1" rIns="91425" wrap="square" tIns="91425">
            <a:noAutofit/>
          </a:bodyPr>
          <a:lstStyle>
            <a:lvl1pPr indent="-298450" lvl="0" marL="4572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lgn="l">
              <a:lnSpc>
                <a:spcPct val="100000"/>
              </a:lnSpc>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lgn="l">
              <a:lnSpc>
                <a:spcPct val="100000"/>
              </a:lnSpc>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sm" w="sm" type="none"/>
            <a:tailEnd len="sm" w="sm"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lgn="l">
              <a:lnSpc>
                <a:spcPct val="100000"/>
              </a:lnSpc>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lnSpc>
                <a:spcPct val="100000"/>
              </a:lnSpc>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12800"/>
              <a:buNone/>
              <a:defRPr sz="12800">
                <a:solidFill>
                  <a:schemeClr val="accent2"/>
                </a:solidFill>
              </a:defRPr>
            </a:lvl1pPr>
            <a:lvl2pPr lvl="1"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lnSpc>
                <a:spcPct val="100000"/>
              </a:lnSpc>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2"/>
              </a:solidFill>
              <a:latin typeface="Arial"/>
              <a:ea typeface="Arial"/>
              <a:cs typeface="Arial"/>
              <a:sym typeface="Arial"/>
            </a:endParaRPr>
          </a:p>
        </p:txBody>
      </p:sp>
      <p:sp>
        <p:nvSpPr>
          <p:cNvPr id="325" name="Google Shape;325;p55"/>
          <p:cNvSpPr txBox="1"/>
          <p:nvPr>
            <p:ph idx="1" type="body"/>
          </p:nvPr>
        </p:nvSpPr>
        <p:spPr>
          <a:xfrm>
            <a:off x="3918400" y="3680775"/>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lnSpc>
                <a:spcPct val="100000"/>
              </a:lnSpc>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a:noFill/>
          <a:ln>
            <a:noFill/>
          </a:ln>
        </p:spPr>
        <p:txBody>
          <a:bodyPr anchorCtr="0" anchor="t" bIns="91425" lIns="91425" spcFirstLastPara="1" rIns="91425" wrap="square" tIns="91425">
            <a:noAutofit/>
          </a:bodyPr>
          <a:lstStyle>
            <a:lvl1pPr indent="-406400" lvl="0" marL="457200" algn="l">
              <a:lnSpc>
                <a:spcPct val="100000"/>
              </a:lnSpc>
              <a:spcBef>
                <a:spcPts val="0"/>
              </a:spcBef>
              <a:spcAft>
                <a:spcPts val="0"/>
              </a:spcAft>
              <a:buClr>
                <a:schemeClr val="accent2"/>
              </a:buClr>
              <a:buSzPts val="2800"/>
              <a:buChar char="●"/>
              <a:defRPr sz="2800">
                <a:solidFill>
                  <a:schemeClr val="accent2"/>
                </a:solidFill>
              </a:defRPr>
            </a:lvl1pPr>
            <a:lvl2pPr indent="-406400" lvl="1" marL="914400" algn="l">
              <a:lnSpc>
                <a:spcPct val="100000"/>
              </a:lnSpc>
              <a:spcBef>
                <a:spcPts val="0"/>
              </a:spcBef>
              <a:spcAft>
                <a:spcPts val="0"/>
              </a:spcAft>
              <a:buClr>
                <a:schemeClr val="accent2"/>
              </a:buClr>
              <a:buSzPts val="2800"/>
              <a:buChar char="○"/>
              <a:defRPr sz="2800">
                <a:solidFill>
                  <a:schemeClr val="accent2"/>
                </a:solidFill>
              </a:defRPr>
            </a:lvl2pPr>
            <a:lvl3pPr indent="-406400" lvl="2" marL="1371600" algn="l">
              <a:lnSpc>
                <a:spcPct val="100000"/>
              </a:lnSpc>
              <a:spcBef>
                <a:spcPts val="0"/>
              </a:spcBef>
              <a:spcAft>
                <a:spcPts val="0"/>
              </a:spcAft>
              <a:buClr>
                <a:schemeClr val="accent2"/>
              </a:buClr>
              <a:buSzPts val="2800"/>
              <a:buChar char="■"/>
              <a:defRPr sz="2800">
                <a:solidFill>
                  <a:schemeClr val="accent2"/>
                </a:solidFill>
              </a:defRPr>
            </a:lvl3pPr>
            <a:lvl4pPr indent="-406400" lvl="3" marL="1828800" algn="l">
              <a:lnSpc>
                <a:spcPct val="100000"/>
              </a:lnSpc>
              <a:spcBef>
                <a:spcPts val="0"/>
              </a:spcBef>
              <a:spcAft>
                <a:spcPts val="0"/>
              </a:spcAft>
              <a:buClr>
                <a:schemeClr val="accent2"/>
              </a:buClr>
              <a:buSzPts val="2800"/>
              <a:buChar char="●"/>
              <a:defRPr sz="2800">
                <a:solidFill>
                  <a:schemeClr val="accent2"/>
                </a:solidFill>
              </a:defRPr>
            </a:lvl4pPr>
            <a:lvl5pPr indent="-406400" lvl="4" marL="2286000" algn="l">
              <a:lnSpc>
                <a:spcPct val="100000"/>
              </a:lnSpc>
              <a:spcBef>
                <a:spcPts val="0"/>
              </a:spcBef>
              <a:spcAft>
                <a:spcPts val="0"/>
              </a:spcAft>
              <a:buClr>
                <a:schemeClr val="accent2"/>
              </a:buClr>
              <a:buSzPts val="2800"/>
              <a:buChar char="○"/>
              <a:defRPr sz="2800">
                <a:solidFill>
                  <a:schemeClr val="accent2"/>
                </a:solidFill>
              </a:defRPr>
            </a:lvl5pPr>
            <a:lvl6pPr indent="-406400" lvl="5" marL="2743200" algn="l">
              <a:lnSpc>
                <a:spcPct val="100000"/>
              </a:lnSpc>
              <a:spcBef>
                <a:spcPts val="0"/>
              </a:spcBef>
              <a:spcAft>
                <a:spcPts val="0"/>
              </a:spcAft>
              <a:buClr>
                <a:schemeClr val="accent2"/>
              </a:buClr>
              <a:buSzPts val="2800"/>
              <a:buChar char="■"/>
              <a:defRPr sz="2800">
                <a:solidFill>
                  <a:schemeClr val="accent2"/>
                </a:solidFill>
              </a:defRPr>
            </a:lvl6pPr>
            <a:lvl7pPr indent="-406400" lvl="6" marL="3200400" algn="l">
              <a:lnSpc>
                <a:spcPct val="100000"/>
              </a:lnSpc>
              <a:spcBef>
                <a:spcPts val="0"/>
              </a:spcBef>
              <a:spcAft>
                <a:spcPts val="0"/>
              </a:spcAft>
              <a:buClr>
                <a:schemeClr val="accent2"/>
              </a:buClr>
              <a:buSzPts val="2800"/>
              <a:buChar char="●"/>
              <a:defRPr sz="2800">
                <a:solidFill>
                  <a:schemeClr val="accent2"/>
                </a:solidFill>
              </a:defRPr>
            </a:lvl7pPr>
            <a:lvl8pPr indent="-406400" lvl="7" marL="3657600" algn="l">
              <a:lnSpc>
                <a:spcPct val="100000"/>
              </a:lnSpc>
              <a:spcBef>
                <a:spcPts val="0"/>
              </a:spcBef>
              <a:spcAft>
                <a:spcPts val="0"/>
              </a:spcAft>
              <a:buClr>
                <a:schemeClr val="accent2"/>
              </a:buClr>
              <a:buSzPts val="2800"/>
              <a:buChar char="○"/>
              <a:defRPr sz="2800">
                <a:solidFill>
                  <a:schemeClr val="accent2"/>
                </a:solidFill>
              </a:defRPr>
            </a:lvl8pPr>
            <a:lvl9pPr indent="-406400" lvl="8" marL="4114800" algn="l">
              <a:lnSpc>
                <a:spcPct val="100000"/>
              </a:lnSpc>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sm" w="sm" type="none"/>
            <a:tailEnd len="sm" w="sm"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a:noFill/>
          <a:ln>
            <a:noFill/>
          </a:ln>
        </p:spPr>
        <p:txBody>
          <a:bodyPr anchorCtr="0" anchor="t" bIns="0" lIns="0" spcFirstLastPara="1" rIns="0" wrap="square" tIns="0">
            <a:noAutofit/>
          </a:bodyPr>
          <a:lstStyle>
            <a:lvl1pPr indent="-273050" lvl="0" marL="457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lgn="l">
              <a:lnSpc>
                <a:spcPct val="100000"/>
              </a:lnSpc>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a:noFill/>
          <a:ln>
            <a:noFill/>
          </a:ln>
        </p:spPr>
        <p:txBody>
          <a:bodyPr anchorCtr="0" anchor="t"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a:noFill/>
          <a:ln>
            <a:noFill/>
          </a:ln>
        </p:spPr>
        <p:txBody>
          <a:bodyPr anchorCtr="0" anchor="t" bIns="91425" lIns="91425" spcFirstLastPara="1" rIns="91425" wrap="square" tIns="91425">
            <a:noAutofit/>
          </a:bodyPr>
          <a:lstStyle>
            <a:lvl1pPr indent="-406400" lvl="0" marL="457200" algn="l">
              <a:lnSpc>
                <a:spcPct val="80000"/>
              </a:lnSpc>
              <a:spcBef>
                <a:spcPts val="0"/>
              </a:spcBef>
              <a:spcAft>
                <a:spcPts val="0"/>
              </a:spcAft>
              <a:buClr>
                <a:schemeClr val="accent2"/>
              </a:buClr>
              <a:buSzPts val="2800"/>
              <a:buChar char="●"/>
              <a:defRPr sz="2800">
                <a:solidFill>
                  <a:schemeClr val="accent2"/>
                </a:solidFill>
              </a:defRPr>
            </a:lvl1pPr>
            <a:lvl2pPr indent="-406400" lvl="1" marL="914400" algn="l">
              <a:lnSpc>
                <a:spcPct val="80000"/>
              </a:lnSpc>
              <a:spcBef>
                <a:spcPts val="0"/>
              </a:spcBef>
              <a:spcAft>
                <a:spcPts val="0"/>
              </a:spcAft>
              <a:buClr>
                <a:schemeClr val="accent2"/>
              </a:buClr>
              <a:buSzPts val="2800"/>
              <a:buChar char="○"/>
              <a:defRPr sz="2800">
                <a:solidFill>
                  <a:schemeClr val="accent2"/>
                </a:solidFill>
              </a:defRPr>
            </a:lvl2pPr>
            <a:lvl3pPr indent="-406400" lvl="2" marL="1371600" algn="l">
              <a:lnSpc>
                <a:spcPct val="80000"/>
              </a:lnSpc>
              <a:spcBef>
                <a:spcPts val="0"/>
              </a:spcBef>
              <a:spcAft>
                <a:spcPts val="0"/>
              </a:spcAft>
              <a:buClr>
                <a:schemeClr val="accent2"/>
              </a:buClr>
              <a:buSzPts val="2800"/>
              <a:buChar char="■"/>
              <a:defRPr sz="2800">
                <a:solidFill>
                  <a:schemeClr val="accent2"/>
                </a:solidFill>
              </a:defRPr>
            </a:lvl3pPr>
            <a:lvl4pPr indent="-406400" lvl="3" marL="1828800" algn="l">
              <a:lnSpc>
                <a:spcPct val="80000"/>
              </a:lnSpc>
              <a:spcBef>
                <a:spcPts val="0"/>
              </a:spcBef>
              <a:spcAft>
                <a:spcPts val="0"/>
              </a:spcAft>
              <a:buClr>
                <a:schemeClr val="accent2"/>
              </a:buClr>
              <a:buSzPts val="2800"/>
              <a:buChar char="●"/>
              <a:defRPr sz="2800">
                <a:solidFill>
                  <a:schemeClr val="accent2"/>
                </a:solidFill>
              </a:defRPr>
            </a:lvl4pPr>
            <a:lvl5pPr indent="-406400" lvl="4" marL="2286000" algn="l">
              <a:lnSpc>
                <a:spcPct val="80000"/>
              </a:lnSpc>
              <a:spcBef>
                <a:spcPts val="0"/>
              </a:spcBef>
              <a:spcAft>
                <a:spcPts val="0"/>
              </a:spcAft>
              <a:buClr>
                <a:schemeClr val="accent2"/>
              </a:buClr>
              <a:buSzPts val="2800"/>
              <a:buChar char="○"/>
              <a:defRPr sz="2800">
                <a:solidFill>
                  <a:schemeClr val="accent2"/>
                </a:solidFill>
              </a:defRPr>
            </a:lvl5pPr>
            <a:lvl6pPr indent="-406400" lvl="5" marL="2743200" algn="l">
              <a:lnSpc>
                <a:spcPct val="80000"/>
              </a:lnSpc>
              <a:spcBef>
                <a:spcPts val="0"/>
              </a:spcBef>
              <a:spcAft>
                <a:spcPts val="0"/>
              </a:spcAft>
              <a:buClr>
                <a:schemeClr val="accent2"/>
              </a:buClr>
              <a:buSzPts val="2800"/>
              <a:buChar char="■"/>
              <a:defRPr sz="2800">
                <a:solidFill>
                  <a:schemeClr val="accent2"/>
                </a:solidFill>
              </a:defRPr>
            </a:lvl6pPr>
            <a:lvl7pPr indent="-406400" lvl="6" marL="3200400" algn="l">
              <a:lnSpc>
                <a:spcPct val="80000"/>
              </a:lnSpc>
              <a:spcBef>
                <a:spcPts val="0"/>
              </a:spcBef>
              <a:spcAft>
                <a:spcPts val="0"/>
              </a:spcAft>
              <a:buClr>
                <a:schemeClr val="accent2"/>
              </a:buClr>
              <a:buSzPts val="2800"/>
              <a:buChar char="●"/>
              <a:defRPr sz="2800">
                <a:solidFill>
                  <a:schemeClr val="accent2"/>
                </a:solidFill>
              </a:defRPr>
            </a:lvl7pPr>
            <a:lvl8pPr indent="-406400" lvl="7" marL="3657600" algn="l">
              <a:lnSpc>
                <a:spcPct val="80000"/>
              </a:lnSpc>
              <a:spcBef>
                <a:spcPts val="0"/>
              </a:spcBef>
              <a:spcAft>
                <a:spcPts val="0"/>
              </a:spcAft>
              <a:buClr>
                <a:schemeClr val="accent2"/>
              </a:buClr>
              <a:buSzPts val="2800"/>
              <a:buChar char="○"/>
              <a:defRPr sz="2800">
                <a:solidFill>
                  <a:schemeClr val="accent2"/>
                </a:solidFill>
              </a:defRPr>
            </a:lvl8pPr>
            <a:lvl9pPr indent="-406400" lvl="8" marL="4114800" algn="l">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a:noFill/>
          <a:ln>
            <a:noFill/>
          </a:ln>
        </p:spPr>
        <p:txBody>
          <a:bodyPr anchorCtr="0" anchor="b" bIns="0" lIns="0" spcFirstLastPara="1" rIns="0" wrap="square" tIns="0">
            <a:noAutofit/>
          </a:bodyPr>
          <a:lstStyle>
            <a:lvl1pPr indent="-298450" lvl="0" marL="457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lgn="l">
              <a:lnSpc>
                <a:spcPct val="100000"/>
              </a:lnSpc>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lgn="l">
              <a:lnSpc>
                <a:spcPct val="100000"/>
              </a:lnSpc>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lgn="l">
              <a:lnSpc>
                <a:spcPct val="100000"/>
              </a:lnSpc>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2"/>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378" name="Shape 378"/>
        <p:cNvGrpSpPr/>
        <p:nvPr/>
      </p:nvGrpSpPr>
      <p:grpSpPr>
        <a:xfrm>
          <a:off x="0" y="0"/>
          <a:ext cx="0" cy="0"/>
          <a:chOff x="0" y="0"/>
          <a:chExt cx="0" cy="0"/>
        </a:xfrm>
      </p:grpSpPr>
      <p:sp>
        <p:nvSpPr>
          <p:cNvPr id="379" name="Google Shape;379;p60"/>
          <p:cNvSpPr txBox="1"/>
          <p:nvPr>
            <p:ph type="title"/>
          </p:nvPr>
        </p:nvSpPr>
        <p:spPr>
          <a:xfrm>
            <a:off x="632850" y="1124700"/>
            <a:ext cx="7878300" cy="1741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lgn="l">
              <a:spcBef>
                <a:spcPts val="0"/>
              </a:spcBef>
              <a:spcAft>
                <a:spcPts val="0"/>
              </a:spcAft>
              <a:buClr>
                <a:schemeClr val="dk2"/>
              </a:buClr>
              <a:buSzPts val="1400"/>
              <a:buNone/>
              <a:defRPr/>
            </a:lvl2pPr>
            <a:lvl3pPr lvl="2" algn="l">
              <a:spcBef>
                <a:spcPts val="0"/>
              </a:spcBef>
              <a:spcAft>
                <a:spcPts val="0"/>
              </a:spcAft>
              <a:buClr>
                <a:schemeClr val="dk2"/>
              </a:buClr>
              <a:buSzPts val="1400"/>
              <a:buNone/>
              <a:defRPr/>
            </a:lvl3pPr>
            <a:lvl4pPr lvl="3" algn="l">
              <a:spcBef>
                <a:spcPts val="0"/>
              </a:spcBef>
              <a:spcAft>
                <a:spcPts val="0"/>
              </a:spcAft>
              <a:buClr>
                <a:schemeClr val="dk2"/>
              </a:buClr>
              <a:buSzPts val="1400"/>
              <a:buNone/>
              <a:defRPr/>
            </a:lvl4pPr>
            <a:lvl5pPr lvl="4" algn="l">
              <a:spcBef>
                <a:spcPts val="0"/>
              </a:spcBef>
              <a:spcAft>
                <a:spcPts val="0"/>
              </a:spcAft>
              <a:buClr>
                <a:schemeClr val="dk2"/>
              </a:buClr>
              <a:buSzPts val="1400"/>
              <a:buNone/>
              <a:defRPr/>
            </a:lvl5pPr>
            <a:lvl6pPr lvl="5" algn="l">
              <a:spcBef>
                <a:spcPts val="0"/>
              </a:spcBef>
              <a:spcAft>
                <a:spcPts val="0"/>
              </a:spcAft>
              <a:buClr>
                <a:schemeClr val="dk2"/>
              </a:buClr>
              <a:buSzPts val="1400"/>
              <a:buNone/>
              <a:defRPr/>
            </a:lvl6pPr>
            <a:lvl7pPr lvl="6" algn="l">
              <a:spcBef>
                <a:spcPts val="0"/>
              </a:spcBef>
              <a:spcAft>
                <a:spcPts val="0"/>
              </a:spcAft>
              <a:buClr>
                <a:schemeClr val="dk2"/>
              </a:buClr>
              <a:buSzPts val="1400"/>
              <a:buNone/>
              <a:defRPr/>
            </a:lvl7pPr>
            <a:lvl8pPr lvl="7" algn="l">
              <a:spcBef>
                <a:spcPts val="0"/>
              </a:spcBef>
              <a:spcAft>
                <a:spcPts val="0"/>
              </a:spcAft>
              <a:buClr>
                <a:schemeClr val="dk2"/>
              </a:buClr>
              <a:buSzPts val="1400"/>
              <a:buNone/>
              <a:defRPr/>
            </a:lvl8pPr>
            <a:lvl9pPr lvl="8" algn="l">
              <a:spcBef>
                <a:spcPts val="0"/>
              </a:spcBef>
              <a:spcAft>
                <a:spcPts val="0"/>
              </a:spcAft>
              <a:buClr>
                <a:schemeClr val="dk2"/>
              </a:buClr>
              <a:buSzPts val="1400"/>
              <a:buNone/>
              <a:defRPr/>
            </a:lvl9pPr>
          </a:lstStyle>
          <a:p/>
        </p:txBody>
      </p:sp>
      <p:sp>
        <p:nvSpPr>
          <p:cNvPr id="380" name="Google Shape;380;p60"/>
          <p:cNvSpPr txBox="1"/>
          <p:nvPr>
            <p:ph idx="1" type="body"/>
          </p:nvPr>
        </p:nvSpPr>
        <p:spPr>
          <a:xfrm>
            <a:off x="4064100" y="4335200"/>
            <a:ext cx="1015800" cy="266100"/>
          </a:xfrm>
          <a:prstGeom prst="rect">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lgn="l">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lgn="l">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lgn="l">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lgn="l">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lgn="l">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lgn="l">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lgn="l">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lgn="l">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lgn="l">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381" name="Google Shape;381;p60"/>
          <p:cNvSpPr txBox="1"/>
          <p:nvPr>
            <p:ph idx="2" type="subTitle"/>
          </p:nvPr>
        </p:nvSpPr>
        <p:spPr>
          <a:xfrm>
            <a:off x="2857500" y="2902000"/>
            <a:ext cx="3765600" cy="9348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lgn="l">
              <a:spcBef>
                <a:spcPts val="0"/>
              </a:spcBef>
              <a:spcAft>
                <a:spcPts val="0"/>
              </a:spcAft>
              <a:buSzPts val="1400"/>
              <a:buNone/>
              <a:defRPr>
                <a:latin typeface="Barlow Light"/>
                <a:ea typeface="Barlow Light"/>
                <a:cs typeface="Barlow Light"/>
                <a:sym typeface="Barlow Light"/>
              </a:defRPr>
            </a:lvl2pPr>
            <a:lvl3pPr lvl="2" algn="l">
              <a:spcBef>
                <a:spcPts val="0"/>
              </a:spcBef>
              <a:spcAft>
                <a:spcPts val="0"/>
              </a:spcAft>
              <a:buSzPts val="1400"/>
              <a:buNone/>
              <a:defRPr>
                <a:latin typeface="Barlow Light"/>
                <a:ea typeface="Barlow Light"/>
                <a:cs typeface="Barlow Light"/>
                <a:sym typeface="Barlow Light"/>
              </a:defRPr>
            </a:lvl3pPr>
            <a:lvl4pPr lvl="3" algn="l">
              <a:spcBef>
                <a:spcPts val="0"/>
              </a:spcBef>
              <a:spcAft>
                <a:spcPts val="0"/>
              </a:spcAft>
              <a:buSzPts val="1400"/>
              <a:buNone/>
              <a:defRPr>
                <a:latin typeface="Barlow Light"/>
                <a:ea typeface="Barlow Light"/>
                <a:cs typeface="Barlow Light"/>
                <a:sym typeface="Barlow Light"/>
              </a:defRPr>
            </a:lvl4pPr>
            <a:lvl5pPr lvl="4" algn="l">
              <a:spcBef>
                <a:spcPts val="0"/>
              </a:spcBef>
              <a:spcAft>
                <a:spcPts val="0"/>
              </a:spcAft>
              <a:buSzPts val="1400"/>
              <a:buNone/>
              <a:defRPr>
                <a:latin typeface="Barlow Light"/>
                <a:ea typeface="Barlow Light"/>
                <a:cs typeface="Barlow Light"/>
                <a:sym typeface="Barlow Light"/>
              </a:defRPr>
            </a:lvl5pPr>
            <a:lvl6pPr lvl="5" algn="l">
              <a:spcBef>
                <a:spcPts val="0"/>
              </a:spcBef>
              <a:spcAft>
                <a:spcPts val="0"/>
              </a:spcAft>
              <a:buSzPts val="1400"/>
              <a:buNone/>
              <a:defRPr>
                <a:latin typeface="Barlow Light"/>
                <a:ea typeface="Barlow Light"/>
                <a:cs typeface="Barlow Light"/>
                <a:sym typeface="Barlow Light"/>
              </a:defRPr>
            </a:lvl6pPr>
            <a:lvl7pPr lvl="6" algn="l">
              <a:spcBef>
                <a:spcPts val="0"/>
              </a:spcBef>
              <a:spcAft>
                <a:spcPts val="0"/>
              </a:spcAft>
              <a:buSzPts val="1400"/>
              <a:buNone/>
              <a:defRPr>
                <a:latin typeface="Barlow Light"/>
                <a:ea typeface="Barlow Light"/>
                <a:cs typeface="Barlow Light"/>
                <a:sym typeface="Barlow Light"/>
              </a:defRPr>
            </a:lvl7pPr>
            <a:lvl8pPr lvl="7" algn="l">
              <a:spcBef>
                <a:spcPts val="0"/>
              </a:spcBef>
              <a:spcAft>
                <a:spcPts val="0"/>
              </a:spcAft>
              <a:buSzPts val="1400"/>
              <a:buNone/>
              <a:defRPr>
                <a:latin typeface="Barlow Light"/>
                <a:ea typeface="Barlow Light"/>
                <a:cs typeface="Barlow Light"/>
                <a:sym typeface="Barlow Light"/>
              </a:defRPr>
            </a:lvl8pPr>
            <a:lvl9pPr lvl="8" algn="l">
              <a:spcBef>
                <a:spcPts val="0"/>
              </a:spcBef>
              <a:spcAft>
                <a:spcPts val="0"/>
              </a:spcAft>
              <a:buSzPts val="1400"/>
              <a:buNone/>
              <a:defRPr>
                <a:latin typeface="Barlow Light"/>
                <a:ea typeface="Barlow Light"/>
                <a:cs typeface="Barlow Light"/>
                <a:sym typeface="Barlow Light"/>
              </a:defRPr>
            </a:lvl9pPr>
          </a:lstStyle>
          <a:p/>
        </p:txBody>
      </p:sp>
      <p:sp>
        <p:nvSpPr>
          <p:cNvPr id="382" name="Google Shape;382;p6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1pPr>
            <a:lvl2pPr indent="0" lvl="1"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2pPr>
            <a:lvl3pPr indent="0" lvl="2"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3pPr>
            <a:lvl4pPr indent="0" lvl="3"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4pPr>
            <a:lvl5pPr indent="0" lvl="4"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5pPr>
            <a:lvl6pPr indent="0" lvl="5"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6pPr>
            <a:lvl7pPr indent="0" lvl="6"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7pPr>
            <a:lvl8pPr indent="0" lvl="7"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8pPr>
            <a:lvl9pPr indent="0" lvl="8" marL="0" marR="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83" name="Shape 383"/>
        <p:cNvGrpSpPr/>
        <p:nvPr/>
      </p:nvGrpSpPr>
      <p:grpSpPr>
        <a:xfrm>
          <a:off x="0" y="0"/>
          <a:ext cx="0" cy="0"/>
          <a:chOff x="0" y="0"/>
          <a:chExt cx="0" cy="0"/>
        </a:xfrm>
      </p:grpSpPr>
      <p:grpSp>
        <p:nvGrpSpPr>
          <p:cNvPr id="384" name="Google Shape;384;p61"/>
          <p:cNvGrpSpPr/>
          <p:nvPr/>
        </p:nvGrpSpPr>
        <p:grpSpPr>
          <a:xfrm>
            <a:off x="-12700" y="0"/>
            <a:ext cx="9173370" cy="5142161"/>
            <a:chOff x="-16934" y="0"/>
            <a:chExt cx="12231160" cy="6856214"/>
          </a:xfrm>
        </p:grpSpPr>
        <p:pic>
          <p:nvPicPr>
            <p:cNvPr descr="HD-PanelTitleR1.png" id="385" name="Google Shape;385;p6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6" name="Google Shape;386;p61"/>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387" name="Google Shape;387;p61"/>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388" name="Google Shape;388;p61"/>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389" name="Google Shape;389;p61"/>
          <p:cNvSpPr txBox="1"/>
          <p:nvPr>
            <p:ph type="ctrTitle"/>
          </p:nvPr>
        </p:nvSpPr>
        <p:spPr>
          <a:xfrm>
            <a:off x="2019299" y="1403349"/>
            <a:ext cx="5111752" cy="11366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4050"/>
              <a:buFont typeface="Garamond"/>
              <a:buNone/>
              <a:defRPr sz="405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0" name="Google Shape;390;p61"/>
          <p:cNvSpPr txBox="1"/>
          <p:nvPr>
            <p:ph idx="1" type="subTitle"/>
          </p:nvPr>
        </p:nvSpPr>
        <p:spPr>
          <a:xfrm>
            <a:off x="2019299" y="2743198"/>
            <a:ext cx="5111752" cy="990602"/>
          </a:xfrm>
          <a:prstGeom prst="rect">
            <a:avLst/>
          </a:prstGeom>
          <a:noFill/>
          <a:ln>
            <a:noFill/>
          </a:ln>
        </p:spPr>
        <p:txBody>
          <a:bodyPr anchorCtr="0" anchor="t" bIns="45700" lIns="91425" spcFirstLastPara="1" rIns="91425" wrap="square" tIns="45700">
            <a:normAutofit/>
          </a:bodyPr>
          <a:lstStyle>
            <a:lvl1pPr lvl="0" algn="ctr">
              <a:spcBef>
                <a:spcPts val="315"/>
              </a:spcBef>
              <a:spcAft>
                <a:spcPts val="0"/>
              </a:spcAft>
              <a:buSzPts val="1811"/>
              <a:buNone/>
              <a:defRPr sz="1575">
                <a:solidFill>
                  <a:schemeClr val="dk1"/>
                </a:solidFill>
              </a:defRPr>
            </a:lvl1pPr>
            <a:lvl2pPr lvl="1" algn="ctr">
              <a:spcBef>
                <a:spcPts val="450"/>
              </a:spcBef>
              <a:spcAft>
                <a:spcPts val="0"/>
              </a:spcAft>
              <a:buSzPts val="1725"/>
              <a:buNone/>
              <a:defRPr>
                <a:solidFill>
                  <a:srgbClr val="888888"/>
                </a:solidFill>
              </a:defRPr>
            </a:lvl2pPr>
            <a:lvl3pPr lvl="2" algn="ctr">
              <a:spcBef>
                <a:spcPts val="450"/>
              </a:spcBef>
              <a:spcAft>
                <a:spcPts val="0"/>
              </a:spcAft>
              <a:buSzPts val="1553"/>
              <a:buNone/>
              <a:defRPr>
                <a:solidFill>
                  <a:srgbClr val="888888"/>
                </a:solidFill>
              </a:defRPr>
            </a:lvl3pPr>
            <a:lvl4pPr lvl="3" algn="ctr">
              <a:spcBef>
                <a:spcPts val="450"/>
              </a:spcBef>
              <a:spcAft>
                <a:spcPts val="0"/>
              </a:spcAft>
              <a:buSzPts val="1380"/>
              <a:buNone/>
              <a:defRPr>
                <a:solidFill>
                  <a:srgbClr val="888888"/>
                </a:solidFill>
              </a:defRPr>
            </a:lvl4pPr>
            <a:lvl5pPr lvl="4" algn="ctr">
              <a:spcBef>
                <a:spcPts val="450"/>
              </a:spcBef>
              <a:spcAft>
                <a:spcPts val="0"/>
              </a:spcAft>
              <a:buSzPts val="1208"/>
              <a:buNone/>
              <a:defRPr>
                <a:solidFill>
                  <a:srgbClr val="888888"/>
                </a:solidFill>
              </a:defRPr>
            </a:lvl5pPr>
            <a:lvl6pPr lvl="5" algn="ctr">
              <a:spcBef>
                <a:spcPts val="450"/>
              </a:spcBef>
              <a:spcAft>
                <a:spcPts val="0"/>
              </a:spcAft>
              <a:buSzPts val="1208"/>
              <a:buNone/>
              <a:defRPr>
                <a:solidFill>
                  <a:srgbClr val="888888"/>
                </a:solidFill>
              </a:defRPr>
            </a:lvl6pPr>
            <a:lvl7pPr lvl="6" algn="ctr">
              <a:spcBef>
                <a:spcPts val="450"/>
              </a:spcBef>
              <a:spcAft>
                <a:spcPts val="0"/>
              </a:spcAft>
              <a:buSzPts val="1208"/>
              <a:buNone/>
              <a:defRPr>
                <a:solidFill>
                  <a:srgbClr val="888888"/>
                </a:solidFill>
              </a:defRPr>
            </a:lvl7pPr>
            <a:lvl8pPr lvl="7" algn="ctr">
              <a:spcBef>
                <a:spcPts val="450"/>
              </a:spcBef>
              <a:spcAft>
                <a:spcPts val="0"/>
              </a:spcAft>
              <a:buSzPts val="1208"/>
              <a:buNone/>
              <a:defRPr>
                <a:solidFill>
                  <a:srgbClr val="888888"/>
                </a:solidFill>
              </a:defRPr>
            </a:lvl8pPr>
            <a:lvl9pPr lvl="8" algn="ctr">
              <a:spcBef>
                <a:spcPts val="450"/>
              </a:spcBef>
              <a:spcAft>
                <a:spcPts val="450"/>
              </a:spcAft>
              <a:buSzPts val="1208"/>
              <a:buNone/>
              <a:defRPr>
                <a:solidFill>
                  <a:srgbClr val="888888"/>
                </a:solidFill>
              </a:defRPr>
            </a:lvl9pPr>
          </a:lstStyle>
          <a:p/>
        </p:txBody>
      </p:sp>
      <p:sp>
        <p:nvSpPr>
          <p:cNvPr id="391" name="Google Shape;391;p61"/>
          <p:cNvSpPr txBox="1"/>
          <p:nvPr>
            <p:ph idx="10" type="dt"/>
          </p:nvPr>
        </p:nvSpPr>
        <p:spPr>
          <a:xfrm>
            <a:off x="5987425" y="3778247"/>
            <a:ext cx="67310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2" name="Google Shape;392;p61"/>
          <p:cNvSpPr txBox="1"/>
          <p:nvPr>
            <p:ph idx="11" type="ftr"/>
          </p:nvPr>
        </p:nvSpPr>
        <p:spPr>
          <a:xfrm>
            <a:off x="2019298" y="3778247"/>
            <a:ext cx="3910976"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3" name="Google Shape;393;p61"/>
          <p:cNvSpPr txBox="1"/>
          <p:nvPr>
            <p:ph idx="12" type="sldNum"/>
          </p:nvPr>
        </p:nvSpPr>
        <p:spPr>
          <a:xfrm>
            <a:off x="6717676" y="3778247"/>
            <a:ext cx="413375"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394" name="Google Shape;394;p61"/>
          <p:cNvCxnSpPr/>
          <p:nvPr/>
        </p:nvCxnSpPr>
        <p:spPr>
          <a:xfrm>
            <a:off x="2019299" y="2641598"/>
            <a:ext cx="5111751"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5" name="Shape 395"/>
        <p:cNvGrpSpPr/>
        <p:nvPr/>
      </p:nvGrpSpPr>
      <p:grpSpPr>
        <a:xfrm>
          <a:off x="0" y="0"/>
          <a:ext cx="0" cy="0"/>
          <a:chOff x="0" y="0"/>
          <a:chExt cx="0" cy="0"/>
        </a:xfrm>
      </p:grpSpPr>
      <p:cxnSp>
        <p:nvCxnSpPr>
          <p:cNvPr id="396" name="Google Shape;396;p62"/>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397" name="Google Shape;397;p62"/>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62"/>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399" name="Google Shape;399;p6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6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1" name="Google Shape;401;p6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2" name="Shape 402"/>
        <p:cNvGrpSpPr/>
        <p:nvPr/>
      </p:nvGrpSpPr>
      <p:grpSpPr>
        <a:xfrm>
          <a:off x="0" y="0"/>
          <a:ext cx="0" cy="0"/>
          <a:chOff x="0" y="0"/>
          <a:chExt cx="0" cy="0"/>
        </a:xfrm>
      </p:grpSpPr>
      <p:sp>
        <p:nvSpPr>
          <p:cNvPr id="403" name="Google Shape;403;p63"/>
          <p:cNvSpPr txBox="1"/>
          <p:nvPr>
            <p:ph type="title"/>
          </p:nvPr>
        </p:nvSpPr>
        <p:spPr>
          <a:xfrm>
            <a:off x="1511302" y="1314454"/>
            <a:ext cx="6119016" cy="1366886"/>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3300"/>
              <a:buFont typeface="Garamond"/>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63"/>
          <p:cNvSpPr txBox="1"/>
          <p:nvPr>
            <p:ph idx="1" type="body"/>
          </p:nvPr>
        </p:nvSpPr>
        <p:spPr>
          <a:xfrm>
            <a:off x="1511300" y="2884539"/>
            <a:ext cx="6119018" cy="71591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05" name="Google Shape;405;p6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6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7" name="Google Shape;407;p6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08" name="Google Shape;408;p63"/>
          <p:cNvCxnSpPr/>
          <p:nvPr/>
        </p:nvCxnSpPr>
        <p:spPr>
          <a:xfrm>
            <a:off x="1509542" y="2782939"/>
            <a:ext cx="6122535"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9" name="Shape 409"/>
        <p:cNvGrpSpPr/>
        <p:nvPr/>
      </p:nvGrpSpPr>
      <p:grpSpPr>
        <a:xfrm>
          <a:off x="0" y="0"/>
          <a:ext cx="0" cy="0"/>
          <a:chOff x="0" y="0"/>
          <a:chExt cx="0" cy="0"/>
        </a:xfrm>
      </p:grpSpPr>
      <p:cxnSp>
        <p:nvCxnSpPr>
          <p:cNvPr id="410" name="Google Shape;410;p64"/>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
        <p:nvSpPr>
          <p:cNvPr id="411" name="Google Shape;411;p64"/>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64"/>
          <p:cNvSpPr txBox="1"/>
          <p:nvPr>
            <p:ph idx="1" type="body"/>
          </p:nvPr>
        </p:nvSpPr>
        <p:spPr>
          <a:xfrm>
            <a:off x="973836"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13" name="Google Shape;413;p64"/>
          <p:cNvSpPr txBox="1"/>
          <p:nvPr>
            <p:ph idx="2" type="body"/>
          </p:nvPr>
        </p:nvSpPr>
        <p:spPr>
          <a:xfrm>
            <a:off x="4636008" y="1920240"/>
            <a:ext cx="3538728" cy="24825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14" name="Google Shape;414;p6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5" name="Google Shape;415;p6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6" name="Google Shape;416;p6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7" name="Shape 417"/>
        <p:cNvGrpSpPr/>
        <p:nvPr/>
      </p:nvGrpSpPr>
      <p:grpSpPr>
        <a:xfrm>
          <a:off x="0" y="0"/>
          <a:ext cx="0" cy="0"/>
          <a:chOff x="0" y="0"/>
          <a:chExt cx="0" cy="0"/>
        </a:xfrm>
      </p:grpSpPr>
      <p:sp>
        <p:nvSpPr>
          <p:cNvPr id="418" name="Google Shape;418;p65"/>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9" name="Google Shape;419;p65"/>
          <p:cNvSpPr txBox="1"/>
          <p:nvPr>
            <p:ph idx="1" type="body"/>
          </p:nvPr>
        </p:nvSpPr>
        <p:spPr>
          <a:xfrm>
            <a:off x="971550"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420" name="Google Shape;420;p65"/>
          <p:cNvSpPr txBox="1"/>
          <p:nvPr>
            <p:ph idx="2" type="body"/>
          </p:nvPr>
        </p:nvSpPr>
        <p:spPr>
          <a:xfrm>
            <a:off x="971550"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21" name="Google Shape;421;p65"/>
          <p:cNvSpPr txBox="1"/>
          <p:nvPr>
            <p:ph idx="3" type="body"/>
          </p:nvPr>
        </p:nvSpPr>
        <p:spPr>
          <a:xfrm>
            <a:off x="4635503" y="1993900"/>
            <a:ext cx="3538728" cy="432197"/>
          </a:xfrm>
          <a:prstGeom prst="rect">
            <a:avLst/>
          </a:prstGeom>
          <a:noFill/>
          <a:ln>
            <a:noFill/>
          </a:ln>
        </p:spPr>
        <p:txBody>
          <a:bodyPr anchorCtr="0" anchor="b" bIns="45700" lIns="91425" spcFirstLastPara="1" rIns="91425" wrap="square" tIns="45700">
            <a:noAutofit/>
          </a:bodyPr>
          <a:lstStyle>
            <a:lvl1pPr indent="-228600" lvl="0" marL="457200" algn="l">
              <a:spcBef>
                <a:spcPts val="504"/>
              </a:spcBef>
              <a:spcAft>
                <a:spcPts val="0"/>
              </a:spcAft>
              <a:buSzPts val="2415"/>
              <a:buNone/>
              <a:defRPr b="0" sz="2100">
                <a:solidFill>
                  <a:schemeClr val="accent1"/>
                </a:solidFill>
              </a:defRPr>
            </a:lvl1pPr>
            <a:lvl2pPr indent="-228600" lvl="1" marL="914400" algn="l">
              <a:spcBef>
                <a:spcPts val="450"/>
              </a:spcBef>
              <a:spcAft>
                <a:spcPts val="0"/>
              </a:spcAft>
              <a:buSzPts val="1725"/>
              <a:buNone/>
              <a:defRPr b="1" sz="1500"/>
            </a:lvl2pPr>
            <a:lvl3pPr indent="-228600" lvl="2" marL="1371600" algn="l">
              <a:spcBef>
                <a:spcPts val="450"/>
              </a:spcBef>
              <a:spcAft>
                <a:spcPts val="0"/>
              </a:spcAft>
              <a:buSzPts val="1553"/>
              <a:buNone/>
              <a:defRPr b="1" sz="1350"/>
            </a:lvl3pPr>
            <a:lvl4pPr indent="-228600" lvl="3" marL="1828800" algn="l">
              <a:spcBef>
                <a:spcPts val="450"/>
              </a:spcBef>
              <a:spcAft>
                <a:spcPts val="0"/>
              </a:spcAft>
              <a:buSzPts val="1380"/>
              <a:buNone/>
              <a:defRPr b="1" sz="1200"/>
            </a:lvl4pPr>
            <a:lvl5pPr indent="-228600" lvl="4" marL="2286000" algn="l">
              <a:spcBef>
                <a:spcPts val="450"/>
              </a:spcBef>
              <a:spcAft>
                <a:spcPts val="0"/>
              </a:spcAft>
              <a:buSzPts val="1380"/>
              <a:buNone/>
              <a:defRPr b="1" sz="1200"/>
            </a:lvl5pPr>
            <a:lvl6pPr indent="-228600" lvl="5" marL="2743200" algn="l">
              <a:spcBef>
                <a:spcPts val="450"/>
              </a:spcBef>
              <a:spcAft>
                <a:spcPts val="0"/>
              </a:spcAft>
              <a:buSzPts val="1380"/>
              <a:buNone/>
              <a:defRPr b="1" sz="1200"/>
            </a:lvl6pPr>
            <a:lvl7pPr indent="-228600" lvl="6" marL="3200400" algn="l">
              <a:spcBef>
                <a:spcPts val="450"/>
              </a:spcBef>
              <a:spcAft>
                <a:spcPts val="0"/>
              </a:spcAft>
              <a:buSzPts val="1380"/>
              <a:buNone/>
              <a:defRPr b="1" sz="1200"/>
            </a:lvl7pPr>
            <a:lvl8pPr indent="-228600" lvl="7" marL="3657600" algn="l">
              <a:spcBef>
                <a:spcPts val="450"/>
              </a:spcBef>
              <a:spcAft>
                <a:spcPts val="0"/>
              </a:spcAft>
              <a:buSzPts val="1380"/>
              <a:buNone/>
              <a:defRPr b="1" sz="1200"/>
            </a:lvl8pPr>
            <a:lvl9pPr indent="-228600" lvl="8" marL="4114800" algn="l">
              <a:spcBef>
                <a:spcPts val="450"/>
              </a:spcBef>
              <a:spcAft>
                <a:spcPts val="450"/>
              </a:spcAft>
              <a:buSzPts val="1380"/>
              <a:buNone/>
              <a:defRPr b="1" sz="1200"/>
            </a:lvl9pPr>
          </a:lstStyle>
          <a:p/>
        </p:txBody>
      </p:sp>
      <p:sp>
        <p:nvSpPr>
          <p:cNvPr id="422" name="Google Shape;422;p65"/>
          <p:cNvSpPr txBox="1"/>
          <p:nvPr>
            <p:ph idx="4" type="body"/>
          </p:nvPr>
        </p:nvSpPr>
        <p:spPr>
          <a:xfrm>
            <a:off x="4635503" y="2432447"/>
            <a:ext cx="3538728" cy="1974454"/>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23" name="Google Shape;423;p6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6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5" name="Google Shape;425;p6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26" name="Google Shape;426;p65"/>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7" name="Shape 427"/>
        <p:cNvGrpSpPr/>
        <p:nvPr/>
      </p:nvGrpSpPr>
      <p:grpSpPr>
        <a:xfrm>
          <a:off x="0" y="0"/>
          <a:ext cx="0" cy="0"/>
          <a:chOff x="0" y="0"/>
          <a:chExt cx="0" cy="0"/>
        </a:xfrm>
      </p:grpSpPr>
      <p:sp>
        <p:nvSpPr>
          <p:cNvPr id="428" name="Google Shape;428;p66"/>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9" name="Google Shape;429;p6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0" name="Google Shape;430;p6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1" name="Google Shape;431;p6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32" name="Google Shape;432;p66"/>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3" name="Shape 433"/>
        <p:cNvGrpSpPr/>
        <p:nvPr/>
      </p:nvGrpSpPr>
      <p:grpSpPr>
        <a:xfrm>
          <a:off x="0" y="0"/>
          <a:ext cx="0" cy="0"/>
          <a:chOff x="0" y="0"/>
          <a:chExt cx="0" cy="0"/>
        </a:xfrm>
      </p:grpSpPr>
      <p:sp>
        <p:nvSpPr>
          <p:cNvPr id="434" name="Google Shape;434;p6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5" name="Google Shape;435;p6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6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7" name="Shape 437"/>
        <p:cNvGrpSpPr/>
        <p:nvPr/>
      </p:nvGrpSpPr>
      <p:grpSpPr>
        <a:xfrm>
          <a:off x="0" y="0"/>
          <a:ext cx="0" cy="0"/>
          <a:chOff x="0" y="0"/>
          <a:chExt cx="0" cy="0"/>
        </a:xfrm>
      </p:grpSpPr>
      <p:sp>
        <p:nvSpPr>
          <p:cNvPr id="438" name="Google Shape;438;p68"/>
          <p:cNvSpPr txBox="1"/>
          <p:nvPr>
            <p:ph type="title"/>
          </p:nvPr>
        </p:nvSpPr>
        <p:spPr>
          <a:xfrm>
            <a:off x="970359" y="1041401"/>
            <a:ext cx="2788841"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9" name="Google Shape;439;p68"/>
          <p:cNvSpPr txBox="1"/>
          <p:nvPr>
            <p:ph idx="1" type="body"/>
          </p:nvPr>
        </p:nvSpPr>
        <p:spPr>
          <a:xfrm>
            <a:off x="4064001" y="736599"/>
            <a:ext cx="4102100" cy="3670301"/>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40" name="Google Shape;440;p68"/>
          <p:cNvSpPr txBox="1"/>
          <p:nvPr>
            <p:ph idx="2" type="body"/>
          </p:nvPr>
        </p:nvSpPr>
        <p:spPr>
          <a:xfrm>
            <a:off x="970359" y="2273299"/>
            <a:ext cx="2788841" cy="1828803"/>
          </a:xfrm>
          <a:prstGeom prst="rect">
            <a:avLst/>
          </a:prstGeom>
          <a:noFill/>
          <a:ln>
            <a:noFill/>
          </a:ln>
        </p:spPr>
        <p:txBody>
          <a:bodyPr anchorCtr="0" anchor="t" bIns="45700" lIns="91425" spcFirstLastPara="1" rIns="91425" wrap="square" tIns="45700">
            <a:normAutofit/>
          </a:bodyPr>
          <a:lstStyle>
            <a:lvl1pPr indent="-228600" lvl="0" marL="457200" algn="ctr">
              <a:spcBef>
                <a:spcPts val="240"/>
              </a:spcBef>
              <a:spcAft>
                <a:spcPts val="0"/>
              </a:spcAft>
              <a:buSzPts val="1380"/>
              <a:buNone/>
              <a:defRPr sz="120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441" name="Google Shape;441;p68"/>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2" name="Google Shape;442;p68"/>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3" name="Google Shape;443;p68"/>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44" name="Google Shape;444;p68"/>
          <p:cNvCxnSpPr/>
          <p:nvPr/>
        </p:nvCxnSpPr>
        <p:spPr>
          <a:xfrm>
            <a:off x="1047127" y="2184400"/>
            <a:ext cx="26358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45" name="Shape 445"/>
        <p:cNvGrpSpPr/>
        <p:nvPr/>
      </p:nvGrpSpPr>
      <p:grpSpPr>
        <a:xfrm>
          <a:off x="0" y="0"/>
          <a:ext cx="0" cy="0"/>
          <a:chOff x="0" y="0"/>
          <a:chExt cx="0" cy="0"/>
        </a:xfrm>
      </p:grpSpPr>
      <p:sp>
        <p:nvSpPr>
          <p:cNvPr id="446" name="Google Shape;446;p69"/>
          <p:cNvSpPr txBox="1"/>
          <p:nvPr>
            <p:ph type="title"/>
          </p:nvPr>
        </p:nvSpPr>
        <p:spPr>
          <a:xfrm>
            <a:off x="971549" y="1412874"/>
            <a:ext cx="4681362" cy="10287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100"/>
              <a:buFont typeface="Garamond"/>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7" name="Google Shape;447;p69"/>
          <p:cNvSpPr/>
          <p:nvPr>
            <p:ph idx="2" type="pic"/>
          </p:nvPr>
        </p:nvSpPr>
        <p:spPr>
          <a:xfrm>
            <a:off x="6071124" y="781050"/>
            <a:ext cx="229751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448" name="Google Shape;448;p69"/>
          <p:cNvSpPr txBox="1"/>
          <p:nvPr>
            <p:ph idx="1" type="body"/>
          </p:nvPr>
        </p:nvSpPr>
        <p:spPr>
          <a:xfrm>
            <a:off x="971549" y="2441574"/>
            <a:ext cx="4681362" cy="1371600"/>
          </a:xfrm>
          <a:prstGeom prst="rect">
            <a:avLst/>
          </a:prstGeom>
          <a:noFill/>
          <a:ln>
            <a:noFill/>
          </a:ln>
        </p:spPr>
        <p:txBody>
          <a:bodyPr anchorCtr="0" anchor="t" bIns="45700" lIns="91425" spcFirstLastPara="1" rIns="91425" wrap="square" tIns="45700">
            <a:normAutofit/>
          </a:bodyPr>
          <a:lstStyle>
            <a:lvl1pPr indent="-228600" lvl="0" marL="457200" algn="ctr">
              <a:spcBef>
                <a:spcPts val="270"/>
              </a:spcBef>
              <a:spcAft>
                <a:spcPts val="0"/>
              </a:spcAft>
              <a:buSzPts val="1553"/>
              <a:buNone/>
              <a:defRPr sz="13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449" name="Google Shape;449;p6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0" name="Google Shape;450;p6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1" name="Google Shape;451;p6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452" name="Shape 452"/>
        <p:cNvGrpSpPr/>
        <p:nvPr/>
      </p:nvGrpSpPr>
      <p:grpSpPr>
        <a:xfrm>
          <a:off x="0" y="0"/>
          <a:ext cx="0" cy="0"/>
          <a:chOff x="0" y="0"/>
          <a:chExt cx="0" cy="0"/>
        </a:xfrm>
      </p:grpSpPr>
      <p:sp>
        <p:nvSpPr>
          <p:cNvPr id="453" name="Google Shape;453;p70"/>
          <p:cNvSpPr txBox="1"/>
          <p:nvPr>
            <p:ph type="title"/>
          </p:nvPr>
        </p:nvSpPr>
        <p:spPr>
          <a:xfrm>
            <a:off x="971551" y="3611561"/>
            <a:ext cx="7207250" cy="42505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1800"/>
              <a:buFont typeface="Garamond"/>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4" name="Google Shape;454;p70"/>
          <p:cNvSpPr/>
          <p:nvPr>
            <p:ph idx="2" type="pic"/>
          </p:nvPr>
        </p:nvSpPr>
        <p:spPr>
          <a:xfrm>
            <a:off x="781070" y="781050"/>
            <a:ext cx="7579479" cy="2501902"/>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455" name="Google Shape;455;p70"/>
          <p:cNvSpPr txBox="1"/>
          <p:nvPr>
            <p:ph idx="1" type="body"/>
          </p:nvPr>
        </p:nvSpPr>
        <p:spPr>
          <a:xfrm>
            <a:off x="971551" y="4036615"/>
            <a:ext cx="7207250" cy="370284"/>
          </a:xfrm>
          <a:prstGeom prst="rect">
            <a:avLst/>
          </a:prstGeom>
          <a:noFill/>
          <a:ln>
            <a:noFill/>
          </a:ln>
        </p:spPr>
        <p:txBody>
          <a:bodyPr anchorCtr="0" anchor="t" bIns="45700" lIns="91425" spcFirstLastPara="1" rIns="91425" wrap="square" tIns="45700">
            <a:normAutofit/>
          </a:bodyPr>
          <a:lstStyle>
            <a:lvl1pPr indent="-228600" lvl="0" marL="457200" algn="ctr">
              <a:spcBef>
                <a:spcPts val="210"/>
              </a:spcBef>
              <a:spcAft>
                <a:spcPts val="0"/>
              </a:spcAft>
              <a:buSzPts val="1208"/>
              <a:buNone/>
              <a:defRPr sz="1050"/>
            </a:lvl1pPr>
            <a:lvl2pPr indent="-228600" lvl="1" marL="914400" algn="l">
              <a:spcBef>
                <a:spcPts val="450"/>
              </a:spcBef>
              <a:spcAft>
                <a:spcPts val="0"/>
              </a:spcAft>
              <a:buSzPts val="1035"/>
              <a:buNone/>
              <a:defRPr sz="900"/>
            </a:lvl2pPr>
            <a:lvl3pPr indent="-228600" lvl="2" marL="1371600" algn="l">
              <a:spcBef>
                <a:spcPts val="450"/>
              </a:spcBef>
              <a:spcAft>
                <a:spcPts val="0"/>
              </a:spcAft>
              <a:buSzPts val="863"/>
              <a:buNone/>
              <a:defRPr sz="750"/>
            </a:lvl3pPr>
            <a:lvl4pPr indent="-228600" lvl="3" marL="1828800" algn="l">
              <a:spcBef>
                <a:spcPts val="450"/>
              </a:spcBef>
              <a:spcAft>
                <a:spcPts val="0"/>
              </a:spcAft>
              <a:buSzPts val="776"/>
              <a:buNone/>
              <a:defRPr sz="675"/>
            </a:lvl4pPr>
            <a:lvl5pPr indent="-228600" lvl="4" marL="2286000" algn="l">
              <a:spcBef>
                <a:spcPts val="450"/>
              </a:spcBef>
              <a:spcAft>
                <a:spcPts val="0"/>
              </a:spcAft>
              <a:buSzPts val="776"/>
              <a:buNone/>
              <a:defRPr sz="675"/>
            </a:lvl5pPr>
            <a:lvl6pPr indent="-228600" lvl="5" marL="2743200" algn="l">
              <a:spcBef>
                <a:spcPts val="450"/>
              </a:spcBef>
              <a:spcAft>
                <a:spcPts val="0"/>
              </a:spcAft>
              <a:buSzPts val="776"/>
              <a:buNone/>
              <a:defRPr sz="675"/>
            </a:lvl6pPr>
            <a:lvl7pPr indent="-228600" lvl="6" marL="3200400" algn="l">
              <a:spcBef>
                <a:spcPts val="450"/>
              </a:spcBef>
              <a:spcAft>
                <a:spcPts val="0"/>
              </a:spcAft>
              <a:buSzPts val="776"/>
              <a:buNone/>
              <a:defRPr sz="675"/>
            </a:lvl7pPr>
            <a:lvl8pPr indent="-228600" lvl="7" marL="3657600" algn="l">
              <a:spcBef>
                <a:spcPts val="450"/>
              </a:spcBef>
              <a:spcAft>
                <a:spcPts val="0"/>
              </a:spcAft>
              <a:buSzPts val="776"/>
              <a:buNone/>
              <a:defRPr sz="675"/>
            </a:lvl8pPr>
            <a:lvl9pPr indent="-228600" lvl="8" marL="4114800" algn="l">
              <a:spcBef>
                <a:spcPts val="450"/>
              </a:spcBef>
              <a:spcAft>
                <a:spcPts val="450"/>
              </a:spcAft>
              <a:buSzPts val="776"/>
              <a:buNone/>
              <a:defRPr sz="675"/>
            </a:lvl9pPr>
          </a:lstStyle>
          <a:p/>
        </p:txBody>
      </p:sp>
      <p:sp>
        <p:nvSpPr>
          <p:cNvPr id="456" name="Google Shape;456;p70"/>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70"/>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8" name="Google Shape;458;p70"/>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459" name="Shape 459"/>
        <p:cNvGrpSpPr/>
        <p:nvPr/>
      </p:nvGrpSpPr>
      <p:grpSpPr>
        <a:xfrm>
          <a:off x="0" y="0"/>
          <a:ext cx="0" cy="0"/>
          <a:chOff x="0" y="0"/>
          <a:chExt cx="0" cy="0"/>
        </a:xfrm>
      </p:grpSpPr>
      <p:sp>
        <p:nvSpPr>
          <p:cNvPr id="460" name="Google Shape;460;p71"/>
          <p:cNvSpPr txBox="1"/>
          <p:nvPr>
            <p:ph type="title"/>
          </p:nvPr>
        </p:nvSpPr>
        <p:spPr>
          <a:xfrm>
            <a:off x="977901" y="736599"/>
            <a:ext cx="7194549" cy="22161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71"/>
          <p:cNvSpPr txBox="1"/>
          <p:nvPr>
            <p:ph idx="1" type="body"/>
          </p:nvPr>
        </p:nvSpPr>
        <p:spPr>
          <a:xfrm>
            <a:off x="977901" y="3257550"/>
            <a:ext cx="7194549"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62" name="Google Shape;462;p71"/>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3" name="Google Shape;463;p71"/>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71"/>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65" name="Google Shape;465;p71"/>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466" name="Shape 466"/>
        <p:cNvGrpSpPr/>
        <p:nvPr/>
      </p:nvGrpSpPr>
      <p:grpSpPr>
        <a:xfrm>
          <a:off x="0" y="0"/>
          <a:ext cx="0" cy="0"/>
          <a:chOff x="0" y="0"/>
          <a:chExt cx="0" cy="0"/>
        </a:xfrm>
      </p:grpSpPr>
      <p:sp>
        <p:nvSpPr>
          <p:cNvPr id="467" name="Google Shape;467;p72"/>
          <p:cNvSpPr txBox="1"/>
          <p:nvPr>
            <p:ph type="title"/>
          </p:nvPr>
        </p:nvSpPr>
        <p:spPr>
          <a:xfrm>
            <a:off x="1084660" y="736599"/>
            <a:ext cx="6972299" cy="177800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8" name="Google Shape;468;p72"/>
          <p:cNvSpPr txBox="1"/>
          <p:nvPr>
            <p:ph idx="1" type="body"/>
          </p:nvPr>
        </p:nvSpPr>
        <p:spPr>
          <a:xfrm>
            <a:off x="1256109" y="2514600"/>
            <a:ext cx="6629402" cy="438150"/>
          </a:xfrm>
          <a:prstGeom prst="rect">
            <a:avLst/>
          </a:prstGeom>
          <a:noFill/>
          <a:ln>
            <a:noFill/>
          </a:ln>
        </p:spPr>
        <p:txBody>
          <a:bodyPr anchorCtr="0" anchor="ctr" bIns="45700" lIns="91425" spcFirstLastPara="1" rIns="91425" wrap="square" tIns="45700">
            <a:normAutofit/>
          </a:bodyPr>
          <a:lstStyle>
            <a:lvl1pPr indent="-228600" lvl="0" marL="457200" algn="r">
              <a:spcBef>
                <a:spcPts val="300"/>
              </a:spcBef>
              <a:spcAft>
                <a:spcPts val="0"/>
              </a:spcAft>
              <a:buSzPts val="1725"/>
              <a:buFont typeface="Garamond"/>
              <a:buNone/>
              <a:defRPr sz="1500"/>
            </a:lvl1pPr>
            <a:lvl2pPr indent="-228600" lvl="1" marL="914400" algn="l">
              <a:spcBef>
                <a:spcPts val="450"/>
              </a:spcBef>
              <a:spcAft>
                <a:spcPts val="0"/>
              </a:spcAft>
              <a:buSzPts val="1725"/>
              <a:buFont typeface="Garamond"/>
              <a:buNone/>
              <a:defRPr/>
            </a:lvl2pPr>
            <a:lvl3pPr indent="-228600" lvl="2" marL="1371600" algn="l">
              <a:spcBef>
                <a:spcPts val="450"/>
              </a:spcBef>
              <a:spcAft>
                <a:spcPts val="0"/>
              </a:spcAft>
              <a:buSzPts val="1553"/>
              <a:buFont typeface="Garamond"/>
              <a:buNone/>
              <a:defRPr/>
            </a:lvl3pPr>
            <a:lvl4pPr indent="-228600" lvl="3" marL="1828800" algn="l">
              <a:spcBef>
                <a:spcPts val="450"/>
              </a:spcBef>
              <a:spcAft>
                <a:spcPts val="0"/>
              </a:spcAft>
              <a:buSzPts val="1380"/>
              <a:buFont typeface="Garamond"/>
              <a:buNone/>
              <a:defRPr/>
            </a:lvl4pPr>
            <a:lvl5pPr indent="-228600" lvl="4" marL="2286000" algn="l">
              <a:spcBef>
                <a:spcPts val="450"/>
              </a:spcBef>
              <a:spcAft>
                <a:spcPts val="0"/>
              </a:spcAft>
              <a:buSzPts val="1208"/>
              <a:buFont typeface="Garamond"/>
              <a:buNone/>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469" name="Google Shape;469;p72"/>
          <p:cNvSpPr txBox="1"/>
          <p:nvPr>
            <p:ph idx="2" type="body"/>
          </p:nvPr>
        </p:nvSpPr>
        <p:spPr>
          <a:xfrm>
            <a:off x="971551" y="3257550"/>
            <a:ext cx="7207250" cy="1149350"/>
          </a:xfrm>
          <a:prstGeom prst="rect">
            <a:avLst/>
          </a:prstGeom>
          <a:noFill/>
          <a:ln>
            <a:noFill/>
          </a:ln>
        </p:spPr>
        <p:txBody>
          <a:bodyPr anchorCtr="0" anchor="ctr" bIns="45700" lIns="91425" spcFirstLastPara="1" rIns="91425" wrap="square" tIns="45700">
            <a:normAutofit/>
          </a:bodyPr>
          <a:lstStyle>
            <a:lvl1pPr indent="-228600" lvl="0" marL="457200" algn="ctr">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70" name="Google Shape;470;p72"/>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1" name="Google Shape;471;p72"/>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2" name="Google Shape;472;p72"/>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
        <p:nvSpPr>
          <p:cNvPr id="473" name="Google Shape;473;p72"/>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sp>
        <p:nvSpPr>
          <p:cNvPr id="474" name="Google Shape;474;p72"/>
          <p:cNvSpPr txBox="1"/>
          <p:nvPr/>
        </p:nvSpPr>
        <p:spPr>
          <a:xfrm>
            <a:off x="7950200" y="2120903"/>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cxnSp>
        <p:nvCxnSpPr>
          <p:cNvPr id="475" name="Google Shape;475;p72"/>
          <p:cNvCxnSpPr/>
          <p:nvPr/>
        </p:nvCxnSpPr>
        <p:spPr>
          <a:xfrm>
            <a:off x="1047127" y="3105149"/>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476" name="Shape 476"/>
        <p:cNvGrpSpPr/>
        <p:nvPr/>
      </p:nvGrpSpPr>
      <p:grpSpPr>
        <a:xfrm>
          <a:off x="0" y="0"/>
          <a:ext cx="0" cy="0"/>
          <a:chOff x="0" y="0"/>
          <a:chExt cx="0" cy="0"/>
        </a:xfrm>
      </p:grpSpPr>
      <p:sp>
        <p:nvSpPr>
          <p:cNvPr id="477" name="Google Shape;477;p73"/>
          <p:cNvSpPr txBox="1"/>
          <p:nvPr>
            <p:ph type="title"/>
          </p:nvPr>
        </p:nvSpPr>
        <p:spPr>
          <a:xfrm>
            <a:off x="971552" y="2481436"/>
            <a:ext cx="7207251" cy="110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Garamond"/>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8" name="Google Shape;478;p73"/>
          <p:cNvSpPr txBox="1"/>
          <p:nvPr>
            <p:ph idx="1" type="body"/>
          </p:nvPr>
        </p:nvSpPr>
        <p:spPr>
          <a:xfrm>
            <a:off x="971551" y="3583036"/>
            <a:ext cx="720725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725"/>
              <a:buNone/>
              <a:defRPr sz="15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79" name="Google Shape;479;p73"/>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0" name="Google Shape;480;p73"/>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1" name="Google Shape;481;p73"/>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482" name="Shape 482"/>
        <p:cNvGrpSpPr/>
        <p:nvPr/>
      </p:nvGrpSpPr>
      <p:grpSpPr>
        <a:xfrm>
          <a:off x="0" y="0"/>
          <a:ext cx="0" cy="0"/>
          <a:chOff x="0" y="0"/>
          <a:chExt cx="0" cy="0"/>
        </a:xfrm>
      </p:grpSpPr>
      <p:sp>
        <p:nvSpPr>
          <p:cNvPr id="483" name="Google Shape;483;p74"/>
          <p:cNvSpPr txBox="1"/>
          <p:nvPr>
            <p:ph type="title"/>
          </p:nvPr>
        </p:nvSpPr>
        <p:spPr>
          <a:xfrm>
            <a:off x="1084660" y="736599"/>
            <a:ext cx="6972299"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Garamond"/>
              <a:buNone/>
              <a:defRPr b="0" sz="24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4" name="Google Shape;484;p74"/>
          <p:cNvSpPr txBox="1"/>
          <p:nvPr>
            <p:ph idx="1" type="body"/>
          </p:nvPr>
        </p:nvSpPr>
        <p:spPr>
          <a:xfrm>
            <a:off x="971551" y="2729484"/>
            <a:ext cx="7207251" cy="66522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070"/>
              <a:buNone/>
              <a:defRPr sz="18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85" name="Google Shape;485;p74"/>
          <p:cNvSpPr txBox="1"/>
          <p:nvPr>
            <p:ph idx="2" type="body"/>
          </p:nvPr>
        </p:nvSpPr>
        <p:spPr>
          <a:xfrm>
            <a:off x="971551" y="3397250"/>
            <a:ext cx="7207251" cy="10096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86" name="Google Shape;486;p74"/>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7" name="Google Shape;487;p74"/>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8" name="Google Shape;488;p74"/>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sp>
        <p:nvSpPr>
          <p:cNvPr id="489" name="Google Shape;489;p74"/>
          <p:cNvSpPr txBox="1"/>
          <p:nvPr/>
        </p:nvSpPr>
        <p:spPr>
          <a:xfrm>
            <a:off x="646510" y="659971"/>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sp>
        <p:nvSpPr>
          <p:cNvPr id="490" name="Google Shape;490;p74"/>
          <p:cNvSpPr txBox="1"/>
          <p:nvPr/>
        </p:nvSpPr>
        <p:spPr>
          <a:xfrm>
            <a:off x="7950200" y="1949446"/>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 sz="6000" u="none" cap="none" strike="noStrike">
                <a:solidFill>
                  <a:schemeClr val="dk1"/>
                </a:solidFill>
                <a:latin typeface="Arial"/>
                <a:ea typeface="Arial"/>
                <a:cs typeface="Arial"/>
                <a:sym typeface="Arial"/>
              </a:rPr>
              <a:t>”</a:t>
            </a:r>
            <a:endParaRPr/>
          </a:p>
        </p:txBody>
      </p:sp>
      <p:cxnSp>
        <p:nvCxnSpPr>
          <p:cNvPr id="491" name="Google Shape;491;p74"/>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492" name="Shape 492"/>
        <p:cNvGrpSpPr/>
        <p:nvPr/>
      </p:nvGrpSpPr>
      <p:grpSpPr>
        <a:xfrm>
          <a:off x="0" y="0"/>
          <a:ext cx="0" cy="0"/>
          <a:chOff x="0" y="0"/>
          <a:chExt cx="0" cy="0"/>
        </a:xfrm>
      </p:grpSpPr>
      <p:sp>
        <p:nvSpPr>
          <p:cNvPr id="493" name="Google Shape;493;p75"/>
          <p:cNvSpPr txBox="1"/>
          <p:nvPr>
            <p:ph type="title"/>
          </p:nvPr>
        </p:nvSpPr>
        <p:spPr>
          <a:xfrm>
            <a:off x="971551" y="736599"/>
            <a:ext cx="7207250" cy="168275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75"/>
          <p:cNvSpPr txBox="1"/>
          <p:nvPr>
            <p:ph idx="1" type="body"/>
          </p:nvPr>
        </p:nvSpPr>
        <p:spPr>
          <a:xfrm>
            <a:off x="971551" y="2722626"/>
            <a:ext cx="7207251" cy="630936"/>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15"/>
              <a:buNone/>
              <a:defRPr sz="210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95" name="Google Shape;495;p75"/>
          <p:cNvSpPr txBox="1"/>
          <p:nvPr>
            <p:ph idx="2" type="body"/>
          </p:nvPr>
        </p:nvSpPr>
        <p:spPr>
          <a:xfrm>
            <a:off x="971550" y="3352800"/>
            <a:ext cx="7207253" cy="10541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553"/>
              <a:buNone/>
              <a:defRPr sz="1350">
                <a:solidFill>
                  <a:schemeClr val="dk1"/>
                </a:solidFill>
              </a:defRPr>
            </a:lvl1pPr>
            <a:lvl2pPr indent="-228600" lvl="1" marL="914400" algn="l">
              <a:spcBef>
                <a:spcPts val="450"/>
              </a:spcBef>
              <a:spcAft>
                <a:spcPts val="0"/>
              </a:spcAft>
              <a:buSzPts val="1553"/>
              <a:buNone/>
              <a:defRPr sz="1350">
                <a:solidFill>
                  <a:srgbClr val="888888"/>
                </a:solidFill>
              </a:defRPr>
            </a:lvl2pPr>
            <a:lvl3pPr indent="-228600" lvl="2" marL="1371600" algn="l">
              <a:spcBef>
                <a:spcPts val="450"/>
              </a:spcBef>
              <a:spcAft>
                <a:spcPts val="0"/>
              </a:spcAft>
              <a:buSzPts val="1380"/>
              <a:buNone/>
              <a:defRPr sz="1200">
                <a:solidFill>
                  <a:srgbClr val="888888"/>
                </a:solidFill>
              </a:defRPr>
            </a:lvl3pPr>
            <a:lvl4pPr indent="-228600" lvl="3" marL="1828800" algn="l">
              <a:spcBef>
                <a:spcPts val="450"/>
              </a:spcBef>
              <a:spcAft>
                <a:spcPts val="0"/>
              </a:spcAft>
              <a:buSzPts val="1208"/>
              <a:buNone/>
              <a:defRPr sz="1050">
                <a:solidFill>
                  <a:srgbClr val="888888"/>
                </a:solidFill>
              </a:defRPr>
            </a:lvl4pPr>
            <a:lvl5pPr indent="-228600" lvl="4" marL="2286000" algn="l">
              <a:spcBef>
                <a:spcPts val="450"/>
              </a:spcBef>
              <a:spcAft>
                <a:spcPts val="0"/>
              </a:spcAft>
              <a:buSzPts val="1208"/>
              <a:buNone/>
              <a:defRPr sz="1050">
                <a:solidFill>
                  <a:srgbClr val="888888"/>
                </a:solidFill>
              </a:defRPr>
            </a:lvl5pPr>
            <a:lvl6pPr indent="-228600" lvl="5" marL="2743200" algn="l">
              <a:spcBef>
                <a:spcPts val="450"/>
              </a:spcBef>
              <a:spcAft>
                <a:spcPts val="0"/>
              </a:spcAft>
              <a:buSzPts val="1208"/>
              <a:buNone/>
              <a:defRPr sz="1050">
                <a:solidFill>
                  <a:srgbClr val="888888"/>
                </a:solidFill>
              </a:defRPr>
            </a:lvl6pPr>
            <a:lvl7pPr indent="-228600" lvl="6" marL="3200400" algn="l">
              <a:spcBef>
                <a:spcPts val="450"/>
              </a:spcBef>
              <a:spcAft>
                <a:spcPts val="0"/>
              </a:spcAft>
              <a:buSzPts val="1208"/>
              <a:buNone/>
              <a:defRPr sz="1050">
                <a:solidFill>
                  <a:srgbClr val="888888"/>
                </a:solidFill>
              </a:defRPr>
            </a:lvl7pPr>
            <a:lvl8pPr indent="-228600" lvl="7" marL="3657600" algn="l">
              <a:spcBef>
                <a:spcPts val="450"/>
              </a:spcBef>
              <a:spcAft>
                <a:spcPts val="0"/>
              </a:spcAft>
              <a:buSzPts val="1208"/>
              <a:buNone/>
              <a:defRPr sz="1050">
                <a:solidFill>
                  <a:srgbClr val="888888"/>
                </a:solidFill>
              </a:defRPr>
            </a:lvl8pPr>
            <a:lvl9pPr indent="-228600" lvl="8" marL="4114800" algn="l">
              <a:spcBef>
                <a:spcPts val="450"/>
              </a:spcBef>
              <a:spcAft>
                <a:spcPts val="450"/>
              </a:spcAft>
              <a:buSzPts val="1208"/>
              <a:buNone/>
              <a:defRPr sz="1050">
                <a:solidFill>
                  <a:srgbClr val="888888"/>
                </a:solidFill>
              </a:defRPr>
            </a:lvl9pPr>
          </a:lstStyle>
          <a:p/>
        </p:txBody>
      </p:sp>
      <p:sp>
        <p:nvSpPr>
          <p:cNvPr id="496" name="Google Shape;496;p75"/>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7" name="Google Shape;497;p75"/>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8" name="Google Shape;498;p75"/>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499" name="Google Shape;499;p75"/>
          <p:cNvCxnSpPr/>
          <p:nvPr/>
        </p:nvCxnSpPr>
        <p:spPr>
          <a:xfrm>
            <a:off x="1047127" y="257175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00" name="Shape 500"/>
        <p:cNvGrpSpPr/>
        <p:nvPr/>
      </p:nvGrpSpPr>
      <p:grpSpPr>
        <a:xfrm>
          <a:off x="0" y="0"/>
          <a:ext cx="0" cy="0"/>
          <a:chOff x="0" y="0"/>
          <a:chExt cx="0" cy="0"/>
        </a:xfrm>
      </p:grpSpPr>
      <p:sp>
        <p:nvSpPr>
          <p:cNvPr id="501" name="Google Shape;501;p76"/>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3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2" name="Google Shape;502;p76"/>
          <p:cNvSpPr txBox="1"/>
          <p:nvPr>
            <p:ph idx="1" type="body"/>
          </p:nvPr>
        </p:nvSpPr>
        <p:spPr>
          <a:xfrm rot="5400000">
            <a:off x="3327398" y="-438149"/>
            <a:ext cx="2489202" cy="7200897"/>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03" name="Google Shape;503;p76"/>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4" name="Google Shape;504;p76"/>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5" name="Google Shape;505;p76"/>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506" name="Google Shape;506;p76"/>
          <p:cNvCxnSpPr/>
          <p:nvPr/>
        </p:nvCxnSpPr>
        <p:spPr>
          <a:xfrm>
            <a:off x="1047127" y="1816100"/>
            <a:ext cx="7055474"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7" name="Shape 507"/>
        <p:cNvGrpSpPr/>
        <p:nvPr/>
      </p:nvGrpSpPr>
      <p:grpSpPr>
        <a:xfrm>
          <a:off x="0" y="0"/>
          <a:ext cx="0" cy="0"/>
          <a:chOff x="0" y="0"/>
          <a:chExt cx="0" cy="0"/>
        </a:xfrm>
      </p:grpSpPr>
      <p:sp>
        <p:nvSpPr>
          <p:cNvPr id="508" name="Google Shape;508;p77"/>
          <p:cNvSpPr txBox="1"/>
          <p:nvPr>
            <p:ph type="title"/>
          </p:nvPr>
        </p:nvSpPr>
        <p:spPr>
          <a:xfrm rot="5400000">
            <a:off x="5623453" y="1862664"/>
            <a:ext cx="3670301" cy="1418171"/>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9" name="Google Shape;509;p77"/>
          <p:cNvSpPr txBox="1"/>
          <p:nvPr>
            <p:ph idx="1" type="body"/>
          </p:nvPr>
        </p:nvSpPr>
        <p:spPr>
          <a:xfrm rot="5400000">
            <a:off x="1923783" y="-215635"/>
            <a:ext cx="3670301" cy="5574769"/>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450"/>
              </a:spcBef>
              <a:spcAft>
                <a:spcPts val="0"/>
              </a:spcAft>
              <a:buSzPts val="2070"/>
              <a:buChar char="•"/>
              <a:defRPr/>
            </a:lvl2pPr>
            <a:lvl3pPr indent="-360044" lvl="2" marL="1371600" algn="l">
              <a:spcBef>
                <a:spcPts val="450"/>
              </a:spcBef>
              <a:spcAft>
                <a:spcPts val="0"/>
              </a:spcAft>
              <a:buSzPts val="2070"/>
              <a:buChar char="•"/>
              <a:defRPr/>
            </a:lvl3pPr>
            <a:lvl4pPr indent="-360044" lvl="3" marL="1828800" algn="l">
              <a:spcBef>
                <a:spcPts val="450"/>
              </a:spcBef>
              <a:spcAft>
                <a:spcPts val="0"/>
              </a:spcAft>
              <a:buSzPts val="2070"/>
              <a:buChar char="•"/>
              <a:defRPr/>
            </a:lvl4pPr>
            <a:lvl5pPr indent="-360045" lvl="4" marL="2286000" algn="l">
              <a:spcBef>
                <a:spcPts val="450"/>
              </a:spcBef>
              <a:spcAft>
                <a:spcPts val="0"/>
              </a:spcAft>
              <a:buSzPts val="2070"/>
              <a:buChar char="•"/>
              <a:defRPr/>
            </a:lvl5pPr>
            <a:lvl6pPr indent="-360045" lvl="5" marL="2743200" algn="l">
              <a:spcBef>
                <a:spcPts val="450"/>
              </a:spcBef>
              <a:spcAft>
                <a:spcPts val="0"/>
              </a:spcAft>
              <a:buSzPts val="2070"/>
              <a:buChar char="•"/>
              <a:defRPr/>
            </a:lvl6pPr>
            <a:lvl7pPr indent="-360045" lvl="6" marL="3200400" algn="l">
              <a:spcBef>
                <a:spcPts val="450"/>
              </a:spcBef>
              <a:spcAft>
                <a:spcPts val="0"/>
              </a:spcAft>
              <a:buSzPts val="2070"/>
              <a:buChar char="•"/>
              <a:defRPr/>
            </a:lvl7pPr>
            <a:lvl8pPr indent="-360045" lvl="7" marL="3657600" algn="l">
              <a:spcBef>
                <a:spcPts val="450"/>
              </a:spcBef>
              <a:spcAft>
                <a:spcPts val="0"/>
              </a:spcAft>
              <a:buSzPts val="2070"/>
              <a:buChar char="•"/>
              <a:defRPr/>
            </a:lvl8pPr>
            <a:lvl9pPr indent="-360045" lvl="8" marL="4114800" algn="l">
              <a:spcBef>
                <a:spcPts val="450"/>
              </a:spcBef>
              <a:spcAft>
                <a:spcPts val="450"/>
              </a:spcAft>
              <a:buSzPts val="2070"/>
              <a:buChar char="•"/>
              <a:defRPr/>
            </a:lvl9pPr>
          </a:lstStyle>
          <a:p/>
        </p:txBody>
      </p:sp>
      <p:sp>
        <p:nvSpPr>
          <p:cNvPr id="510" name="Google Shape;510;p77"/>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1" name="Google Shape;511;p77"/>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2" name="Google Shape;512;p77"/>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SzPts val="700"/>
              <a:buNone/>
              <a:defRPr/>
            </a:lvl1pPr>
            <a:lvl2pPr indent="0" lvl="1" marL="0" algn="r">
              <a:lnSpc>
                <a:spcPct val="100000"/>
              </a:lnSpc>
              <a:spcBef>
                <a:spcPts val="0"/>
              </a:spcBef>
              <a:spcAft>
                <a:spcPts val="0"/>
              </a:spcAft>
              <a:buSzPts val="700"/>
              <a:buNone/>
              <a:defRPr/>
            </a:lvl2pPr>
            <a:lvl3pPr indent="0" lvl="2" marL="0" algn="r">
              <a:lnSpc>
                <a:spcPct val="100000"/>
              </a:lnSpc>
              <a:spcBef>
                <a:spcPts val="0"/>
              </a:spcBef>
              <a:spcAft>
                <a:spcPts val="0"/>
              </a:spcAft>
              <a:buSzPts val="700"/>
              <a:buNone/>
              <a:defRPr/>
            </a:lvl3pPr>
            <a:lvl4pPr indent="0" lvl="3" marL="0" algn="r">
              <a:lnSpc>
                <a:spcPct val="100000"/>
              </a:lnSpc>
              <a:spcBef>
                <a:spcPts val="0"/>
              </a:spcBef>
              <a:spcAft>
                <a:spcPts val="0"/>
              </a:spcAft>
              <a:buSzPts val="700"/>
              <a:buNone/>
              <a:defRPr/>
            </a:lvl4pPr>
            <a:lvl5pPr indent="0" lvl="4" marL="0" algn="r">
              <a:lnSpc>
                <a:spcPct val="100000"/>
              </a:lnSpc>
              <a:spcBef>
                <a:spcPts val="0"/>
              </a:spcBef>
              <a:spcAft>
                <a:spcPts val="0"/>
              </a:spcAft>
              <a:buSzPts val="700"/>
              <a:buNone/>
              <a:defRPr/>
            </a:lvl5pPr>
            <a:lvl6pPr indent="0" lvl="5" marL="0" algn="r">
              <a:lnSpc>
                <a:spcPct val="100000"/>
              </a:lnSpc>
              <a:spcBef>
                <a:spcPts val="0"/>
              </a:spcBef>
              <a:spcAft>
                <a:spcPts val="0"/>
              </a:spcAft>
              <a:buSzPts val="700"/>
              <a:buNone/>
              <a:defRPr/>
            </a:lvl6pPr>
            <a:lvl7pPr indent="0" lvl="6" marL="0" algn="r">
              <a:lnSpc>
                <a:spcPct val="100000"/>
              </a:lnSpc>
              <a:spcBef>
                <a:spcPts val="0"/>
              </a:spcBef>
              <a:spcAft>
                <a:spcPts val="0"/>
              </a:spcAft>
              <a:buSzPts val="700"/>
              <a:buNone/>
              <a:defRPr/>
            </a:lvl7pPr>
            <a:lvl8pPr indent="0" lvl="7" marL="0" algn="r">
              <a:lnSpc>
                <a:spcPct val="100000"/>
              </a:lnSpc>
              <a:spcBef>
                <a:spcPts val="0"/>
              </a:spcBef>
              <a:spcAft>
                <a:spcPts val="0"/>
              </a:spcAft>
              <a:buSzPts val="700"/>
              <a:buNone/>
              <a:defRPr/>
            </a:lvl8pPr>
            <a:lvl9pPr indent="0" lvl="8" marL="0" algn="r">
              <a:lnSpc>
                <a:spcPct val="100000"/>
              </a:lnSpc>
              <a:spcBef>
                <a:spcPts val="0"/>
              </a:spcBef>
              <a:spcAft>
                <a:spcPts val="0"/>
              </a:spcAft>
              <a:buSzPts val="700"/>
              <a:buNone/>
              <a:defRPr/>
            </a:lvl9pPr>
          </a:lstStyle>
          <a:p>
            <a:pPr indent="0" lvl="0" marL="0" rtl="0" algn="r">
              <a:spcBef>
                <a:spcPts val="0"/>
              </a:spcBef>
              <a:spcAft>
                <a:spcPts val="0"/>
              </a:spcAft>
              <a:buNone/>
            </a:pPr>
            <a:fld id="{00000000-1234-1234-1234-123412341234}" type="slidenum">
              <a:rPr lang="en"/>
              <a:t>‹#›</a:t>
            </a:fld>
            <a:endParaRPr/>
          </a:p>
        </p:txBody>
      </p:sp>
      <p:cxnSp>
        <p:nvCxnSpPr>
          <p:cNvPr id="513" name="Google Shape;513;p77"/>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73.xml"/><Relationship Id="rId22" Type="http://schemas.openxmlformats.org/officeDocument/2006/relationships/theme" Target="../theme/theme1.xml"/><Relationship Id="rId21" Type="http://schemas.openxmlformats.org/officeDocument/2006/relationships/slideLayout" Target="../slideLayouts/slideLayout74.xml"/><Relationship Id="rId1" Type="http://schemas.openxmlformats.org/officeDocument/2006/relationships/image" Target="../media/image5.jp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57.xml"/><Relationship Id="rId9" Type="http://schemas.openxmlformats.org/officeDocument/2006/relationships/slideLayout" Target="../slideLayouts/slideLayout62.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11" Type="http://schemas.openxmlformats.org/officeDocument/2006/relationships/slideLayout" Target="../slideLayouts/slideLayout64.xml"/><Relationship Id="rId10" Type="http://schemas.openxmlformats.org/officeDocument/2006/relationships/slideLayout" Target="../slideLayouts/slideLayout63.xml"/><Relationship Id="rId13" Type="http://schemas.openxmlformats.org/officeDocument/2006/relationships/slideLayout" Target="../slideLayouts/slideLayout66.xml"/><Relationship Id="rId12" Type="http://schemas.openxmlformats.org/officeDocument/2006/relationships/slideLayout" Target="../slideLayouts/slideLayout65.xml"/><Relationship Id="rId15" Type="http://schemas.openxmlformats.org/officeDocument/2006/relationships/slideLayout" Target="../slideLayouts/slideLayout68.xml"/><Relationship Id="rId14" Type="http://schemas.openxmlformats.org/officeDocument/2006/relationships/slideLayout" Target="../slideLayouts/slideLayout67.xml"/><Relationship Id="rId17" Type="http://schemas.openxmlformats.org/officeDocument/2006/relationships/slideLayout" Target="../slideLayouts/slideLayout70.xml"/><Relationship Id="rId16" Type="http://schemas.openxmlformats.org/officeDocument/2006/relationships/slideLayout" Target="../slideLayouts/slideLayout69.xml"/><Relationship Id="rId19" Type="http://schemas.openxmlformats.org/officeDocument/2006/relationships/slideLayout" Target="../slideLayouts/slideLayout72.xml"/><Relationship Id="rId18"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600"/>
              <a:buFont typeface="Hepta Slab"/>
              <a:buNone/>
              <a:defRPr b="0" i="0" sz="3600" u="none" cap="none" strike="noStrike">
                <a:solidFill>
                  <a:schemeClr val="dk1"/>
                </a:solidFill>
                <a:latin typeface="Hepta Slab"/>
                <a:ea typeface="Hepta Slab"/>
                <a:cs typeface="Hepta Slab"/>
                <a:sym typeface="Hepta Slab"/>
              </a:defRPr>
            </a:lvl1pPr>
            <a:lvl2pPr lvl="1"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2pPr>
            <a:lvl3pPr lvl="2"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3pPr>
            <a:lvl4pPr lvl="3"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4pPr>
            <a:lvl5pPr lvl="4"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5pPr>
            <a:lvl6pPr lvl="5"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6pPr>
            <a:lvl7pPr lvl="6"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7pPr>
            <a:lvl8pPr lvl="7"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8pPr>
            <a:lvl9pPr lvl="8" marR="0" rtl="0" algn="l">
              <a:lnSpc>
                <a:spcPct val="100000"/>
              </a:lnSpc>
              <a:spcBef>
                <a:spcPts val="0"/>
              </a:spcBef>
              <a:spcAft>
                <a:spcPts val="0"/>
              </a:spcAft>
              <a:buClr>
                <a:srgbClr val="000000"/>
              </a:buClr>
              <a:buSzPts val="1400"/>
              <a:buFont typeface="Hepta Slab"/>
              <a:buNone/>
              <a:defRPr b="0" i="0" sz="1400" u="none" cap="none" strike="noStrike">
                <a:solidFill>
                  <a:srgbClr val="000000"/>
                </a:solidFill>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marR="0" rtl="0" algn="l">
              <a:lnSpc>
                <a:spcPct val="100000"/>
              </a:lnSpc>
              <a:spcBef>
                <a:spcPts val="0"/>
              </a:spcBef>
              <a:spcAft>
                <a:spcPts val="0"/>
              </a:spcAft>
              <a:buClr>
                <a:schemeClr val="dk1"/>
              </a:buClr>
              <a:buSzPts val="1500"/>
              <a:buFont typeface="Barlow Light"/>
              <a:buChar char="●"/>
              <a:defRPr b="0" i="0" sz="1500" u="none" cap="none" strike="noStrike">
                <a:solidFill>
                  <a:schemeClr val="dk1"/>
                </a:solidFill>
                <a:latin typeface="Barlow Light"/>
                <a:ea typeface="Barlow Light"/>
                <a:cs typeface="Barlow Light"/>
                <a:sym typeface="Barlow Light"/>
              </a:defRPr>
            </a:lvl1pPr>
            <a:lvl2pPr indent="-317500" lvl="1" marL="914400" marR="0" rtl="0" algn="l">
              <a:lnSpc>
                <a:spcPct val="100000"/>
              </a:lnSpc>
              <a:spcBef>
                <a:spcPts val="0"/>
              </a:spcBef>
              <a:spcAft>
                <a:spcPts val="0"/>
              </a:spcAft>
              <a:buClr>
                <a:schemeClr val="dk1"/>
              </a:buClr>
              <a:buSzPts val="1400"/>
              <a:buFont typeface="Barlow Light"/>
              <a:buChar char="○"/>
              <a:defRPr b="0" i="0" sz="1400" u="none" cap="none" strike="noStrike">
                <a:solidFill>
                  <a:schemeClr val="dk1"/>
                </a:solidFill>
                <a:latin typeface="Barlow Light"/>
                <a:ea typeface="Barlow Light"/>
                <a:cs typeface="Barlow Light"/>
                <a:sym typeface="Barlow Light"/>
              </a:defRPr>
            </a:lvl2pPr>
            <a:lvl3pPr indent="-311150" lvl="2" marL="1371600" marR="0" rtl="0" algn="l">
              <a:lnSpc>
                <a:spcPct val="100000"/>
              </a:lnSpc>
              <a:spcBef>
                <a:spcPts val="0"/>
              </a:spcBef>
              <a:spcAft>
                <a:spcPts val="0"/>
              </a:spcAft>
              <a:buClr>
                <a:schemeClr val="dk1"/>
              </a:buClr>
              <a:buSzPts val="1300"/>
              <a:buFont typeface="Barlow Light"/>
              <a:buChar char="■"/>
              <a:defRPr b="0" i="0" sz="1300" u="none" cap="none" strike="noStrike">
                <a:solidFill>
                  <a:schemeClr val="dk1"/>
                </a:solidFill>
                <a:latin typeface="Barlow Light"/>
                <a:ea typeface="Barlow Light"/>
                <a:cs typeface="Barlow Light"/>
                <a:sym typeface="Barlow Light"/>
              </a:defRPr>
            </a:lvl3pPr>
            <a:lvl4pPr indent="-304800" lvl="3" marL="1828800" marR="0" rtl="0" algn="l">
              <a:lnSpc>
                <a:spcPct val="100000"/>
              </a:lnSpc>
              <a:spcBef>
                <a:spcPts val="0"/>
              </a:spcBef>
              <a:spcAft>
                <a:spcPts val="0"/>
              </a:spcAft>
              <a:buClr>
                <a:schemeClr val="dk1"/>
              </a:buClr>
              <a:buSzPts val="1200"/>
              <a:buFont typeface="Barlow Light"/>
              <a:buChar char="●"/>
              <a:defRPr b="0" i="0" sz="1200" u="none" cap="none" strike="noStrike">
                <a:solidFill>
                  <a:schemeClr val="dk1"/>
                </a:solidFill>
                <a:latin typeface="Barlow Light"/>
                <a:ea typeface="Barlow Light"/>
                <a:cs typeface="Barlow Light"/>
                <a:sym typeface="Barlow Light"/>
              </a:defRPr>
            </a:lvl4pPr>
            <a:lvl5pPr indent="-298450" lvl="4" marL="2286000" marR="0" rtl="0" algn="l">
              <a:lnSpc>
                <a:spcPct val="100000"/>
              </a:lnSpc>
              <a:spcBef>
                <a:spcPts val="0"/>
              </a:spcBef>
              <a:spcAft>
                <a:spcPts val="0"/>
              </a:spcAft>
              <a:buClr>
                <a:schemeClr val="dk1"/>
              </a:buClr>
              <a:buSzPts val="1100"/>
              <a:buFont typeface="Barlow Light"/>
              <a:buChar char="○"/>
              <a:defRPr b="0" i="0" sz="1100" u="none" cap="none" strike="noStrike">
                <a:solidFill>
                  <a:schemeClr val="dk1"/>
                </a:solidFill>
                <a:latin typeface="Barlow Light"/>
                <a:ea typeface="Barlow Light"/>
                <a:cs typeface="Barlow Light"/>
                <a:sym typeface="Barlow Light"/>
              </a:defRPr>
            </a:lvl5pPr>
            <a:lvl6pPr indent="-292100" lvl="5" marL="2743200" marR="0" rtl="0" algn="l">
              <a:lnSpc>
                <a:spcPct val="100000"/>
              </a:lnSpc>
              <a:spcBef>
                <a:spcPts val="0"/>
              </a:spcBef>
              <a:spcAft>
                <a:spcPts val="0"/>
              </a:spcAft>
              <a:buClr>
                <a:schemeClr val="dk1"/>
              </a:buClr>
              <a:buSzPts val="1000"/>
              <a:buFont typeface="Barlow Light"/>
              <a:buChar char="■"/>
              <a:defRPr b="0" i="0" sz="1000" u="none" cap="none" strike="noStrike">
                <a:solidFill>
                  <a:schemeClr val="dk1"/>
                </a:solidFill>
                <a:latin typeface="Barlow Light"/>
                <a:ea typeface="Barlow Light"/>
                <a:cs typeface="Barlow Light"/>
                <a:sym typeface="Barlow Light"/>
              </a:defRPr>
            </a:lvl6pPr>
            <a:lvl7pPr indent="-285750" lvl="6" marL="3200400" marR="0" rtl="0" algn="l">
              <a:lnSpc>
                <a:spcPct val="100000"/>
              </a:lnSpc>
              <a:spcBef>
                <a:spcPts val="0"/>
              </a:spcBef>
              <a:spcAft>
                <a:spcPts val="0"/>
              </a:spcAft>
              <a:buClr>
                <a:schemeClr val="dk1"/>
              </a:buClr>
              <a:buSzPts val="900"/>
              <a:buFont typeface="Barlow Light"/>
              <a:buChar char="●"/>
              <a:defRPr b="0" i="0" sz="900" u="none" cap="none" strike="noStrike">
                <a:solidFill>
                  <a:schemeClr val="dk1"/>
                </a:solidFill>
                <a:latin typeface="Barlow Light"/>
                <a:ea typeface="Barlow Light"/>
                <a:cs typeface="Barlow Light"/>
                <a:sym typeface="Barlow Light"/>
              </a:defRPr>
            </a:lvl7pPr>
            <a:lvl8pPr indent="-279400" lvl="7" marL="3657600" marR="0" rtl="0" algn="l">
              <a:lnSpc>
                <a:spcPct val="100000"/>
              </a:lnSpc>
              <a:spcBef>
                <a:spcPts val="0"/>
              </a:spcBef>
              <a:spcAft>
                <a:spcPts val="0"/>
              </a:spcAft>
              <a:buClr>
                <a:schemeClr val="dk1"/>
              </a:buClr>
              <a:buSzPts val="800"/>
              <a:buFont typeface="Barlow Light"/>
              <a:buChar char="○"/>
              <a:defRPr b="0" i="0" sz="800" u="none" cap="none" strike="noStrike">
                <a:solidFill>
                  <a:schemeClr val="dk1"/>
                </a:solidFill>
                <a:latin typeface="Barlow Light"/>
                <a:ea typeface="Barlow Light"/>
                <a:cs typeface="Barlow Light"/>
                <a:sym typeface="Barlow Light"/>
              </a:defRPr>
            </a:lvl8pPr>
            <a:lvl9pPr indent="-273050" lvl="8" marL="4114800" marR="0" rtl="0" algn="l">
              <a:lnSpc>
                <a:spcPct val="100000"/>
              </a:lnSpc>
              <a:spcBef>
                <a:spcPts val="0"/>
              </a:spcBef>
              <a:spcAft>
                <a:spcPts val="0"/>
              </a:spcAft>
              <a:buClr>
                <a:schemeClr val="dk1"/>
              </a:buClr>
              <a:buSzPts val="700"/>
              <a:buFont typeface="Barlow Light"/>
              <a:buChar char="■"/>
              <a:defRPr b="0" i="0" sz="800" u="none" cap="none" strike="noStrike">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67" name="Shape 367"/>
        <p:cNvGrpSpPr/>
        <p:nvPr/>
      </p:nvGrpSpPr>
      <p:grpSpPr>
        <a:xfrm>
          <a:off x="0" y="0"/>
          <a:ext cx="0" cy="0"/>
          <a:chOff x="0" y="0"/>
          <a:chExt cx="0" cy="0"/>
        </a:xfrm>
      </p:grpSpPr>
      <p:grpSp>
        <p:nvGrpSpPr>
          <p:cNvPr id="368" name="Google Shape;368;p59"/>
          <p:cNvGrpSpPr/>
          <p:nvPr/>
        </p:nvGrpSpPr>
        <p:grpSpPr>
          <a:xfrm>
            <a:off x="-11802" y="0"/>
            <a:ext cx="9172472" cy="5142161"/>
            <a:chOff x="-15736" y="0"/>
            <a:chExt cx="12229962" cy="6856214"/>
          </a:xfrm>
        </p:grpSpPr>
        <p:pic>
          <p:nvPicPr>
            <p:cNvPr descr="HD-PanelContent.png" id="369" name="Google Shape;369;p5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70" name="Google Shape;370;p5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371" name="Google Shape;371;p5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372" name="Google Shape;372;p59"/>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373" name="Google Shape;373;p59"/>
          <p:cNvSpPr txBox="1"/>
          <p:nvPr>
            <p:ph type="title"/>
          </p:nvPr>
        </p:nvSpPr>
        <p:spPr>
          <a:xfrm>
            <a:off x="971552" y="736600"/>
            <a:ext cx="7200897" cy="9779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74" name="Google Shape;374;p59"/>
          <p:cNvSpPr txBox="1"/>
          <p:nvPr>
            <p:ph idx="1" type="body"/>
          </p:nvPr>
        </p:nvSpPr>
        <p:spPr>
          <a:xfrm>
            <a:off x="971551" y="1917699"/>
            <a:ext cx="7200897" cy="2489202"/>
          </a:xfrm>
          <a:prstGeom prst="rect">
            <a:avLst/>
          </a:prstGeom>
          <a:noFill/>
          <a:ln>
            <a:noFill/>
          </a:ln>
        </p:spPr>
        <p:txBody>
          <a:bodyPr anchorCtr="0" anchor="t" bIns="45700" lIns="91425" spcFirstLastPara="1" rIns="91425" wrap="square" tIns="45700">
            <a:normAutofit/>
          </a:bodyPr>
          <a:lstStyle>
            <a:lvl1pPr indent="-360045" lvl="0" marL="457200" marR="0" rtl="0" algn="l">
              <a:spcBef>
                <a:spcPts val="36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1pPr>
            <a:lvl2pPr indent="-338137" lvl="1" marL="914400" marR="0" rtl="0" algn="l">
              <a:spcBef>
                <a:spcPts val="450"/>
              </a:spcBef>
              <a:spcAft>
                <a:spcPts val="0"/>
              </a:spcAft>
              <a:buClr>
                <a:schemeClr val="accent1"/>
              </a:buClr>
              <a:buSzPts val="1725"/>
              <a:buFont typeface="Arial"/>
              <a:buChar char="•"/>
              <a:defRPr b="0" i="0" sz="1500" u="none" cap="none" strike="noStrike">
                <a:solidFill>
                  <a:srgbClr val="262626"/>
                </a:solidFill>
                <a:latin typeface="Garamond"/>
                <a:ea typeface="Garamond"/>
                <a:cs typeface="Garamond"/>
                <a:sym typeface="Garamond"/>
              </a:defRPr>
            </a:lvl2pPr>
            <a:lvl3pPr indent="-327183" lvl="2" marL="1371600" marR="0" rtl="0" algn="l">
              <a:spcBef>
                <a:spcPts val="450"/>
              </a:spcBef>
              <a:spcAft>
                <a:spcPts val="0"/>
              </a:spcAft>
              <a:buClr>
                <a:schemeClr val="accent1"/>
              </a:buClr>
              <a:buSzPts val="1553"/>
              <a:buFont typeface="Arial"/>
              <a:buChar char="•"/>
              <a:defRPr b="0" i="0" sz="1350" u="none" cap="none" strike="noStrike">
                <a:solidFill>
                  <a:srgbClr val="262626"/>
                </a:solidFill>
                <a:latin typeface="Garamond"/>
                <a:ea typeface="Garamond"/>
                <a:cs typeface="Garamond"/>
                <a:sym typeface="Garamond"/>
              </a:defRPr>
            </a:lvl3pPr>
            <a:lvl4pPr indent="-316230" lvl="3" marL="1828800" marR="0" rtl="0" algn="l">
              <a:spcBef>
                <a:spcPts val="450"/>
              </a:spcBef>
              <a:spcAft>
                <a:spcPts val="0"/>
              </a:spcAft>
              <a:buClr>
                <a:schemeClr val="accent1"/>
              </a:buClr>
              <a:buSzPts val="1380"/>
              <a:buFont typeface="Arial"/>
              <a:buChar char="•"/>
              <a:defRPr b="0" i="0" sz="1200" u="none" cap="none" strike="noStrike">
                <a:solidFill>
                  <a:srgbClr val="262626"/>
                </a:solidFill>
                <a:latin typeface="Garamond"/>
                <a:ea typeface="Garamond"/>
                <a:cs typeface="Garamond"/>
                <a:sym typeface="Garamond"/>
              </a:defRPr>
            </a:lvl4pPr>
            <a:lvl5pPr indent="-305276" lvl="4" marL="22860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5pPr>
            <a:lvl6pPr indent="-305276" lvl="5" marL="27432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6pPr>
            <a:lvl7pPr indent="-305276" lvl="6" marL="32004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7pPr>
            <a:lvl8pPr indent="-305276" lvl="7" marL="3657600" marR="0" rtl="0" algn="l">
              <a:spcBef>
                <a:spcPts val="450"/>
              </a:spcBef>
              <a:spcAft>
                <a:spcPts val="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8pPr>
            <a:lvl9pPr indent="-305276" lvl="8" marL="4114800" marR="0" rtl="0" algn="l">
              <a:spcBef>
                <a:spcPts val="450"/>
              </a:spcBef>
              <a:spcAft>
                <a:spcPts val="450"/>
              </a:spcAft>
              <a:buClr>
                <a:schemeClr val="accent1"/>
              </a:buClr>
              <a:buSzPts val="1208"/>
              <a:buFont typeface="Arial"/>
              <a:buChar char="•"/>
              <a:defRPr b="0" i="0" sz="1050" u="none" cap="none" strike="noStrike">
                <a:solidFill>
                  <a:srgbClr val="262626"/>
                </a:solidFill>
                <a:latin typeface="Garamond"/>
                <a:ea typeface="Garamond"/>
                <a:cs typeface="Garamond"/>
                <a:sym typeface="Garamond"/>
              </a:defRPr>
            </a:lvl9pPr>
          </a:lstStyle>
          <a:p/>
        </p:txBody>
      </p:sp>
      <p:sp>
        <p:nvSpPr>
          <p:cNvPr id="375" name="Google Shape;375;p59"/>
          <p:cNvSpPr txBox="1"/>
          <p:nvPr>
            <p:ph idx="10" type="dt"/>
          </p:nvPr>
        </p:nvSpPr>
        <p:spPr>
          <a:xfrm>
            <a:off x="6508126" y="4476750"/>
            <a:ext cx="1200150" cy="2095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6" name="Google Shape;376;p59"/>
          <p:cNvSpPr txBox="1"/>
          <p:nvPr>
            <p:ph idx="11" type="ftr"/>
          </p:nvPr>
        </p:nvSpPr>
        <p:spPr>
          <a:xfrm>
            <a:off x="971551" y="4476750"/>
            <a:ext cx="5479425" cy="2095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75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77" name="Google Shape;377;p59"/>
          <p:cNvSpPr txBox="1"/>
          <p:nvPr>
            <p:ph idx="12" type="sldNum"/>
          </p:nvPr>
        </p:nvSpPr>
        <p:spPr>
          <a:xfrm>
            <a:off x="7765426" y="4476750"/>
            <a:ext cx="407023" cy="2095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750"/>
              <a:buFont typeface="Arial"/>
              <a:buNone/>
              <a:defRPr b="0" i="0" sz="75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17" name="Shape 517"/>
        <p:cNvGrpSpPr/>
        <p:nvPr/>
      </p:nvGrpSpPr>
      <p:grpSpPr>
        <a:xfrm>
          <a:off x="0" y="0"/>
          <a:ext cx="0" cy="0"/>
          <a:chOff x="0" y="0"/>
          <a:chExt cx="0" cy="0"/>
        </a:xfrm>
      </p:grpSpPr>
      <p:sp>
        <p:nvSpPr>
          <p:cNvPr id="518" name="Google Shape;518;p78"/>
          <p:cNvSpPr txBox="1"/>
          <p:nvPr>
            <p:ph type="title"/>
          </p:nvPr>
        </p:nvSpPr>
        <p:spPr>
          <a:xfrm>
            <a:off x="1865419" y="0"/>
            <a:ext cx="5284128" cy="78176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lang="en">
                <a:latin typeface="Arial"/>
                <a:ea typeface="Arial"/>
                <a:cs typeface="Arial"/>
                <a:sym typeface="Arial"/>
              </a:rPr>
              <a:t>HyperFin AI</a:t>
            </a:r>
            <a:endParaRPr>
              <a:latin typeface="Arial"/>
              <a:ea typeface="Arial"/>
              <a:cs typeface="Arial"/>
              <a:sym typeface="Arial"/>
            </a:endParaRPr>
          </a:p>
        </p:txBody>
      </p:sp>
      <p:sp>
        <p:nvSpPr>
          <p:cNvPr id="519" name="Google Shape;519;p78"/>
          <p:cNvSpPr txBox="1"/>
          <p:nvPr>
            <p:ph idx="2" type="subTitle"/>
          </p:nvPr>
        </p:nvSpPr>
        <p:spPr>
          <a:xfrm>
            <a:off x="1235969" y="938010"/>
            <a:ext cx="6437010" cy="45346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lang="en" sz="1200">
                <a:latin typeface="Algerian"/>
                <a:ea typeface="Algerian"/>
                <a:cs typeface="Algerian"/>
                <a:sym typeface="Algerian"/>
              </a:rPr>
              <a:t>“</a:t>
            </a:r>
            <a:r>
              <a:rPr b="1" i="1" lang="en" sz="1200">
                <a:latin typeface="Arial"/>
                <a:ea typeface="Arial"/>
                <a:cs typeface="Arial"/>
                <a:sym typeface="Arial"/>
              </a:rPr>
              <a:t>Hyper-Personalized Financial Intelligence </a:t>
            </a:r>
            <a:endParaRPr b="1" i="1" sz="1200">
              <a:latin typeface="Arial"/>
              <a:ea typeface="Arial"/>
              <a:cs typeface="Arial"/>
              <a:sym typeface="Arial"/>
            </a:endParaRPr>
          </a:p>
          <a:p>
            <a:pPr indent="0" lvl="0" marL="0" rtl="0" algn="ctr">
              <a:lnSpc>
                <a:spcPct val="100000"/>
              </a:lnSpc>
              <a:spcBef>
                <a:spcPts val="0"/>
              </a:spcBef>
              <a:spcAft>
                <a:spcPts val="0"/>
              </a:spcAft>
              <a:buClr>
                <a:schemeClr val="lt1"/>
              </a:buClr>
              <a:buSzPts val="1100"/>
              <a:buNone/>
            </a:pPr>
            <a:r>
              <a:rPr b="1" i="1" lang="en" sz="1200">
                <a:latin typeface="Arial"/>
                <a:ea typeface="Arial"/>
                <a:cs typeface="Arial"/>
                <a:sym typeface="Arial"/>
              </a:rPr>
              <a:t>That Understands You”</a:t>
            </a:r>
            <a:endParaRPr b="1" i="1" sz="1200">
              <a:latin typeface="Arial"/>
              <a:ea typeface="Arial"/>
              <a:cs typeface="Arial"/>
              <a:sym typeface="Arial"/>
            </a:endParaRPr>
          </a:p>
        </p:txBody>
      </p:sp>
      <p:sp>
        <p:nvSpPr>
          <p:cNvPr id="520" name="Google Shape;520;p78"/>
          <p:cNvSpPr txBox="1"/>
          <p:nvPr>
            <p:ph idx="2" type="subTitle"/>
          </p:nvPr>
        </p:nvSpPr>
        <p:spPr>
          <a:xfrm>
            <a:off x="732883" y="1494766"/>
            <a:ext cx="7700662" cy="690949"/>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lang="en" sz="2900">
                <a:latin typeface="Arial"/>
                <a:ea typeface="Arial"/>
                <a:cs typeface="Arial"/>
                <a:sym typeface="Arial"/>
              </a:rPr>
              <a:t>Wells Fargo Hackathon 2025</a:t>
            </a:r>
            <a:endParaRPr sz="3100">
              <a:latin typeface="Arial"/>
              <a:ea typeface="Arial"/>
              <a:cs typeface="Arial"/>
              <a:sym typeface="Arial"/>
            </a:endParaRPr>
          </a:p>
        </p:txBody>
      </p:sp>
      <p:sp>
        <p:nvSpPr>
          <p:cNvPr id="521" name="Google Shape;521;p78"/>
          <p:cNvSpPr txBox="1"/>
          <p:nvPr>
            <p:ph idx="2" type="subTitle"/>
          </p:nvPr>
        </p:nvSpPr>
        <p:spPr>
          <a:xfrm>
            <a:off x="581421" y="2190150"/>
            <a:ext cx="7852124" cy="2508323"/>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Team Name: `Git Rekt`</a:t>
            </a:r>
            <a:endParaRPr/>
          </a:p>
          <a:p>
            <a:pPr indent="0" lvl="0" marL="0" rtl="0" algn="ctr">
              <a:lnSpc>
                <a:spcPct val="100000"/>
              </a:lnSpc>
              <a:spcBef>
                <a:spcPts val="0"/>
              </a:spcBef>
              <a:spcAft>
                <a:spcPts val="0"/>
              </a:spcAft>
              <a:buSzPts val="1100"/>
              <a:buNone/>
            </a:pPr>
            <a:r>
              <a:t/>
            </a:r>
            <a:endParaRPr sz="2000">
              <a:latin typeface="Arial"/>
              <a:ea typeface="Arial"/>
              <a:cs typeface="Arial"/>
              <a:sym typeface="Arial"/>
            </a:endParaRPr>
          </a:p>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1)  Neeraj Mirji</a:t>
            </a:r>
            <a:endParaRPr/>
          </a:p>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2) Eshaan Amin</a:t>
            </a:r>
            <a:endParaRPr/>
          </a:p>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3) Charan R  </a:t>
            </a:r>
            <a:endParaRPr/>
          </a:p>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4) Ramesh Valluripalli</a:t>
            </a:r>
            <a:endParaRPr/>
          </a:p>
          <a:p>
            <a:pPr indent="0" lvl="0" marL="0" rtl="0" algn="ctr">
              <a:lnSpc>
                <a:spcPct val="100000"/>
              </a:lnSpc>
              <a:spcBef>
                <a:spcPts val="0"/>
              </a:spcBef>
              <a:spcAft>
                <a:spcPts val="0"/>
              </a:spcAft>
              <a:buClr>
                <a:schemeClr val="lt1"/>
              </a:buClr>
              <a:buSzPts val="1100"/>
              <a:buNone/>
            </a:pPr>
            <a:r>
              <a:rPr lang="en" sz="2000">
                <a:latin typeface="Arial"/>
                <a:ea typeface="Arial"/>
                <a:cs typeface="Arial"/>
                <a:sym typeface="Arial"/>
              </a:rPr>
              <a:t>5) Samiksha</a:t>
            </a:r>
            <a:endParaRPr sz="2000">
              <a:latin typeface="Arial"/>
              <a:ea typeface="Arial"/>
              <a:cs typeface="Arial"/>
              <a:sym typeface="Arial"/>
            </a:endParaRPr>
          </a:p>
          <a:p>
            <a:pPr indent="0" lvl="0" marL="0" rtl="0" algn="ctr">
              <a:lnSpc>
                <a:spcPct val="100000"/>
              </a:lnSpc>
              <a:spcBef>
                <a:spcPts val="0"/>
              </a:spcBef>
              <a:spcAft>
                <a:spcPts val="0"/>
              </a:spcAft>
              <a:buSzPts val="1100"/>
              <a:buNone/>
            </a:pPr>
            <a:r>
              <a:t/>
            </a:r>
            <a:endParaRPr sz="2000">
              <a:solidFill>
                <a:srgbClr val="999999"/>
              </a:solidFill>
              <a:latin typeface="Arial"/>
              <a:ea typeface="Arial"/>
              <a:cs typeface="Arial"/>
              <a:sym typeface="Arial"/>
            </a:endParaRPr>
          </a:p>
          <a:p>
            <a:pPr indent="0" lvl="0" marL="0" rtl="0" algn="ctr">
              <a:lnSpc>
                <a:spcPct val="100000"/>
              </a:lnSpc>
              <a:spcBef>
                <a:spcPts val="0"/>
              </a:spcBef>
              <a:spcAft>
                <a:spcPts val="0"/>
              </a:spcAft>
              <a:buClr>
                <a:schemeClr val="lt1"/>
              </a:buClr>
              <a:buSzPts val="1100"/>
              <a:buNone/>
            </a:pPr>
            <a:r>
              <a:rPr i="1" lang="en" sz="1100">
                <a:solidFill>
                  <a:schemeClr val="dk1"/>
                </a:solidFill>
                <a:latin typeface="Arial"/>
                <a:ea typeface="Arial"/>
                <a:cs typeface="Arial"/>
                <a:sym typeface="Arial"/>
              </a:rPr>
              <a:t>.</a:t>
            </a:r>
            <a:endParaRPr i="1" sz="1100">
              <a:solidFill>
                <a:schemeClr val="dk1"/>
              </a:solidFill>
              <a:latin typeface="Arial"/>
              <a:ea typeface="Arial"/>
              <a:cs typeface="Arial"/>
              <a:sym typeface="Arial"/>
            </a:endParaRPr>
          </a:p>
          <a:p>
            <a:pPr indent="0" lvl="0" marL="0" rtl="0" algn="ctr">
              <a:lnSpc>
                <a:spcPct val="100000"/>
              </a:lnSpc>
              <a:spcBef>
                <a:spcPts val="0"/>
              </a:spcBef>
              <a:spcAft>
                <a:spcPts val="0"/>
              </a:spcAft>
              <a:buClr>
                <a:schemeClr val="lt1"/>
              </a:buClr>
              <a:buSzPts val="1100"/>
              <a:buNone/>
            </a:pPr>
            <a:r>
              <a:t/>
            </a:r>
            <a:endParaRPr sz="2900"/>
          </a:p>
          <a:p>
            <a:pPr indent="0" lvl="0" marL="0" rtl="0" algn="ctr">
              <a:lnSpc>
                <a:spcPct val="100000"/>
              </a:lnSpc>
              <a:spcBef>
                <a:spcPts val="0"/>
              </a:spcBef>
              <a:spcAft>
                <a:spcPts val="0"/>
              </a:spcAft>
              <a:buClr>
                <a:schemeClr val="lt1"/>
              </a:buClr>
              <a:buSzPts val="1100"/>
              <a:buNone/>
            </a:pPr>
            <a:r>
              <a:t/>
            </a:r>
            <a:endParaRPr sz="2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76" name="Shape 576"/>
        <p:cNvGrpSpPr/>
        <p:nvPr/>
      </p:nvGrpSpPr>
      <p:grpSpPr>
        <a:xfrm>
          <a:off x="0" y="0"/>
          <a:ext cx="0" cy="0"/>
          <a:chOff x="0" y="0"/>
          <a:chExt cx="0" cy="0"/>
        </a:xfrm>
      </p:grpSpPr>
      <p:sp>
        <p:nvSpPr>
          <p:cNvPr id="577" name="Google Shape;577;p87"/>
          <p:cNvSpPr txBox="1"/>
          <p:nvPr/>
        </p:nvSpPr>
        <p:spPr>
          <a:xfrm>
            <a:off x="2531164" y="112643"/>
            <a:ext cx="376361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Login Page</a:t>
            </a:r>
            <a:endParaRPr/>
          </a:p>
        </p:txBody>
      </p:sp>
      <p:pic>
        <p:nvPicPr>
          <p:cNvPr id="578" name="Google Shape;578;p87"/>
          <p:cNvPicPr preferRelativeResize="0"/>
          <p:nvPr/>
        </p:nvPicPr>
        <p:blipFill rotWithShape="1">
          <a:blip r:embed="rId3">
            <a:alphaModFix/>
          </a:blip>
          <a:srcRect b="0" l="0" r="0" t="0"/>
          <a:stretch/>
        </p:blipFill>
        <p:spPr>
          <a:xfrm>
            <a:off x="768625" y="732182"/>
            <a:ext cx="7288696" cy="40998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82" name="Shape 582"/>
        <p:cNvGrpSpPr/>
        <p:nvPr/>
      </p:nvGrpSpPr>
      <p:grpSpPr>
        <a:xfrm>
          <a:off x="0" y="0"/>
          <a:ext cx="0" cy="0"/>
          <a:chOff x="0" y="0"/>
          <a:chExt cx="0" cy="0"/>
        </a:xfrm>
      </p:grpSpPr>
      <p:pic>
        <p:nvPicPr>
          <p:cNvPr id="583" name="Google Shape;583;p88"/>
          <p:cNvPicPr preferRelativeResize="0"/>
          <p:nvPr/>
        </p:nvPicPr>
        <p:blipFill rotWithShape="1">
          <a:blip r:embed="rId3">
            <a:alphaModFix/>
          </a:blip>
          <a:srcRect b="0" l="0" r="0" t="0"/>
          <a:stretch/>
        </p:blipFill>
        <p:spPr>
          <a:xfrm>
            <a:off x="490331" y="606233"/>
            <a:ext cx="7798904" cy="4382009"/>
          </a:xfrm>
          <a:prstGeom prst="rect">
            <a:avLst/>
          </a:prstGeom>
          <a:noFill/>
          <a:ln>
            <a:noFill/>
          </a:ln>
        </p:spPr>
      </p:pic>
      <p:sp>
        <p:nvSpPr>
          <p:cNvPr id="584" name="Google Shape;584;p88"/>
          <p:cNvSpPr txBox="1"/>
          <p:nvPr/>
        </p:nvSpPr>
        <p:spPr>
          <a:xfrm>
            <a:off x="3849757" y="152400"/>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User Dashboard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88" name="Shape 588"/>
        <p:cNvGrpSpPr/>
        <p:nvPr/>
      </p:nvGrpSpPr>
      <p:grpSpPr>
        <a:xfrm>
          <a:off x="0" y="0"/>
          <a:ext cx="0" cy="0"/>
          <a:chOff x="0" y="0"/>
          <a:chExt cx="0" cy="0"/>
        </a:xfrm>
      </p:grpSpPr>
      <p:sp>
        <p:nvSpPr>
          <p:cNvPr id="589" name="Google Shape;589;p89"/>
          <p:cNvSpPr txBox="1"/>
          <p:nvPr/>
        </p:nvSpPr>
        <p:spPr>
          <a:xfrm>
            <a:off x="3379305" y="145774"/>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Recommended Products</a:t>
            </a:r>
            <a:endParaRPr/>
          </a:p>
        </p:txBody>
      </p:sp>
      <p:pic>
        <p:nvPicPr>
          <p:cNvPr id="590" name="Google Shape;590;p89"/>
          <p:cNvPicPr preferRelativeResize="0"/>
          <p:nvPr/>
        </p:nvPicPr>
        <p:blipFill rotWithShape="1">
          <a:blip r:embed="rId3">
            <a:alphaModFix/>
          </a:blip>
          <a:srcRect b="0" l="0" r="0" t="0"/>
          <a:stretch/>
        </p:blipFill>
        <p:spPr>
          <a:xfrm>
            <a:off x="722244" y="666334"/>
            <a:ext cx="7407964" cy="4162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94" name="Shape 594"/>
        <p:cNvGrpSpPr/>
        <p:nvPr/>
      </p:nvGrpSpPr>
      <p:grpSpPr>
        <a:xfrm>
          <a:off x="0" y="0"/>
          <a:ext cx="0" cy="0"/>
          <a:chOff x="0" y="0"/>
          <a:chExt cx="0" cy="0"/>
        </a:xfrm>
      </p:grpSpPr>
      <p:sp>
        <p:nvSpPr>
          <p:cNvPr id="595" name="Google Shape;595;p90"/>
          <p:cNvSpPr txBox="1"/>
          <p:nvPr/>
        </p:nvSpPr>
        <p:spPr>
          <a:xfrm>
            <a:off x="3849757" y="152400"/>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Personalised Offers</a:t>
            </a:r>
            <a:endParaRPr/>
          </a:p>
        </p:txBody>
      </p:sp>
      <p:pic>
        <p:nvPicPr>
          <p:cNvPr id="596" name="Google Shape;596;p90"/>
          <p:cNvPicPr preferRelativeResize="0"/>
          <p:nvPr/>
        </p:nvPicPr>
        <p:blipFill rotWithShape="1">
          <a:blip r:embed="rId3">
            <a:alphaModFix/>
          </a:blip>
          <a:srcRect b="0" l="0" r="0" t="0"/>
          <a:stretch/>
        </p:blipFill>
        <p:spPr>
          <a:xfrm>
            <a:off x="881269" y="736320"/>
            <a:ext cx="7282070" cy="409161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00" name="Shape 600"/>
        <p:cNvGrpSpPr/>
        <p:nvPr/>
      </p:nvGrpSpPr>
      <p:grpSpPr>
        <a:xfrm>
          <a:off x="0" y="0"/>
          <a:ext cx="0" cy="0"/>
          <a:chOff x="0" y="0"/>
          <a:chExt cx="0" cy="0"/>
        </a:xfrm>
      </p:grpSpPr>
      <p:sp>
        <p:nvSpPr>
          <p:cNvPr id="601" name="Google Shape;601;p91"/>
          <p:cNvSpPr txBox="1"/>
          <p:nvPr/>
        </p:nvSpPr>
        <p:spPr>
          <a:xfrm>
            <a:off x="3849757" y="152400"/>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Banking Trivia</a:t>
            </a:r>
            <a:endParaRPr/>
          </a:p>
        </p:txBody>
      </p:sp>
      <p:pic>
        <p:nvPicPr>
          <p:cNvPr id="602" name="Google Shape;602;p91"/>
          <p:cNvPicPr preferRelativeResize="0"/>
          <p:nvPr/>
        </p:nvPicPr>
        <p:blipFill rotWithShape="1">
          <a:blip r:embed="rId3">
            <a:alphaModFix/>
          </a:blip>
          <a:srcRect b="0" l="0" r="0" t="0"/>
          <a:stretch/>
        </p:blipFill>
        <p:spPr>
          <a:xfrm>
            <a:off x="592832" y="669235"/>
            <a:ext cx="7696402" cy="43244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06" name="Shape 606"/>
        <p:cNvGrpSpPr/>
        <p:nvPr/>
      </p:nvGrpSpPr>
      <p:grpSpPr>
        <a:xfrm>
          <a:off x="0" y="0"/>
          <a:ext cx="0" cy="0"/>
          <a:chOff x="0" y="0"/>
          <a:chExt cx="0" cy="0"/>
        </a:xfrm>
      </p:grpSpPr>
      <p:sp>
        <p:nvSpPr>
          <p:cNvPr id="607" name="Google Shape;607;p92"/>
          <p:cNvSpPr txBox="1"/>
          <p:nvPr/>
        </p:nvSpPr>
        <p:spPr>
          <a:xfrm>
            <a:off x="3597966" y="159026"/>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Banking Assistant</a:t>
            </a:r>
            <a:endParaRPr/>
          </a:p>
        </p:txBody>
      </p:sp>
      <p:pic>
        <p:nvPicPr>
          <p:cNvPr id="608" name="Google Shape;608;p92"/>
          <p:cNvPicPr preferRelativeResize="0"/>
          <p:nvPr/>
        </p:nvPicPr>
        <p:blipFill rotWithShape="1">
          <a:blip r:embed="rId3">
            <a:alphaModFix/>
          </a:blip>
          <a:srcRect b="0" l="0" r="0" t="0"/>
          <a:stretch/>
        </p:blipFill>
        <p:spPr>
          <a:xfrm>
            <a:off x="1666455" y="497580"/>
            <a:ext cx="5516221" cy="3102875"/>
          </a:xfrm>
          <a:prstGeom prst="rect">
            <a:avLst/>
          </a:prstGeom>
          <a:noFill/>
          <a:ln>
            <a:noFill/>
          </a:ln>
        </p:spPr>
      </p:pic>
      <p:pic>
        <p:nvPicPr>
          <p:cNvPr id="609" name="Google Shape;609;p92"/>
          <p:cNvPicPr preferRelativeResize="0"/>
          <p:nvPr/>
        </p:nvPicPr>
        <p:blipFill rotWithShape="1">
          <a:blip r:embed="rId4">
            <a:alphaModFix/>
          </a:blip>
          <a:srcRect b="0" l="0" r="0" t="0"/>
          <a:stretch/>
        </p:blipFill>
        <p:spPr>
          <a:xfrm>
            <a:off x="1650830" y="3752855"/>
            <a:ext cx="5531846" cy="11305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13" name="Shape 613"/>
        <p:cNvGrpSpPr/>
        <p:nvPr/>
      </p:nvGrpSpPr>
      <p:grpSpPr>
        <a:xfrm>
          <a:off x="0" y="0"/>
          <a:ext cx="0" cy="0"/>
          <a:chOff x="0" y="0"/>
          <a:chExt cx="0" cy="0"/>
        </a:xfrm>
      </p:grpSpPr>
      <p:sp>
        <p:nvSpPr>
          <p:cNvPr id="614" name="Google Shape;614;p93"/>
          <p:cNvSpPr txBox="1"/>
          <p:nvPr/>
        </p:nvSpPr>
        <p:spPr>
          <a:xfrm>
            <a:off x="3849757" y="152400"/>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Transaction Page</a:t>
            </a:r>
            <a:endParaRPr/>
          </a:p>
        </p:txBody>
      </p:sp>
      <p:pic>
        <p:nvPicPr>
          <p:cNvPr id="615" name="Google Shape;615;p93"/>
          <p:cNvPicPr preferRelativeResize="0"/>
          <p:nvPr/>
        </p:nvPicPr>
        <p:blipFill rotWithShape="1">
          <a:blip r:embed="rId3">
            <a:alphaModFix/>
          </a:blip>
          <a:srcRect b="0" l="0" r="0" t="0"/>
          <a:stretch/>
        </p:blipFill>
        <p:spPr>
          <a:xfrm>
            <a:off x="1260579" y="710316"/>
            <a:ext cx="6424945" cy="36100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19" name="Shape 619"/>
        <p:cNvGrpSpPr/>
        <p:nvPr/>
      </p:nvGrpSpPr>
      <p:grpSpPr>
        <a:xfrm>
          <a:off x="0" y="0"/>
          <a:ext cx="0" cy="0"/>
          <a:chOff x="0" y="0"/>
          <a:chExt cx="0" cy="0"/>
        </a:xfrm>
      </p:grpSpPr>
      <p:sp>
        <p:nvSpPr>
          <p:cNvPr id="620" name="Google Shape;620;p94"/>
          <p:cNvSpPr txBox="1"/>
          <p:nvPr/>
        </p:nvSpPr>
        <p:spPr>
          <a:xfrm>
            <a:off x="3419061" y="225287"/>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Transaction if Successful</a:t>
            </a:r>
            <a:endParaRPr/>
          </a:p>
        </p:txBody>
      </p:sp>
      <p:pic>
        <p:nvPicPr>
          <p:cNvPr id="621" name="Google Shape;621;p94"/>
          <p:cNvPicPr preferRelativeResize="0"/>
          <p:nvPr/>
        </p:nvPicPr>
        <p:blipFill rotWithShape="1">
          <a:blip r:embed="rId3">
            <a:alphaModFix/>
          </a:blip>
          <a:srcRect b="0" l="0" r="0" t="0"/>
          <a:stretch/>
        </p:blipFill>
        <p:spPr>
          <a:xfrm>
            <a:off x="1514685" y="1060174"/>
            <a:ext cx="6214813" cy="34919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25" name="Shape 625"/>
        <p:cNvGrpSpPr/>
        <p:nvPr/>
      </p:nvGrpSpPr>
      <p:grpSpPr>
        <a:xfrm>
          <a:off x="0" y="0"/>
          <a:ext cx="0" cy="0"/>
          <a:chOff x="0" y="0"/>
          <a:chExt cx="0" cy="0"/>
        </a:xfrm>
      </p:grpSpPr>
      <p:sp>
        <p:nvSpPr>
          <p:cNvPr id="626" name="Google Shape;626;p95"/>
          <p:cNvSpPr txBox="1"/>
          <p:nvPr/>
        </p:nvSpPr>
        <p:spPr>
          <a:xfrm>
            <a:off x="2835965" y="125896"/>
            <a:ext cx="440634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Fraud Detection(Transaction if flagged) </a:t>
            </a:r>
            <a:endParaRPr/>
          </a:p>
        </p:txBody>
      </p:sp>
      <p:pic>
        <p:nvPicPr>
          <p:cNvPr id="627" name="Google Shape;627;p95"/>
          <p:cNvPicPr preferRelativeResize="0"/>
          <p:nvPr/>
        </p:nvPicPr>
        <p:blipFill rotWithShape="1">
          <a:blip r:embed="rId3">
            <a:alphaModFix/>
          </a:blip>
          <a:srcRect b="0" l="0" r="0" t="0"/>
          <a:stretch/>
        </p:blipFill>
        <p:spPr>
          <a:xfrm>
            <a:off x="755374" y="615276"/>
            <a:ext cx="7643434" cy="42946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31" name="Shape 631"/>
        <p:cNvGrpSpPr/>
        <p:nvPr/>
      </p:nvGrpSpPr>
      <p:grpSpPr>
        <a:xfrm>
          <a:off x="0" y="0"/>
          <a:ext cx="0" cy="0"/>
          <a:chOff x="0" y="0"/>
          <a:chExt cx="0" cy="0"/>
        </a:xfrm>
      </p:grpSpPr>
      <p:sp>
        <p:nvSpPr>
          <p:cNvPr id="632" name="Google Shape;632;p96"/>
          <p:cNvSpPr txBox="1"/>
          <p:nvPr/>
        </p:nvSpPr>
        <p:spPr>
          <a:xfrm>
            <a:off x="3486205" y="125896"/>
            <a:ext cx="440634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Latest Transactions</a:t>
            </a:r>
            <a:endParaRPr/>
          </a:p>
        </p:txBody>
      </p:sp>
      <p:pic>
        <p:nvPicPr>
          <p:cNvPr id="633" name="Google Shape;633;p96"/>
          <p:cNvPicPr preferRelativeResize="0"/>
          <p:nvPr/>
        </p:nvPicPr>
        <p:blipFill rotWithShape="1">
          <a:blip r:embed="rId3">
            <a:alphaModFix/>
          </a:blip>
          <a:srcRect b="32587" l="0" r="624" t="0"/>
          <a:stretch/>
        </p:blipFill>
        <p:spPr>
          <a:xfrm>
            <a:off x="230397" y="1097280"/>
            <a:ext cx="8583106" cy="32715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25" name="Shape 525"/>
        <p:cNvGrpSpPr/>
        <p:nvPr/>
      </p:nvGrpSpPr>
      <p:grpSpPr>
        <a:xfrm>
          <a:off x="0" y="0"/>
          <a:ext cx="0" cy="0"/>
          <a:chOff x="0" y="0"/>
          <a:chExt cx="0" cy="0"/>
        </a:xfrm>
      </p:grpSpPr>
      <p:sp>
        <p:nvSpPr>
          <p:cNvPr id="526" name="Google Shape;526;p79"/>
          <p:cNvSpPr txBox="1"/>
          <p:nvPr/>
        </p:nvSpPr>
        <p:spPr>
          <a:xfrm>
            <a:off x="185531" y="66262"/>
            <a:ext cx="8335618" cy="9806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100"/>
              <a:buFont typeface="Hepta Slab"/>
              <a:buNone/>
            </a:pPr>
            <a:r>
              <a:rPr b="0" i="0" lang="en" sz="3600" u="none" cap="none" strike="noStrike">
                <a:solidFill>
                  <a:schemeClr val="dk1"/>
                </a:solidFill>
                <a:latin typeface="Arial"/>
                <a:ea typeface="Arial"/>
                <a:cs typeface="Arial"/>
                <a:sym typeface="Arial"/>
              </a:rPr>
              <a:t>🎯 The Problem</a:t>
            </a:r>
            <a:endParaRPr/>
          </a:p>
        </p:txBody>
      </p:sp>
      <p:sp>
        <p:nvSpPr>
          <p:cNvPr id="527" name="Google Shape;527;p79"/>
          <p:cNvSpPr txBox="1"/>
          <p:nvPr>
            <p:ph idx="2" type="subTitle"/>
          </p:nvPr>
        </p:nvSpPr>
        <p:spPr>
          <a:xfrm>
            <a:off x="1335391" y="735916"/>
            <a:ext cx="6437010" cy="453467"/>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b="1" i="1" lang="en" sz="1400">
                <a:latin typeface="Arial"/>
                <a:ea typeface="Arial"/>
                <a:cs typeface="Arial"/>
                <a:sym typeface="Arial"/>
              </a:rPr>
              <a:t>“Banking Feels Generic. Customers Feel Forgotten.”</a:t>
            </a:r>
            <a:endParaRPr/>
          </a:p>
        </p:txBody>
      </p:sp>
      <p:sp>
        <p:nvSpPr>
          <p:cNvPr id="528" name="Google Shape;528;p79"/>
          <p:cNvSpPr txBox="1"/>
          <p:nvPr/>
        </p:nvSpPr>
        <p:spPr>
          <a:xfrm>
            <a:off x="115958" y="1292087"/>
            <a:ext cx="8981660" cy="49741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FFBC5D"/>
                </a:solidFill>
                <a:latin typeface="Arial"/>
                <a:ea typeface="Arial"/>
                <a:cs typeface="Arial"/>
                <a:sym typeface="Arial"/>
              </a:rPr>
              <a:t>Outdated targeting is still the norm </a:t>
            </a:r>
            <a:r>
              <a:rPr b="1" i="0" lang="en" sz="1600" u="none" cap="none" strike="noStrike">
                <a:solidFill>
                  <a:schemeClr val="dk1"/>
                </a:solidFill>
                <a:latin typeface="Arial"/>
                <a:ea typeface="Arial"/>
                <a:cs typeface="Arial"/>
                <a:sym typeface="Arial"/>
              </a:rPr>
              <a:t>:</a:t>
            </a:r>
            <a:r>
              <a:rPr b="0" i="0" lang="en" sz="1600" u="none" cap="none" strike="noStrike">
                <a:solidFill>
                  <a:schemeClr val="dk1"/>
                </a:solidFill>
                <a:latin typeface="Arial"/>
                <a:ea typeface="Arial"/>
                <a:cs typeface="Arial"/>
                <a:sym typeface="Arial"/>
              </a:rPr>
              <a:t> Most banks group customers by age, gender, or zip code — but completely overlook real behaviour, preferences, or intent.</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chemeClr val="dk1"/>
                </a:solidFill>
                <a:latin typeface="Arial"/>
                <a:ea typeface="Arial"/>
                <a:cs typeface="Arial"/>
                <a:sym typeface="Arial"/>
              </a:rPr>
              <a:t> </a:t>
            </a:r>
            <a:r>
              <a:rPr b="1" i="0" lang="en" sz="1600" u="none" cap="none" strike="noStrike">
                <a:solidFill>
                  <a:srgbClr val="FFBC5D"/>
                </a:solidFill>
                <a:latin typeface="Arial"/>
                <a:ea typeface="Arial"/>
                <a:cs typeface="Arial"/>
                <a:sym typeface="Arial"/>
              </a:rPr>
              <a:t>Irrelevant offers = lost opportunities : </a:t>
            </a:r>
            <a:r>
              <a:rPr b="0" i="0" lang="en" sz="1600" u="none" cap="none" strike="noStrike">
                <a:solidFill>
                  <a:schemeClr val="dk1"/>
                </a:solidFill>
                <a:latin typeface="Arial"/>
                <a:ea typeface="Arial"/>
                <a:cs typeface="Arial"/>
                <a:sym typeface="Arial"/>
              </a:rPr>
              <a:t>Users are bombarded with promotions for credit cards they don’t need or can’t qualify for. The result? Frustration and erosion of trust.</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FFBC5D"/>
                </a:solidFill>
                <a:latin typeface="Arial"/>
                <a:ea typeface="Arial"/>
                <a:cs typeface="Arial"/>
                <a:sym typeface="Arial"/>
              </a:rPr>
              <a:t>Banks are missing what customers are saying — and feeling: </a:t>
            </a:r>
            <a:r>
              <a:rPr b="0" i="0" lang="en" sz="1600" u="none" cap="none" strike="noStrike">
                <a:solidFill>
                  <a:schemeClr val="dk1"/>
                </a:solidFill>
                <a:latin typeface="Arial"/>
                <a:ea typeface="Arial"/>
                <a:cs typeface="Arial"/>
                <a:sym typeface="Arial"/>
              </a:rPr>
              <a:t>Negative reviews, complaint forms, and even positive feedback hold emotional signals that go unanalysed and unused.</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FFBC5D"/>
                </a:solidFill>
                <a:latin typeface="Arial"/>
                <a:ea typeface="Arial"/>
                <a:cs typeface="Arial"/>
                <a:sym typeface="Arial"/>
              </a:rPr>
              <a:t>Personalization in finance hasn’t caught up to tech: </a:t>
            </a:r>
            <a:r>
              <a:rPr b="0" i="0" lang="en" sz="1600" u="none" cap="none" strike="noStrike">
                <a:solidFill>
                  <a:schemeClr val="dk1"/>
                </a:solidFill>
                <a:latin typeface="Arial"/>
                <a:ea typeface="Arial"/>
                <a:cs typeface="Arial"/>
                <a:sym typeface="Arial"/>
              </a:rPr>
              <a:t>Netflix knows your taste in movies. Spotify knows your vibe. Your bank? Still offering “Platinum” cards to students.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0" i="0" lang="en" sz="1200" u="none" cap="none" strike="noStrike">
                <a:solidFill>
                  <a:schemeClr val="dk1"/>
                </a:solidFill>
                <a:latin typeface="Arial"/>
                <a:ea typeface="Arial"/>
                <a:cs typeface="Arial"/>
                <a:sym typeface="Arial"/>
              </a:rPr>
              <a:t>(71% of customers say impersonal service drives them to switch banks.)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37" name="Shape 637"/>
        <p:cNvGrpSpPr/>
        <p:nvPr/>
      </p:nvGrpSpPr>
      <p:grpSpPr>
        <a:xfrm>
          <a:off x="0" y="0"/>
          <a:ext cx="0" cy="0"/>
          <a:chOff x="0" y="0"/>
          <a:chExt cx="0" cy="0"/>
        </a:xfrm>
      </p:grpSpPr>
      <p:sp>
        <p:nvSpPr>
          <p:cNvPr id="638" name="Google Shape;638;p97"/>
          <p:cNvSpPr txBox="1"/>
          <p:nvPr/>
        </p:nvSpPr>
        <p:spPr>
          <a:xfrm>
            <a:off x="3497544" y="132080"/>
            <a:ext cx="376361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Transaction Data</a:t>
            </a:r>
            <a:endParaRPr/>
          </a:p>
        </p:txBody>
      </p:sp>
      <p:pic>
        <p:nvPicPr>
          <p:cNvPr id="639" name="Google Shape;639;p97"/>
          <p:cNvPicPr preferRelativeResize="0"/>
          <p:nvPr/>
        </p:nvPicPr>
        <p:blipFill rotWithShape="1">
          <a:blip r:embed="rId3">
            <a:alphaModFix/>
          </a:blip>
          <a:srcRect b="-1" l="25771" r="25721" t="-472"/>
          <a:stretch/>
        </p:blipFill>
        <p:spPr>
          <a:xfrm>
            <a:off x="2187787" y="562186"/>
            <a:ext cx="4416214" cy="452784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43" name="Shape 643"/>
        <p:cNvGrpSpPr/>
        <p:nvPr/>
      </p:nvGrpSpPr>
      <p:grpSpPr>
        <a:xfrm>
          <a:off x="0" y="0"/>
          <a:ext cx="0" cy="0"/>
          <a:chOff x="0" y="0"/>
          <a:chExt cx="0" cy="0"/>
        </a:xfrm>
      </p:grpSpPr>
      <p:sp>
        <p:nvSpPr>
          <p:cNvPr id="644" name="Google Shape;644;p98"/>
          <p:cNvSpPr txBox="1"/>
          <p:nvPr/>
        </p:nvSpPr>
        <p:spPr>
          <a:xfrm>
            <a:off x="412000" y="132525"/>
            <a:ext cx="8291100" cy="3524700"/>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 sz="2900">
                <a:solidFill>
                  <a:schemeClr val="dk1"/>
                </a:solidFill>
              </a:rPr>
              <a:t>Conclusion</a:t>
            </a:r>
            <a:endParaRPr b="1" sz="2900">
              <a:solidFill>
                <a:schemeClr val="dk1"/>
              </a:solidFill>
            </a:endParaRPr>
          </a:p>
          <a:p>
            <a:pPr indent="0" lvl="0" marL="0" marR="0" rtl="0" algn="ctr">
              <a:lnSpc>
                <a:spcPct val="100000"/>
              </a:lnSpc>
              <a:spcBef>
                <a:spcPts val="0"/>
              </a:spcBef>
              <a:spcAft>
                <a:spcPts val="0"/>
              </a:spcAft>
              <a:buNone/>
            </a:pPr>
            <a:r>
              <a:t/>
            </a:r>
            <a:endParaRPr b="1" sz="1600">
              <a:solidFill>
                <a:schemeClr val="dk1"/>
              </a:solidFill>
            </a:endParaRPr>
          </a:p>
          <a:p>
            <a:pPr indent="0" lvl="0" marL="0" marR="0" rtl="0" algn="ctr">
              <a:lnSpc>
                <a:spcPct val="100000"/>
              </a:lnSpc>
              <a:spcBef>
                <a:spcPts val="0"/>
              </a:spcBef>
              <a:spcAft>
                <a:spcPts val="0"/>
              </a:spcAft>
              <a:buNone/>
            </a:pPr>
            <a:r>
              <a:t/>
            </a:r>
            <a:endParaRPr b="1" sz="1500">
              <a:solidFill>
                <a:schemeClr val="dk1"/>
              </a:solidFill>
            </a:endParaRPr>
          </a:p>
          <a:p>
            <a:pPr indent="0" lvl="0" marL="0" marR="0" rtl="0" algn="just">
              <a:lnSpc>
                <a:spcPct val="100000"/>
              </a:lnSpc>
              <a:spcBef>
                <a:spcPts val="0"/>
              </a:spcBef>
              <a:spcAft>
                <a:spcPts val="0"/>
              </a:spcAft>
              <a:buNone/>
            </a:pPr>
            <a:r>
              <a:rPr b="1" lang="en" sz="1500">
                <a:solidFill>
                  <a:schemeClr val="dk1"/>
                </a:solidFill>
              </a:rPr>
              <a:t>HyperFin AI demonstrates the powerful synergy between LLMs and traditional ML in solving real-world banking challenges. From enhancing product personalization to reducing churn and increasing customer trust, the system provides a scalable and explainable solution aligned with Nova Bank’s customer-first philosophy. With modularity, real-time adaptability, and ethical safeguards built-in, HyperFin AI is both future-ready and practical for deployment. This project serves as a strong foundation for next-gen banking experiences powered by AI.</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48" name="Shape 648"/>
        <p:cNvGrpSpPr/>
        <p:nvPr/>
      </p:nvGrpSpPr>
      <p:grpSpPr>
        <a:xfrm>
          <a:off x="0" y="0"/>
          <a:ext cx="0" cy="0"/>
          <a:chOff x="0" y="0"/>
          <a:chExt cx="0" cy="0"/>
        </a:xfrm>
      </p:grpSpPr>
      <p:sp>
        <p:nvSpPr>
          <p:cNvPr id="649" name="Google Shape;649;p99"/>
          <p:cNvSpPr txBox="1"/>
          <p:nvPr/>
        </p:nvSpPr>
        <p:spPr>
          <a:xfrm>
            <a:off x="501550" y="1936575"/>
            <a:ext cx="8291100" cy="2139600"/>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 sz="2900">
                <a:solidFill>
                  <a:schemeClr val="dk1"/>
                </a:solidFill>
              </a:rPr>
              <a:t>Thank You</a:t>
            </a:r>
            <a:endParaRPr b="1" sz="2900">
              <a:solidFill>
                <a:schemeClr val="dk1"/>
              </a:solidFill>
            </a:endParaRPr>
          </a:p>
          <a:p>
            <a:pPr indent="0" lvl="0" marL="0" marR="0" rtl="0" algn="ctr">
              <a:lnSpc>
                <a:spcPct val="100000"/>
              </a:lnSpc>
              <a:spcBef>
                <a:spcPts val="0"/>
              </a:spcBef>
              <a:spcAft>
                <a:spcPts val="0"/>
              </a:spcAft>
              <a:buNone/>
            </a:pPr>
            <a:r>
              <a:t/>
            </a:r>
            <a:endParaRPr b="1" sz="1600">
              <a:solidFill>
                <a:schemeClr val="dk1"/>
              </a:solidFill>
            </a:endParaRPr>
          </a:p>
          <a:p>
            <a:pPr indent="0" lvl="0" marL="0" marR="0" rtl="0" algn="ctr">
              <a:lnSpc>
                <a:spcPct val="100000"/>
              </a:lnSpc>
              <a:spcBef>
                <a:spcPts val="0"/>
              </a:spcBef>
              <a:spcAft>
                <a:spcPts val="0"/>
              </a:spcAft>
              <a:buNone/>
            </a:pPr>
            <a:r>
              <a:t/>
            </a:r>
            <a:endParaRPr b="1" sz="1500">
              <a:solidFill>
                <a:schemeClr val="dk1"/>
              </a:solidFill>
            </a:endParaRPr>
          </a:p>
          <a:p>
            <a:pPr indent="0" lvl="0" marL="0" marR="0" rtl="0" algn="just">
              <a:lnSpc>
                <a:spcPct val="100000"/>
              </a:lnSpc>
              <a:spcBef>
                <a:spcPts val="0"/>
              </a:spcBef>
              <a:spcAft>
                <a:spcPts val="0"/>
              </a:spcAft>
              <a:buNone/>
            </a:pPr>
            <a:r>
              <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32" name="Shape 532"/>
        <p:cNvGrpSpPr/>
        <p:nvPr/>
      </p:nvGrpSpPr>
      <p:grpSpPr>
        <a:xfrm>
          <a:off x="0" y="0"/>
          <a:ext cx="0" cy="0"/>
          <a:chOff x="0" y="0"/>
          <a:chExt cx="0" cy="0"/>
        </a:xfrm>
      </p:grpSpPr>
      <p:sp>
        <p:nvSpPr>
          <p:cNvPr id="533" name="Google Shape;533;p80"/>
          <p:cNvSpPr txBox="1"/>
          <p:nvPr/>
        </p:nvSpPr>
        <p:spPr>
          <a:xfrm>
            <a:off x="202097" y="139147"/>
            <a:ext cx="8335618" cy="9806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100"/>
              <a:buFont typeface="Hepta Slab"/>
              <a:buNone/>
            </a:pPr>
            <a:r>
              <a:rPr b="0" i="0" lang="en" sz="3600" u="none" cap="none" strike="noStrike">
                <a:solidFill>
                  <a:schemeClr val="dk1"/>
                </a:solidFill>
                <a:latin typeface="Arial"/>
                <a:ea typeface="Arial"/>
                <a:cs typeface="Arial"/>
                <a:sym typeface="Arial"/>
              </a:rPr>
              <a:t>🎯 Our Solution – HyperFin AI</a:t>
            </a:r>
            <a:endParaRPr/>
          </a:p>
        </p:txBody>
      </p:sp>
      <p:sp>
        <p:nvSpPr>
          <p:cNvPr id="534" name="Google Shape;534;p80"/>
          <p:cNvSpPr txBox="1"/>
          <p:nvPr>
            <p:ph idx="2" type="subTitle"/>
          </p:nvPr>
        </p:nvSpPr>
        <p:spPr>
          <a:xfrm>
            <a:off x="1395025" y="716038"/>
            <a:ext cx="6145461" cy="40377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b="1" i="1" lang="en" sz="1600">
                <a:latin typeface="Arial"/>
                <a:ea typeface="Arial"/>
                <a:cs typeface="Arial"/>
                <a:sym typeface="Arial"/>
              </a:rPr>
              <a:t>“</a:t>
            </a:r>
            <a:r>
              <a:rPr lang="en" sz="1600">
                <a:latin typeface="Arial"/>
                <a:ea typeface="Arial"/>
                <a:cs typeface="Arial"/>
                <a:sym typeface="Arial"/>
              </a:rPr>
              <a:t>We don’t just recommend. We understand  — and adapt.”</a:t>
            </a:r>
            <a:endParaRPr b="1" i="1" sz="1600">
              <a:latin typeface="Arial"/>
              <a:ea typeface="Arial"/>
              <a:cs typeface="Arial"/>
              <a:sym typeface="Arial"/>
            </a:endParaRPr>
          </a:p>
        </p:txBody>
      </p:sp>
      <p:sp>
        <p:nvSpPr>
          <p:cNvPr id="535" name="Google Shape;535;p80"/>
          <p:cNvSpPr txBox="1"/>
          <p:nvPr/>
        </p:nvSpPr>
        <p:spPr>
          <a:xfrm>
            <a:off x="102706" y="1119809"/>
            <a:ext cx="8902146" cy="53245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600" u="none" cap="none" strike="noStrike">
                <a:solidFill>
                  <a:srgbClr val="FFBC5D"/>
                </a:solidFill>
                <a:latin typeface="Arial"/>
                <a:ea typeface="Arial"/>
                <a:cs typeface="Arial"/>
                <a:sym typeface="Arial"/>
              </a:rPr>
              <a:t>HyperFin</a:t>
            </a:r>
            <a:r>
              <a:rPr b="1" i="0" lang="en" sz="1600" u="none" cap="none" strike="noStrike">
                <a:solidFill>
                  <a:schemeClr val="dk1"/>
                </a:solidFill>
                <a:latin typeface="Arial"/>
                <a:ea typeface="Arial"/>
                <a:cs typeface="Arial"/>
                <a:sym typeface="Arial"/>
              </a:rPr>
              <a:t> </a:t>
            </a:r>
            <a:r>
              <a:rPr b="1" i="0" lang="en" sz="1600" u="none" cap="none" strike="noStrike">
                <a:solidFill>
                  <a:srgbClr val="FFBC5D"/>
                </a:solidFill>
                <a:latin typeface="Arial"/>
                <a:ea typeface="Arial"/>
                <a:cs typeface="Arial"/>
                <a:sym typeface="Arial"/>
              </a:rPr>
              <a:t>AI</a:t>
            </a:r>
            <a:r>
              <a:rPr b="1" i="0" lang="en" sz="1600" u="none" cap="none" strike="noStrike">
                <a:solidFill>
                  <a:schemeClr val="dk1"/>
                </a:solidFill>
                <a:latin typeface="Arial"/>
                <a:ea typeface="Arial"/>
                <a:cs typeface="Arial"/>
                <a:sym typeface="Arial"/>
              </a:rPr>
              <a:t> is an intelligent, modular platform built to deliver truly personalized banking experiences — not just based on who a customer is, but on how they feel, what they do, and what they need.</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FFBC5D"/>
                </a:solidFill>
                <a:latin typeface="Arial"/>
                <a:ea typeface="Arial"/>
                <a:cs typeface="Arial"/>
                <a:sym typeface="Arial"/>
              </a:rPr>
              <a:t>1)</a:t>
            </a:r>
            <a:r>
              <a:rPr b="1" i="0" lang="en" sz="1600" u="none" cap="none" strike="noStrike">
                <a:solidFill>
                  <a:srgbClr val="FFBC5D"/>
                </a:solidFill>
                <a:latin typeface="Arial"/>
                <a:ea typeface="Arial"/>
                <a:cs typeface="Arial"/>
                <a:sym typeface="Arial"/>
              </a:rPr>
              <a:t> Smart Product Recommendations : </a:t>
            </a:r>
            <a:r>
              <a:rPr b="1" i="0" lang="en" sz="1600" u="none" cap="none" strike="noStrike">
                <a:solidFill>
                  <a:schemeClr val="dk1"/>
                </a:solidFill>
                <a:latin typeface="Arial"/>
                <a:ea typeface="Arial"/>
                <a:cs typeface="Arial"/>
                <a:sym typeface="Arial"/>
              </a:rPr>
              <a:t>HyperFin AI analyses each customer's profile — including income, spending patterns, interests, and lifestyle — to recommend the most suitable banking products .Every recommendation is personalized, eligibility-checked, and backed by reasoning that makes sense to both users and advisors.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FFBC5D"/>
                </a:solidFill>
                <a:latin typeface="Arial"/>
                <a:ea typeface="Arial"/>
                <a:cs typeface="Arial"/>
                <a:sym typeface="Arial"/>
              </a:rPr>
              <a:t>2) Retention-Driven Offer Engine : </a:t>
            </a:r>
            <a:r>
              <a:rPr b="1" i="0" lang="en" sz="1600" u="none" cap="none" strike="noStrike">
                <a:solidFill>
                  <a:schemeClr val="dk1"/>
                </a:solidFill>
                <a:latin typeface="Arial"/>
                <a:ea typeface="Arial"/>
                <a:cs typeface="Arial"/>
                <a:sym typeface="Arial"/>
              </a:rPr>
              <a:t>When a customer shows signs of dissatisfaction or churn risk, HyperFin AI doesn't wait. It actively evaluates their sentiment, past feedback, reviews, and tone.</a:t>
            </a:r>
            <a:endParaRPr/>
          </a:p>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      ⚠️ If frustration is detected → A retention offer is instantly triggered (e.g., rate match,        premium support).</a:t>
            </a:r>
            <a:endParaRPr/>
          </a:p>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    🌟 If satisfaction is detected → A loyalty reward is proactively delivered (e.g., cashback,   upgrades).</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39" name="Shape 539"/>
        <p:cNvGrpSpPr/>
        <p:nvPr/>
      </p:nvGrpSpPr>
      <p:grpSpPr>
        <a:xfrm>
          <a:off x="0" y="0"/>
          <a:ext cx="0" cy="0"/>
          <a:chOff x="0" y="0"/>
          <a:chExt cx="0" cy="0"/>
        </a:xfrm>
      </p:grpSpPr>
      <p:sp>
        <p:nvSpPr>
          <p:cNvPr id="540" name="Google Shape;540;p81"/>
          <p:cNvSpPr txBox="1"/>
          <p:nvPr/>
        </p:nvSpPr>
        <p:spPr>
          <a:xfrm>
            <a:off x="202097" y="139147"/>
            <a:ext cx="8335618" cy="9806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100"/>
              <a:buFont typeface="Hepta Slab"/>
              <a:buNone/>
            </a:pPr>
            <a:r>
              <a:rPr b="0" i="0" lang="en" sz="3600" u="none" cap="none" strike="noStrike">
                <a:solidFill>
                  <a:schemeClr val="dk1"/>
                </a:solidFill>
                <a:latin typeface="Arial"/>
                <a:ea typeface="Arial"/>
                <a:cs typeface="Arial"/>
                <a:sym typeface="Arial"/>
              </a:rPr>
              <a:t>🎯 Our Solution – HyperFin AI</a:t>
            </a:r>
            <a:endParaRPr/>
          </a:p>
        </p:txBody>
      </p:sp>
      <p:sp>
        <p:nvSpPr>
          <p:cNvPr id="541" name="Google Shape;541;p81"/>
          <p:cNvSpPr txBox="1"/>
          <p:nvPr>
            <p:ph idx="2" type="subTitle"/>
          </p:nvPr>
        </p:nvSpPr>
        <p:spPr>
          <a:xfrm>
            <a:off x="1395025" y="716038"/>
            <a:ext cx="6145461" cy="40377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b="1" i="1" lang="en" sz="1600">
                <a:latin typeface="Arial"/>
                <a:ea typeface="Arial"/>
                <a:cs typeface="Arial"/>
                <a:sym typeface="Arial"/>
              </a:rPr>
              <a:t>“</a:t>
            </a:r>
            <a:r>
              <a:rPr lang="en" sz="1600">
                <a:latin typeface="Arial"/>
                <a:ea typeface="Arial"/>
                <a:cs typeface="Arial"/>
                <a:sym typeface="Arial"/>
              </a:rPr>
              <a:t>We don’t just recommend. We understand  — and adapt.”</a:t>
            </a:r>
            <a:endParaRPr b="1" i="1" sz="1600">
              <a:latin typeface="Arial"/>
              <a:ea typeface="Arial"/>
              <a:cs typeface="Arial"/>
              <a:sym typeface="Arial"/>
            </a:endParaRPr>
          </a:p>
        </p:txBody>
      </p:sp>
      <p:sp>
        <p:nvSpPr>
          <p:cNvPr id="542" name="Google Shape;542;p81"/>
          <p:cNvSpPr txBox="1"/>
          <p:nvPr/>
        </p:nvSpPr>
        <p:spPr>
          <a:xfrm>
            <a:off x="162340" y="1258956"/>
            <a:ext cx="8981660" cy="55707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chemeClr val="dk1"/>
                </a:solidFill>
                <a:latin typeface="Arial"/>
                <a:ea typeface="Arial"/>
                <a:cs typeface="Arial"/>
                <a:sym typeface="Arial"/>
              </a:rPr>
              <a:t> </a:t>
            </a:r>
            <a:r>
              <a:rPr b="1" i="0" lang="en" sz="1600" u="none" cap="none" strike="noStrike">
                <a:solidFill>
                  <a:srgbClr val="FFBC5D"/>
                </a:solidFill>
                <a:latin typeface="Arial"/>
                <a:ea typeface="Arial"/>
                <a:cs typeface="Arial"/>
                <a:sym typeface="Arial"/>
              </a:rPr>
              <a:t>3) LLM-Powered Financial Q&amp;A Assistant : </a:t>
            </a:r>
            <a:r>
              <a:rPr b="1" i="0" lang="en" sz="1600" u="none" cap="none" strike="noStrike">
                <a:solidFill>
                  <a:schemeClr val="dk1"/>
                </a:solidFill>
                <a:latin typeface="Arial"/>
                <a:ea typeface="Arial"/>
                <a:cs typeface="Arial"/>
                <a:sym typeface="Arial"/>
              </a:rPr>
              <a:t>This module identifies questions or confusion within customer comments on social media and responds with concise, trivia-style explanations that promote financial literacy. Alongside each explanation, it recommends a relevant product tailored to the user’s need — transforming feedback into personalized and educational engagement.</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FFBC5D"/>
                </a:solidFill>
                <a:latin typeface="Arial"/>
                <a:ea typeface="Arial"/>
                <a:cs typeface="Arial"/>
                <a:sym typeface="Arial"/>
              </a:rPr>
              <a:t>4) Fraud Detection with Explainability : </a:t>
            </a:r>
            <a:r>
              <a:rPr b="1" i="0" lang="en" sz="1600" u="none" cap="none" strike="noStrike">
                <a:solidFill>
                  <a:schemeClr val="dk1"/>
                </a:solidFill>
                <a:latin typeface="Arial"/>
                <a:ea typeface="Arial"/>
                <a:cs typeface="Arial"/>
                <a:sym typeface="Arial"/>
              </a:rPr>
              <a:t>Every transaction is evaluated not only for financial validity but also behavioural consistency. This module detects anomalies in spending amount, payment methods, or merchant category — such as a sudden wire transfer to a luxury store after months of grocery transactions. If flagged, the system provides a detailed risk score, a human-readable explanation, and a recommended action (e.g., request verification). This approach builds trust by ensuring that fraud alerts are transparent and easy to understand — not just automated flags.</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46" name="Shape 546"/>
        <p:cNvGrpSpPr/>
        <p:nvPr/>
      </p:nvGrpSpPr>
      <p:grpSpPr>
        <a:xfrm>
          <a:off x="0" y="0"/>
          <a:ext cx="0" cy="0"/>
          <a:chOff x="0" y="0"/>
          <a:chExt cx="0" cy="0"/>
        </a:xfrm>
      </p:grpSpPr>
      <p:sp>
        <p:nvSpPr>
          <p:cNvPr id="547" name="Google Shape;547;p82"/>
          <p:cNvSpPr txBox="1"/>
          <p:nvPr/>
        </p:nvSpPr>
        <p:spPr>
          <a:xfrm>
            <a:off x="202097" y="139147"/>
            <a:ext cx="8335618" cy="9806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100"/>
              <a:buFont typeface="Hepta Slab"/>
              <a:buNone/>
            </a:pPr>
            <a:r>
              <a:rPr b="0" i="0" lang="en" sz="3600" u="none" cap="none" strike="noStrike">
                <a:solidFill>
                  <a:schemeClr val="dk1"/>
                </a:solidFill>
                <a:latin typeface="Arial"/>
                <a:ea typeface="Arial"/>
                <a:cs typeface="Arial"/>
                <a:sym typeface="Arial"/>
              </a:rPr>
              <a:t>🎯 Our Solution – HyperFin AI</a:t>
            </a:r>
            <a:endParaRPr/>
          </a:p>
        </p:txBody>
      </p:sp>
      <p:sp>
        <p:nvSpPr>
          <p:cNvPr id="548" name="Google Shape;548;p82"/>
          <p:cNvSpPr txBox="1"/>
          <p:nvPr/>
        </p:nvSpPr>
        <p:spPr>
          <a:xfrm>
            <a:off x="102706" y="629478"/>
            <a:ext cx="8981660" cy="63094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chemeClr val="dk1"/>
                </a:solidFill>
                <a:latin typeface="Arial"/>
                <a:ea typeface="Arial"/>
                <a:cs typeface="Arial"/>
                <a:sym typeface="Arial"/>
              </a:rPr>
              <a:t> </a:t>
            </a:r>
            <a:r>
              <a:rPr b="1" i="0" lang="en" sz="1600" u="none" cap="none" strike="noStrike">
                <a:solidFill>
                  <a:srgbClr val="FFBC5D"/>
                </a:solidFill>
                <a:latin typeface="Arial"/>
                <a:ea typeface="Arial"/>
                <a:cs typeface="Arial"/>
                <a:sym typeface="Arial"/>
              </a:rPr>
              <a:t>5) Knowledge:</a:t>
            </a:r>
            <a:r>
              <a:rPr b="1" i="0" lang="en" sz="1600" u="none" cap="none" strike="noStrike">
                <a:solidFill>
                  <a:schemeClr val="dk1"/>
                </a:solidFill>
                <a:latin typeface="Arial"/>
                <a:ea typeface="Arial"/>
                <a:cs typeface="Arial"/>
                <a:sym typeface="Arial"/>
              </a:rPr>
              <a:t> This module analyses customer comments from social media to detect questions or confusion around banking concepts or services. When such a query is identified, the system responds with a short, informative trivia-style explanation related to the topic, enhancing financial literacy. Alongside the trivia, it recommends a relevant product that addresses the customer’s concern, creating a personalized and engaging experience.</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FFBC5D"/>
                </a:solidFill>
                <a:latin typeface="Arial"/>
                <a:ea typeface="Arial"/>
                <a:cs typeface="Arial"/>
                <a:sym typeface="Arial"/>
              </a:rPr>
              <a:t>6) ML-Based Fall-back Engine (XGBoost + KNN): </a:t>
            </a:r>
            <a:r>
              <a:rPr b="1" i="0" lang="en" sz="1600" u="none" cap="none" strike="noStrike">
                <a:solidFill>
                  <a:schemeClr val="dk1"/>
                </a:solidFill>
                <a:latin typeface="Arial"/>
                <a:ea typeface="Arial"/>
                <a:cs typeface="Arial"/>
                <a:sym typeface="Arial"/>
              </a:rPr>
              <a:t>In scenarios where the LLM fails, times out, or lacks sufficient context, the system seamlessly falls back to robust ML models. XGBoost classifies churn risk using behavioural signals, while KNN identifies similar users for product recommendations. This ensures continuity, reliability, and intelligent outcomes — even in edge cases.</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FFAC33"/>
                </a:solidFill>
                <a:latin typeface="Arial"/>
                <a:ea typeface="Arial"/>
                <a:cs typeface="Arial"/>
                <a:sym typeface="Arial"/>
              </a:rPr>
              <a:t>7) Real-Time Behavior Update via Fund Transfers: </a:t>
            </a:r>
            <a:r>
              <a:rPr b="1" i="0" lang="en" sz="1600" u="none" cap="none" strike="noStrike">
                <a:solidFill>
                  <a:schemeClr val="dk1"/>
                </a:solidFill>
                <a:latin typeface="Arial"/>
                <a:ea typeface="Arial"/>
                <a:cs typeface="Arial"/>
                <a:sym typeface="Arial"/>
              </a:rPr>
              <a:t>Every fund transfer initiated by a customer is logged instantly and used to update their transaction profile. This enables the system to dynamically adjust product recommendations, churn risk, and reward strategies based on new financial behavior.It ensures personalization is not static — it evolves in real-time with every user action.</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9FBF2"/>
            </a:gs>
            <a:gs pos="74000">
              <a:srgbClr val="D0E08D"/>
            </a:gs>
            <a:gs pos="83000">
              <a:srgbClr val="D0E08D"/>
            </a:gs>
            <a:gs pos="100000">
              <a:srgbClr val="E0EAB3"/>
            </a:gs>
          </a:gsLst>
          <a:lin ang="5400000" scaled="0"/>
        </a:gradFill>
      </p:bgPr>
    </p:bg>
    <p:spTree>
      <p:nvGrpSpPr>
        <p:cNvPr id="552" name="Shape 552"/>
        <p:cNvGrpSpPr/>
        <p:nvPr/>
      </p:nvGrpSpPr>
      <p:grpSpPr>
        <a:xfrm>
          <a:off x="0" y="0"/>
          <a:ext cx="0" cy="0"/>
          <a:chOff x="0" y="0"/>
          <a:chExt cx="0" cy="0"/>
        </a:xfrm>
      </p:grpSpPr>
      <p:sp>
        <p:nvSpPr>
          <p:cNvPr id="553" name="Google Shape;553;p83"/>
          <p:cNvSpPr txBox="1"/>
          <p:nvPr/>
        </p:nvSpPr>
        <p:spPr>
          <a:xfrm>
            <a:off x="152401" y="-185532"/>
            <a:ext cx="8666922" cy="2215991"/>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High Level System Architecture</a:t>
            </a:r>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554" name="Google Shape;554;p83"/>
          <p:cNvPicPr preferRelativeResize="0"/>
          <p:nvPr/>
        </p:nvPicPr>
        <p:blipFill rotWithShape="1">
          <a:blip r:embed="rId3">
            <a:alphaModFix/>
          </a:blip>
          <a:srcRect b="0" l="0" r="0" t="0"/>
          <a:stretch/>
        </p:blipFill>
        <p:spPr>
          <a:xfrm>
            <a:off x="2730061" y="450573"/>
            <a:ext cx="3491836" cy="47141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58" name="Shape 558"/>
        <p:cNvGrpSpPr/>
        <p:nvPr/>
      </p:nvGrpSpPr>
      <p:grpSpPr>
        <a:xfrm>
          <a:off x="0" y="0"/>
          <a:ext cx="0" cy="0"/>
          <a:chOff x="0" y="0"/>
          <a:chExt cx="0" cy="0"/>
        </a:xfrm>
      </p:grpSpPr>
      <p:sp>
        <p:nvSpPr>
          <p:cNvPr id="559" name="Google Shape;559;p84"/>
          <p:cNvSpPr txBox="1"/>
          <p:nvPr/>
        </p:nvSpPr>
        <p:spPr>
          <a:xfrm>
            <a:off x="202097" y="139147"/>
            <a:ext cx="8335618" cy="980662"/>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lt1"/>
              </a:buClr>
              <a:buSzPts val="1100"/>
              <a:buFont typeface="Hepta Slab"/>
              <a:buNone/>
            </a:pPr>
            <a:r>
              <a:rPr b="0" i="0" lang="en" sz="3600" u="none" cap="none" strike="noStrike">
                <a:solidFill>
                  <a:schemeClr val="dk1"/>
                </a:solidFill>
                <a:latin typeface="Arial"/>
                <a:ea typeface="Arial"/>
                <a:cs typeface="Arial"/>
                <a:sym typeface="Arial"/>
              </a:rPr>
              <a:t>Data That Powers It All</a:t>
            </a:r>
            <a:endParaRPr/>
          </a:p>
        </p:txBody>
      </p:sp>
      <p:sp>
        <p:nvSpPr>
          <p:cNvPr id="560" name="Google Shape;560;p84"/>
          <p:cNvSpPr txBox="1"/>
          <p:nvPr>
            <p:ph idx="2" type="subTitle"/>
          </p:nvPr>
        </p:nvSpPr>
        <p:spPr>
          <a:xfrm>
            <a:off x="1395025" y="716038"/>
            <a:ext cx="5880418" cy="403771"/>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lt1"/>
              </a:buClr>
              <a:buSzPts val="1100"/>
              <a:buNone/>
            </a:pPr>
            <a:r>
              <a:rPr b="1" i="1" lang="en" sz="1400">
                <a:latin typeface="Arial"/>
                <a:ea typeface="Arial"/>
                <a:cs typeface="Arial"/>
                <a:sym typeface="Arial"/>
              </a:rPr>
              <a:t>“</a:t>
            </a:r>
            <a:r>
              <a:rPr lang="en" sz="1400">
                <a:latin typeface="Arial"/>
                <a:ea typeface="Arial"/>
                <a:cs typeface="Arial"/>
                <a:sym typeface="Arial"/>
              </a:rPr>
              <a:t>Multiple Data Streams - Designed with LLM Precision.”</a:t>
            </a:r>
            <a:endParaRPr b="1" i="1" sz="1400">
              <a:latin typeface="Arial"/>
              <a:ea typeface="Arial"/>
              <a:cs typeface="Arial"/>
              <a:sym typeface="Arial"/>
            </a:endParaRPr>
          </a:p>
        </p:txBody>
      </p:sp>
      <p:sp>
        <p:nvSpPr>
          <p:cNvPr id="561" name="Google Shape;561;p84"/>
          <p:cNvSpPr txBox="1"/>
          <p:nvPr/>
        </p:nvSpPr>
        <p:spPr>
          <a:xfrm>
            <a:off x="62949" y="1225826"/>
            <a:ext cx="8981660" cy="46166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HyperFin AI is fuelled by a rich, multi-dimensional dataset created and curated using LLMs to simulate real-world banking behaviour and diversity. We've designed this synthetic dataset to mirror realistic user profiles, transaction behaviour, feedback sentiment, and product logic — enabling powerful downstream AI decisions.</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Data Layers </a:t>
            </a:r>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FFBC5D"/>
                </a:solidFill>
                <a:latin typeface="Arial"/>
                <a:ea typeface="Arial"/>
                <a:cs typeface="Arial"/>
                <a:sym typeface="Arial"/>
              </a:rPr>
              <a:t>Individual Customer Profiles </a:t>
            </a:r>
            <a:r>
              <a:rPr b="1" i="0" lang="en" sz="1400" u="none" cap="none" strike="noStrike">
                <a:solidFill>
                  <a:schemeClr val="dk1"/>
                </a:solidFill>
                <a:latin typeface="Arial"/>
                <a:ea typeface="Arial"/>
                <a:cs typeface="Arial"/>
                <a:sym typeface="Arial"/>
              </a:rPr>
              <a:t>: Generated using LLMs to reflect variations in: Age, gender, income level, Credit score ranges, Education backgrounds, Transaction history. These profiles were structured to match real-world segmentation logic used by retail banks.</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 sz="1400" u="none" cap="none" strike="noStrike">
                <a:solidFill>
                  <a:srgbClr val="FFBC5D"/>
                </a:solidFill>
                <a:latin typeface="Arial"/>
                <a:ea typeface="Arial"/>
                <a:cs typeface="Arial"/>
                <a:sym typeface="Arial"/>
              </a:rPr>
              <a:t> Organizational / Business Profiles</a:t>
            </a:r>
            <a:r>
              <a:rPr b="1" i="0" lang="en" sz="1400" u="none" cap="none" strike="noStrike">
                <a:solidFill>
                  <a:schemeClr val="dk1"/>
                </a:solidFill>
                <a:latin typeface="Arial"/>
                <a:ea typeface="Arial"/>
                <a:cs typeface="Arial"/>
                <a:sym typeface="Arial"/>
              </a:rPr>
              <a:t>: Created for commercial banking use cases. Each profile includes: Company revenue (LLM-generated in realistic bands), Industry sector (Finance, Healthcare, Tech, etc.), Number of employees, Transaction history, Company growth. These were modelled to reflect B2B use cases for product recommendation.</a:t>
            </a:r>
            <a:endParaRPr b="0" i="0" sz="1400" u="none" cap="none" strike="noStrike">
              <a:solidFill>
                <a:schemeClr val="dk1"/>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65" name="Shape 565"/>
        <p:cNvGrpSpPr/>
        <p:nvPr/>
      </p:nvGrpSpPr>
      <p:grpSpPr>
        <a:xfrm>
          <a:off x="0" y="0"/>
          <a:ext cx="0" cy="0"/>
          <a:chOff x="0" y="0"/>
          <a:chExt cx="0" cy="0"/>
        </a:xfrm>
      </p:grpSpPr>
      <p:sp>
        <p:nvSpPr>
          <p:cNvPr id="566" name="Google Shape;566;p85"/>
          <p:cNvSpPr txBox="1"/>
          <p:nvPr/>
        </p:nvSpPr>
        <p:spPr>
          <a:xfrm>
            <a:off x="0" y="132522"/>
            <a:ext cx="9064487" cy="4431983"/>
          </a:xfrm>
          <a:prstGeom prst="rect">
            <a:avLst/>
          </a:prstGeom>
          <a:noFill/>
          <a:ln>
            <a:noFill/>
          </a:ln>
        </p:spPr>
        <p:txBody>
          <a:bodyPr anchorCtr="0" anchor="t" bIns="45700" lIns="91425" spcFirstLastPara="1" rIns="91425" wrap="square" tIns="45700">
            <a:spAutoFit/>
          </a:bodyPr>
          <a:lstStyle/>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Data Layers </a:t>
            </a:r>
            <a:endParaRPr/>
          </a:p>
          <a:p>
            <a:pPr indent="0" lvl="0" marL="0" marR="0" rtl="0" algn="ctr">
              <a:lnSpc>
                <a:spcPct val="100000"/>
              </a:lnSpc>
              <a:spcBef>
                <a:spcPts val="0"/>
              </a:spcBef>
              <a:spcAft>
                <a:spcPts val="0"/>
              </a:spcAft>
              <a:buNone/>
            </a:pPr>
            <a:r>
              <a:t/>
            </a:r>
            <a:endParaRPr b="1"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0" lang="en" sz="1600" u="none" cap="none" strike="noStrike">
                <a:solidFill>
                  <a:srgbClr val="FFBC5D"/>
                </a:solidFill>
                <a:latin typeface="Arial"/>
                <a:ea typeface="Arial"/>
                <a:cs typeface="Arial"/>
                <a:sym typeface="Arial"/>
              </a:rPr>
              <a:t>Transaction Histories : </a:t>
            </a:r>
            <a:r>
              <a:rPr b="1" i="0" lang="en" sz="1600" u="none" cap="none" strike="noStrike">
                <a:solidFill>
                  <a:schemeClr val="dk1"/>
                </a:solidFill>
                <a:latin typeface="Arial"/>
                <a:ea typeface="Arial"/>
                <a:cs typeface="Arial"/>
                <a:sym typeface="Arial"/>
              </a:rPr>
              <a:t>Simulated based on inferred behaviour using GPT-generated rules: Categories: (Travel, Dining, Groceries, Utilities, etc.), Frequency &amp; recency metrics, Max spend and monthly aggregates. These were key to identifying interests and deriving top 3 categories per user.</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FFBC5D"/>
                </a:solidFill>
                <a:latin typeface="Arial"/>
                <a:ea typeface="Arial"/>
                <a:cs typeface="Arial"/>
                <a:sym typeface="Arial"/>
              </a:rPr>
              <a:t>Social Sentiment Data : </a:t>
            </a:r>
            <a:r>
              <a:rPr b="0" i="0" lang="en" sz="1600" u="none" cap="none" strike="noStrike">
                <a:solidFill>
                  <a:schemeClr val="dk1"/>
                </a:solidFill>
                <a:latin typeface="Arial"/>
                <a:ea typeface="Arial"/>
                <a:cs typeface="Arial"/>
                <a:sym typeface="Arial"/>
              </a:rPr>
              <a:t>Customer comments were generated with varying tone, depth, and emotion using prompt-tuned LLM calls. We created both Retail and Commercial feedback threads covering: Complaints, Praise, Suggestions, Emotional intensity. This was used to train/test the sentiment-based offer engine.</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0" i="0" lang="en" sz="1600" u="none" cap="none" strike="noStrike">
                <a:solidFill>
                  <a:srgbClr val="FFBC5D"/>
                </a:solidFill>
                <a:latin typeface="Arial"/>
                <a:ea typeface="Arial"/>
                <a:cs typeface="Arial"/>
                <a:sym typeface="Arial"/>
              </a:rPr>
              <a:t> Product Eligibility &amp; Rules : </a:t>
            </a:r>
            <a:r>
              <a:rPr b="0" i="0" lang="en" sz="1600" u="none" cap="none" strike="noStrike">
                <a:solidFill>
                  <a:schemeClr val="dk1"/>
                </a:solidFill>
                <a:latin typeface="Arial"/>
                <a:ea typeface="Arial"/>
                <a:cs typeface="Arial"/>
                <a:sym typeface="Arial"/>
              </a:rPr>
              <a:t>Built a structured, tiered product catalogue (credit cards, debit cards, services) with Benefit mapping, Eligibility conditions (income, age, credit score).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70" name="Shape 570"/>
        <p:cNvGrpSpPr/>
        <p:nvPr/>
      </p:nvGrpSpPr>
      <p:grpSpPr>
        <a:xfrm>
          <a:off x="0" y="0"/>
          <a:ext cx="0" cy="0"/>
          <a:chOff x="0" y="0"/>
          <a:chExt cx="0" cy="0"/>
        </a:xfrm>
      </p:grpSpPr>
      <p:pic>
        <p:nvPicPr>
          <p:cNvPr id="571" name="Google Shape;571;p86"/>
          <p:cNvPicPr preferRelativeResize="0"/>
          <p:nvPr/>
        </p:nvPicPr>
        <p:blipFill rotWithShape="1">
          <a:blip r:embed="rId3">
            <a:alphaModFix/>
          </a:blip>
          <a:srcRect b="0" l="0" r="0" t="0"/>
          <a:stretch/>
        </p:blipFill>
        <p:spPr>
          <a:xfrm>
            <a:off x="870096" y="659788"/>
            <a:ext cx="7531782" cy="4231920"/>
          </a:xfrm>
          <a:prstGeom prst="rect">
            <a:avLst/>
          </a:prstGeom>
          <a:noFill/>
          <a:ln>
            <a:noFill/>
          </a:ln>
        </p:spPr>
      </p:pic>
      <p:sp>
        <p:nvSpPr>
          <p:cNvPr id="572" name="Google Shape;572;p86"/>
          <p:cNvSpPr txBox="1"/>
          <p:nvPr/>
        </p:nvSpPr>
        <p:spPr>
          <a:xfrm>
            <a:off x="2754178" y="112643"/>
            <a:ext cx="376361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600" u="none" cap="none" strike="noStrike">
                <a:solidFill>
                  <a:schemeClr val="dk1"/>
                </a:solidFill>
                <a:latin typeface="Arial"/>
                <a:ea typeface="Arial"/>
                <a:cs typeface="Arial"/>
                <a:sym typeface="Arial"/>
              </a:rPr>
              <a:t>HyperFin AI in 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