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ix Hands Black" charset="1" panose="03070902050505020505"/>
      <p:regular r:id="rId13"/>
    </p:embeddedFont>
    <p:embeddedFont>
      <p:font typeface="Para" charset="1" panose="00000000000000000000"/>
      <p:regular r:id="rId14"/>
    </p:embeddedFont>
    <p:embeddedFont>
      <p:font typeface="Times New Roman" charset="1" panose="020305020704050203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703299" y="5588793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8"/>
                </a:lnTo>
                <a:lnTo>
                  <a:pt x="5019241" y="5224948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23345" y="6143867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5" y="0"/>
                </a:lnTo>
                <a:lnTo>
                  <a:pt x="31646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952845" y="-1573519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2" y="0"/>
                </a:lnTo>
                <a:lnTo>
                  <a:pt x="5185512" y="5204438"/>
                </a:lnTo>
                <a:lnTo>
                  <a:pt x="0" y="52044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723807" y="-1170277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8"/>
                </a:moveTo>
                <a:lnTo>
                  <a:pt x="3320848" y="3639188"/>
                </a:lnTo>
                <a:lnTo>
                  <a:pt x="3320848" y="0"/>
                </a:lnTo>
                <a:lnTo>
                  <a:pt x="0" y="0"/>
                </a:lnTo>
                <a:lnTo>
                  <a:pt x="0" y="363918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1115460" y="8874934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96225" y="823304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398537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5"/>
                </a:lnTo>
                <a:lnTo>
                  <a:pt x="0" y="13799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242565" y="3067942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5"/>
                </a:lnTo>
                <a:lnTo>
                  <a:pt x="0" y="13799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45733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21762" y="-2319483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7" y="0"/>
                </a:lnTo>
                <a:lnTo>
                  <a:pt x="3553447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755834" y="8513121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7650538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4"/>
                </a:lnTo>
                <a:lnTo>
                  <a:pt x="0" y="321552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767520" y="3529111"/>
            <a:ext cx="1275296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AI-Driven Hyper-Personalization &amp; Recommendations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7586" y="5904404"/>
            <a:ext cx="7412829" cy="373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617400"/>
                </a:solidFill>
                <a:latin typeface="Para"/>
                <a:ea typeface="Para"/>
                <a:cs typeface="Para"/>
                <a:sym typeface="Para"/>
              </a:rPr>
              <a:t>By:</a:t>
            </a:r>
          </a:p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617400"/>
                </a:solidFill>
                <a:latin typeface="Para"/>
                <a:ea typeface="Para"/>
                <a:cs typeface="Para"/>
                <a:sym typeface="Para"/>
              </a:rPr>
              <a:t>Hardik Sharma (K100209)</a:t>
            </a:r>
          </a:p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617400"/>
                </a:solidFill>
                <a:latin typeface="Para"/>
                <a:ea typeface="Para"/>
                <a:cs typeface="Para"/>
                <a:sym typeface="Para"/>
              </a:rPr>
              <a:t>Satyam Pareek (K029650)</a:t>
            </a:r>
          </a:p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617400"/>
                </a:solidFill>
                <a:latin typeface="Para"/>
                <a:ea typeface="Para"/>
                <a:cs typeface="Para"/>
                <a:sym typeface="Para"/>
              </a:rPr>
              <a:t>Divyansh Gumber (K097195)</a:t>
            </a:r>
          </a:p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617400"/>
                </a:solidFill>
                <a:latin typeface="Para"/>
                <a:ea typeface="Para"/>
                <a:cs typeface="Para"/>
                <a:sym typeface="Para"/>
              </a:rPr>
              <a:t>Anurag Tyagi (K100951)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659802" y="5689191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7"/>
                </a:lnTo>
                <a:lnTo>
                  <a:pt x="5019241" y="5224947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972" y="6210186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1039839" y="-2002157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3" y="0"/>
                </a:lnTo>
                <a:lnTo>
                  <a:pt x="5185513" y="5204437"/>
                </a:lnTo>
                <a:lnTo>
                  <a:pt x="0" y="52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97794" y="-1787183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7"/>
                </a:moveTo>
                <a:lnTo>
                  <a:pt x="3320849" y="3639187"/>
                </a:lnTo>
                <a:lnTo>
                  <a:pt x="3320849" y="0"/>
                </a:lnTo>
                <a:lnTo>
                  <a:pt x="0" y="0"/>
                </a:lnTo>
                <a:lnTo>
                  <a:pt x="0" y="363918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0939355" y="8856738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33747" y="600062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4057365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84980" y="304655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60957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12677" y="-2732389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8" y="0"/>
                </a:lnTo>
                <a:lnTo>
                  <a:pt x="3553448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343042" y="8686856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8019380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5"/>
                </a:lnTo>
                <a:lnTo>
                  <a:pt x="0" y="3215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66479" y="1704919"/>
            <a:ext cx="9355041" cy="195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89"/>
              </a:lnSpc>
            </a:pPr>
            <a:r>
              <a:rPr lang="en-US" sz="11420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27688" y="3914490"/>
            <a:ext cx="11032625" cy="562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21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customer sentiments with respect to financial products presents a large opportunity and competitive advantage one such area where such sentiments can be analysed from is social media posts. The proposed solution is an end-to-end system which crawls social media websites like linkedin and twitter for customer feedback both positive and negative and provides product and service recommendations using GenAI.</a:t>
            </a:r>
          </a:p>
        </p:txBody>
      </p:sp>
      <p:sp>
        <p:nvSpPr>
          <p:cNvPr name="AutoShape 17" id="17"/>
          <p:cNvSpPr/>
          <p:nvPr/>
        </p:nvSpPr>
        <p:spPr>
          <a:xfrm>
            <a:off x="5402659" y="363979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659802" y="5689191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7"/>
                </a:lnTo>
                <a:lnTo>
                  <a:pt x="5019241" y="5224947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972" y="6210186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1039839" y="-2002157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3" y="0"/>
                </a:lnTo>
                <a:lnTo>
                  <a:pt x="5185513" y="5204437"/>
                </a:lnTo>
                <a:lnTo>
                  <a:pt x="0" y="52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97794" y="-1787183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7"/>
                </a:moveTo>
                <a:lnTo>
                  <a:pt x="3320849" y="3639187"/>
                </a:lnTo>
                <a:lnTo>
                  <a:pt x="3320849" y="0"/>
                </a:lnTo>
                <a:lnTo>
                  <a:pt x="0" y="0"/>
                </a:lnTo>
                <a:lnTo>
                  <a:pt x="0" y="363918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0939355" y="8856738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33747" y="600062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4057365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84980" y="304655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60957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12677" y="-2732389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8" y="0"/>
                </a:lnTo>
                <a:lnTo>
                  <a:pt x="3553448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343042" y="8686856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8019380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5"/>
                </a:lnTo>
                <a:lnTo>
                  <a:pt x="0" y="3215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94708" y="1334756"/>
            <a:ext cx="930037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Proposed Solution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80529" y="2910689"/>
            <a:ext cx="15536227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1.Extract the reviews and comments from different users across differnt platforms.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80529" y="3545689"/>
            <a:ext cx="15626478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2.These extracted comments are fed to our AI model which analyses its sentiments.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52917" y="4190214"/>
            <a:ext cx="13479185" cy="191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3.If the customer sentiments are positive: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the customer profile, interests and transactions histories.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Different products like credit cards and other services.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52917" y="6063463"/>
            <a:ext cx="16735083" cy="376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4.If the customer sentiments are negative: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the customer profile, transaction histories etc.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plan for remediation of the complaint.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risk factor and priority at which their complaints needs to                        be addressed.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4826362" y="263841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659802" y="5689191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7"/>
                </a:lnTo>
                <a:lnTo>
                  <a:pt x="5019241" y="5224947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972" y="6210186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1039839" y="-2002157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3" y="0"/>
                </a:lnTo>
                <a:lnTo>
                  <a:pt x="5185513" y="5204437"/>
                </a:lnTo>
                <a:lnTo>
                  <a:pt x="0" y="52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97794" y="-1787183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7"/>
                </a:moveTo>
                <a:lnTo>
                  <a:pt x="3320849" y="3639187"/>
                </a:lnTo>
                <a:lnTo>
                  <a:pt x="3320849" y="0"/>
                </a:lnTo>
                <a:lnTo>
                  <a:pt x="0" y="0"/>
                </a:lnTo>
                <a:lnTo>
                  <a:pt x="0" y="363918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0939355" y="8856738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33747" y="600062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4057365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84980" y="304655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60957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12677" y="-2732389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8" y="0"/>
                </a:lnTo>
                <a:lnTo>
                  <a:pt x="3553448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343042" y="8686856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8019380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5"/>
                </a:lnTo>
                <a:lnTo>
                  <a:pt x="0" y="3215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14558" y="2107532"/>
            <a:ext cx="2388289" cy="1150237"/>
            <a:chOff x="0" y="0"/>
            <a:chExt cx="629014" cy="3029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9014" cy="302943"/>
            </a:xfrm>
            <a:custGeom>
              <a:avLst/>
              <a:gdLst/>
              <a:ahLst/>
              <a:cxnLst/>
              <a:rect r="r" b="b" t="t" l="l"/>
              <a:pathLst>
                <a:path h="302943" w="629014">
                  <a:moveTo>
                    <a:pt x="0" y="0"/>
                  </a:moveTo>
                  <a:lnTo>
                    <a:pt x="629014" y="0"/>
                  </a:lnTo>
                  <a:lnTo>
                    <a:pt x="629014" y="302943"/>
                  </a:lnTo>
                  <a:lnTo>
                    <a:pt x="0" y="302943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629014" cy="360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648190" y="2107532"/>
            <a:ext cx="3266180" cy="1150237"/>
            <a:chOff x="0" y="0"/>
            <a:chExt cx="860229" cy="3029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60229" cy="302943"/>
            </a:xfrm>
            <a:custGeom>
              <a:avLst/>
              <a:gdLst/>
              <a:ahLst/>
              <a:cxnLst/>
              <a:rect r="r" b="b" t="t" l="l"/>
              <a:pathLst>
                <a:path h="302943" w="860229">
                  <a:moveTo>
                    <a:pt x="0" y="0"/>
                  </a:moveTo>
                  <a:lnTo>
                    <a:pt x="860229" y="0"/>
                  </a:lnTo>
                  <a:lnTo>
                    <a:pt x="860229" y="302943"/>
                  </a:lnTo>
                  <a:lnTo>
                    <a:pt x="0" y="302943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60229" cy="341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Our AI Model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50050" y="1628762"/>
            <a:ext cx="3086100" cy="2107777"/>
            <a:chOff x="0" y="0"/>
            <a:chExt cx="812800" cy="55513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555135"/>
            </a:xfrm>
            <a:custGeom>
              <a:avLst/>
              <a:gdLst/>
              <a:ahLst/>
              <a:cxnLst/>
              <a:rect r="r" b="b" t="t" l="l"/>
              <a:pathLst>
                <a:path h="555135" w="812800">
                  <a:moveTo>
                    <a:pt x="406400" y="0"/>
                  </a:moveTo>
                  <a:cubicBezTo>
                    <a:pt x="181951" y="0"/>
                    <a:pt x="0" y="124271"/>
                    <a:pt x="0" y="277567"/>
                  </a:cubicBezTo>
                  <a:cubicBezTo>
                    <a:pt x="0" y="430864"/>
                    <a:pt x="181951" y="555135"/>
                    <a:pt x="406400" y="555135"/>
                  </a:cubicBezTo>
                  <a:cubicBezTo>
                    <a:pt x="630849" y="555135"/>
                    <a:pt x="812800" y="430864"/>
                    <a:pt x="812800" y="277567"/>
                  </a:cubicBezTo>
                  <a:cubicBezTo>
                    <a:pt x="812800" y="12427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3944"/>
              <a:ext cx="660400" cy="489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Different Social media platforms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850050" y="4241944"/>
            <a:ext cx="3086100" cy="1010809"/>
            <a:chOff x="0" y="0"/>
            <a:chExt cx="812800" cy="26622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266221"/>
            </a:xfrm>
            <a:custGeom>
              <a:avLst/>
              <a:gdLst/>
              <a:ahLst/>
              <a:cxnLst/>
              <a:rect r="r" b="b" t="t" l="l"/>
              <a:pathLst>
                <a:path h="26622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6221"/>
                  </a:lnTo>
                  <a:lnTo>
                    <a:pt x="0" y="266221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30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Sentiment of user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159797" y="5437331"/>
            <a:ext cx="3086100" cy="632506"/>
            <a:chOff x="0" y="0"/>
            <a:chExt cx="812800" cy="1665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166586"/>
            </a:xfrm>
            <a:custGeom>
              <a:avLst/>
              <a:gdLst/>
              <a:ahLst/>
              <a:cxnLst/>
              <a:rect r="r" b="b" t="t" l="l"/>
              <a:pathLst>
                <a:path h="1665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6586"/>
                  </a:lnTo>
                  <a:lnTo>
                    <a:pt x="0" y="166586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204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Positive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105140" y="5437331"/>
            <a:ext cx="3086100" cy="632506"/>
            <a:chOff x="0" y="0"/>
            <a:chExt cx="812800" cy="1665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166586"/>
            </a:xfrm>
            <a:custGeom>
              <a:avLst/>
              <a:gdLst/>
              <a:ahLst/>
              <a:cxnLst/>
              <a:rect r="r" b="b" t="t" l="l"/>
              <a:pathLst>
                <a:path h="1665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6586"/>
                  </a:lnTo>
                  <a:lnTo>
                    <a:pt x="0" y="166586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204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Negative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3612900" y="2663600"/>
            <a:ext cx="223715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>
            <a:off x="8936150" y="2679487"/>
            <a:ext cx="2701527" cy="31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H="true">
            <a:off x="7753939" y="3268461"/>
            <a:ext cx="3867971" cy="9734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3702847" y="4747348"/>
            <a:ext cx="2147203" cy="6899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8936150" y="4747348"/>
            <a:ext cx="2712040" cy="6899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2159797" y="7229254"/>
            <a:ext cx="3086100" cy="2397888"/>
            <a:chOff x="0" y="0"/>
            <a:chExt cx="812800" cy="63154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631543"/>
            </a:xfrm>
            <a:custGeom>
              <a:avLst/>
              <a:gdLst/>
              <a:ahLst/>
              <a:cxnLst/>
              <a:rect r="r" b="b" t="t" l="l"/>
              <a:pathLst>
                <a:path h="63154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31543"/>
                  </a:lnTo>
                  <a:lnTo>
                    <a:pt x="0" y="631543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669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Reccomend different products based on user profile and interests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>
            <a:off x="3702847" y="6069837"/>
            <a:ext cx="0" cy="11594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2" id="42"/>
          <p:cNvGrpSpPr/>
          <p:nvPr/>
        </p:nvGrpSpPr>
        <p:grpSpPr>
          <a:xfrm rot="0">
            <a:off x="10078860" y="6536562"/>
            <a:ext cx="3086100" cy="692692"/>
            <a:chOff x="0" y="0"/>
            <a:chExt cx="812800" cy="18243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182437"/>
            </a:xfrm>
            <a:custGeom>
              <a:avLst/>
              <a:gdLst/>
              <a:ahLst/>
              <a:cxnLst/>
              <a:rect r="r" b="b" t="t" l="l"/>
              <a:pathLst>
                <a:path h="18243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2437"/>
                  </a:lnTo>
                  <a:lnTo>
                    <a:pt x="0" y="182437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812800" cy="22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CRM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flipH="true">
            <a:off x="11621910" y="6069837"/>
            <a:ext cx="26279" cy="466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10195180" y="8183072"/>
            <a:ext cx="3086100" cy="1895475"/>
            <a:chOff x="0" y="0"/>
            <a:chExt cx="812800" cy="49922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499220"/>
            </a:xfrm>
            <a:custGeom>
              <a:avLst/>
              <a:gdLst/>
              <a:ahLst/>
              <a:cxnLst/>
              <a:rect r="r" b="b" t="t" l="l"/>
              <a:pathLst>
                <a:path h="4992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99220"/>
                  </a:lnTo>
                  <a:lnTo>
                    <a:pt x="0" y="499220"/>
                  </a:lnTo>
                  <a:close/>
                </a:path>
              </a:pathLst>
            </a:custGeom>
            <a:solidFill>
              <a:srgbClr val="4552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812800" cy="537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Generates the summary of Intent of the user and Analyses the risk factor.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3926238" y="111882"/>
            <a:ext cx="935504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Architecture Diagram</a:t>
            </a:r>
          </a:p>
        </p:txBody>
      </p:sp>
      <p:sp>
        <p:nvSpPr>
          <p:cNvPr name="AutoShape 50" id="50"/>
          <p:cNvSpPr/>
          <p:nvPr/>
        </p:nvSpPr>
        <p:spPr>
          <a:xfrm>
            <a:off x="11621910" y="7229254"/>
            <a:ext cx="116320" cy="9538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>
            <a:off x="4972158" y="132473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659802" y="5689191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7"/>
                </a:lnTo>
                <a:lnTo>
                  <a:pt x="5019241" y="5224947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972" y="6210186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1039839" y="-2002157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3" y="0"/>
                </a:lnTo>
                <a:lnTo>
                  <a:pt x="5185513" y="5204437"/>
                </a:lnTo>
                <a:lnTo>
                  <a:pt x="0" y="52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97794" y="-1787183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7"/>
                </a:moveTo>
                <a:lnTo>
                  <a:pt x="3320849" y="3639187"/>
                </a:lnTo>
                <a:lnTo>
                  <a:pt x="3320849" y="0"/>
                </a:lnTo>
                <a:lnTo>
                  <a:pt x="0" y="0"/>
                </a:lnTo>
                <a:lnTo>
                  <a:pt x="0" y="363918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0939355" y="8856738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33747" y="600062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4057365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84980" y="304655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60957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12677" y="-2732389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8" y="0"/>
                </a:lnTo>
                <a:lnTo>
                  <a:pt x="3553448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343042" y="8686856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8019380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5"/>
                </a:lnTo>
                <a:lnTo>
                  <a:pt x="0" y="3215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5897880" y="306560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4803580" y="1844425"/>
            <a:ext cx="868083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Tech Stack Used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4850" y="3377521"/>
            <a:ext cx="8981480" cy="191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Models 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mistralai/mistral-small-3.1-24b-instruct:free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meta-llama/llama-3.3-70b-instruct:free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4850" y="5546316"/>
            <a:ext cx="4722614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659802" y="5689191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7"/>
                </a:lnTo>
                <a:lnTo>
                  <a:pt x="5019241" y="5224947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972" y="6210186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1039839" y="-2002157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3" y="0"/>
                </a:lnTo>
                <a:lnTo>
                  <a:pt x="5185513" y="5204437"/>
                </a:lnTo>
                <a:lnTo>
                  <a:pt x="0" y="52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97794" y="-1787183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7"/>
                </a:moveTo>
                <a:lnTo>
                  <a:pt x="3320849" y="3639187"/>
                </a:lnTo>
                <a:lnTo>
                  <a:pt x="3320849" y="0"/>
                </a:lnTo>
                <a:lnTo>
                  <a:pt x="0" y="0"/>
                </a:lnTo>
                <a:lnTo>
                  <a:pt x="0" y="363918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0939355" y="8856738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33747" y="600062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4057365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84980" y="304655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60957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12677" y="-2732389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8" y="0"/>
                </a:lnTo>
                <a:lnTo>
                  <a:pt x="3553448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343042" y="8686856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8019380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5"/>
                </a:lnTo>
                <a:lnTo>
                  <a:pt x="0" y="3215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60559" y="1496789"/>
            <a:ext cx="836688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Future Scope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39065" y="3029523"/>
            <a:ext cx="10609870" cy="253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1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better and custom trained models which can fetch better context and perform better sentiment analysis to provide more accurate and personalised recommendations.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39065" y="5546316"/>
            <a:ext cx="10609870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1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user-friendly UI which can help users to use this solution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39065" y="6737516"/>
            <a:ext cx="10609870" cy="253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1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reinforcement learning such that model is rewarded and punished as per the accuracy of results it provides. This will results in more accurate results.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39065" y="9111941"/>
            <a:ext cx="7209830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617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it more scalable and robust.</a:t>
            </a:r>
          </a:p>
        </p:txBody>
      </p:sp>
      <p:sp>
        <p:nvSpPr>
          <p:cNvPr name="AutoShape 20" id="20"/>
          <p:cNvSpPr/>
          <p:nvPr/>
        </p:nvSpPr>
        <p:spPr>
          <a:xfrm>
            <a:off x="5717800" y="2709639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1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659802" y="5689191"/>
            <a:ext cx="5019241" cy="5224947"/>
          </a:xfrm>
          <a:custGeom>
            <a:avLst/>
            <a:gdLst/>
            <a:ahLst/>
            <a:cxnLst/>
            <a:rect r="r" b="b" t="t" l="l"/>
            <a:pathLst>
              <a:path h="5224947" w="5019241">
                <a:moveTo>
                  <a:pt x="5019241" y="0"/>
                </a:moveTo>
                <a:lnTo>
                  <a:pt x="0" y="0"/>
                </a:lnTo>
                <a:lnTo>
                  <a:pt x="0" y="5224947"/>
                </a:lnTo>
                <a:lnTo>
                  <a:pt x="5019241" y="5224947"/>
                </a:lnTo>
                <a:lnTo>
                  <a:pt x="50192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972" y="6210186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75874">
            <a:off x="-1039839" y="-2002157"/>
            <a:ext cx="5185513" cy="5204438"/>
          </a:xfrm>
          <a:custGeom>
            <a:avLst/>
            <a:gdLst/>
            <a:ahLst/>
            <a:cxnLst/>
            <a:rect r="r" b="b" t="t" l="l"/>
            <a:pathLst>
              <a:path h="5204438" w="5185513">
                <a:moveTo>
                  <a:pt x="0" y="0"/>
                </a:moveTo>
                <a:lnTo>
                  <a:pt x="5185513" y="0"/>
                </a:lnTo>
                <a:lnTo>
                  <a:pt x="5185513" y="5204437"/>
                </a:lnTo>
                <a:lnTo>
                  <a:pt x="0" y="52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97794" y="-1787183"/>
            <a:ext cx="3320849" cy="3639187"/>
          </a:xfrm>
          <a:custGeom>
            <a:avLst/>
            <a:gdLst/>
            <a:ahLst/>
            <a:cxnLst/>
            <a:rect r="r" b="b" t="t" l="l"/>
            <a:pathLst>
              <a:path h="3639187" w="3320849">
                <a:moveTo>
                  <a:pt x="0" y="3639187"/>
                </a:moveTo>
                <a:lnTo>
                  <a:pt x="3320849" y="3639187"/>
                </a:lnTo>
                <a:lnTo>
                  <a:pt x="3320849" y="0"/>
                </a:lnTo>
                <a:lnTo>
                  <a:pt x="0" y="0"/>
                </a:lnTo>
                <a:lnTo>
                  <a:pt x="0" y="363918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25556">
            <a:off x="10939355" y="8856738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5656" y="9785041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33747" y="600062"/>
            <a:ext cx="1920032" cy="2057400"/>
          </a:xfrm>
          <a:custGeom>
            <a:avLst/>
            <a:gdLst/>
            <a:ahLst/>
            <a:cxnLst/>
            <a:rect r="r" b="b" t="t" l="l"/>
            <a:pathLst>
              <a:path h="2057400" w="1920032">
                <a:moveTo>
                  <a:pt x="0" y="0"/>
                </a:moveTo>
                <a:lnTo>
                  <a:pt x="1920032" y="0"/>
                </a:lnTo>
                <a:lnTo>
                  <a:pt x="192003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65688" y="4057365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84980" y="3046556"/>
            <a:ext cx="3271265" cy="1379966"/>
          </a:xfrm>
          <a:custGeom>
            <a:avLst/>
            <a:gdLst/>
            <a:ahLst/>
            <a:cxnLst/>
            <a:rect r="r" b="b" t="t" l="l"/>
            <a:pathLst>
              <a:path h="1379966" w="3271265">
                <a:moveTo>
                  <a:pt x="0" y="0"/>
                </a:moveTo>
                <a:lnTo>
                  <a:pt x="3271265" y="0"/>
                </a:lnTo>
                <a:lnTo>
                  <a:pt x="3271265" y="1379966"/>
                </a:lnTo>
                <a:lnTo>
                  <a:pt x="0" y="1379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41443">
            <a:off x="15993990" y="-1609578"/>
            <a:ext cx="2826409" cy="4114800"/>
          </a:xfrm>
          <a:custGeom>
            <a:avLst/>
            <a:gdLst/>
            <a:ahLst/>
            <a:cxnLst/>
            <a:rect r="r" b="b" t="t" l="l"/>
            <a:pathLst>
              <a:path h="4114800" w="2826409">
                <a:moveTo>
                  <a:pt x="0" y="0"/>
                </a:moveTo>
                <a:lnTo>
                  <a:pt x="2826408" y="0"/>
                </a:lnTo>
                <a:lnTo>
                  <a:pt x="28264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57594">
            <a:off x="15312677" y="-2732389"/>
            <a:ext cx="3553448" cy="5037104"/>
          </a:xfrm>
          <a:custGeom>
            <a:avLst/>
            <a:gdLst/>
            <a:ahLst/>
            <a:cxnLst/>
            <a:rect r="r" b="b" t="t" l="l"/>
            <a:pathLst>
              <a:path h="5037104" w="3553448">
                <a:moveTo>
                  <a:pt x="0" y="0"/>
                </a:moveTo>
                <a:lnTo>
                  <a:pt x="3553448" y="0"/>
                </a:lnTo>
                <a:lnTo>
                  <a:pt x="3553448" y="5037104"/>
                </a:lnTo>
                <a:lnTo>
                  <a:pt x="0" y="50371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343042" y="8686856"/>
            <a:ext cx="7315200" cy="3830505"/>
          </a:xfrm>
          <a:custGeom>
            <a:avLst/>
            <a:gdLst/>
            <a:ahLst/>
            <a:cxnLst/>
            <a:rect r="r" b="b" t="t" l="l"/>
            <a:pathLst>
              <a:path h="3830505" w="7315200">
                <a:moveTo>
                  <a:pt x="0" y="0"/>
                </a:moveTo>
                <a:lnTo>
                  <a:pt x="7315200" y="0"/>
                </a:lnTo>
                <a:lnTo>
                  <a:pt x="7315200" y="3830505"/>
                </a:lnTo>
                <a:lnTo>
                  <a:pt x="0" y="383050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34078">
            <a:off x="-688328" y="8019380"/>
            <a:ext cx="3434055" cy="3215524"/>
          </a:xfrm>
          <a:custGeom>
            <a:avLst/>
            <a:gdLst/>
            <a:ahLst/>
            <a:cxnLst/>
            <a:rect r="r" b="b" t="t" l="l"/>
            <a:pathLst>
              <a:path h="3215524" w="3434055">
                <a:moveTo>
                  <a:pt x="0" y="0"/>
                </a:moveTo>
                <a:lnTo>
                  <a:pt x="3434056" y="0"/>
                </a:lnTo>
                <a:lnTo>
                  <a:pt x="3434056" y="3215525"/>
                </a:lnTo>
                <a:lnTo>
                  <a:pt x="0" y="3215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121645" y="3586513"/>
            <a:ext cx="12044710" cy="279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05"/>
              </a:lnSpc>
            </a:pPr>
            <a:r>
              <a:rPr lang="en-US" sz="16361">
                <a:solidFill>
                  <a:srgbClr val="617400"/>
                </a:solidFill>
                <a:latin typeface="Six Hands Black"/>
                <a:ea typeface="Six Hands Black"/>
                <a:cs typeface="Six Hands Black"/>
                <a:sym typeface="Six Hands Black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DAGi1VV_0s8</dc:identifier>
  <dcterms:modified xsi:type="dcterms:W3CDTF">2011-08-01T06:04:30Z</dcterms:modified>
  <cp:revision>1</cp:revision>
  <dc:title>Green Organic Leaves Presentation</dc:title>
</cp:coreProperties>
</file>