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chismita Das" userId="81a464598fe15904" providerId="LiveId" clId="{848148FD-9412-4625-9F56-EB450BACEF0B}"/>
    <pc:docChg chg="undo custSel delSld modSld">
      <pc:chgData name="Suchismita Das" userId="81a464598fe15904" providerId="LiveId" clId="{848148FD-9412-4625-9F56-EB450BACEF0B}" dt="2025-03-26T09:23:13.537" v="29" actId="14100"/>
      <pc:docMkLst>
        <pc:docMk/>
      </pc:docMkLst>
      <pc:sldChg chg="modSp mod">
        <pc:chgData name="Suchismita Das" userId="81a464598fe15904" providerId="LiveId" clId="{848148FD-9412-4625-9F56-EB450BACEF0B}" dt="2025-03-26T09:07:00.983" v="2" actId="20577"/>
        <pc:sldMkLst>
          <pc:docMk/>
          <pc:sldMk cId="1650414955" sldId="257"/>
        </pc:sldMkLst>
        <pc:spChg chg="mod">
          <ac:chgData name="Suchismita Das" userId="81a464598fe15904" providerId="LiveId" clId="{848148FD-9412-4625-9F56-EB450BACEF0B}" dt="2025-03-26T09:07:00.983" v="2" actId="20577"/>
          <ac:spMkLst>
            <pc:docMk/>
            <pc:sldMk cId="1650414955" sldId="257"/>
            <ac:spMk id="4" creationId="{6CAED322-A467-6BB6-3D43-8C4375418CFB}"/>
          </ac:spMkLst>
        </pc:spChg>
      </pc:sldChg>
      <pc:sldChg chg="del">
        <pc:chgData name="Suchismita Das" userId="81a464598fe15904" providerId="LiveId" clId="{848148FD-9412-4625-9F56-EB450BACEF0B}" dt="2025-03-26T09:11:09.498" v="3" actId="47"/>
        <pc:sldMkLst>
          <pc:docMk/>
          <pc:sldMk cId="4071781936" sldId="265"/>
        </pc:sldMkLst>
      </pc:sldChg>
      <pc:sldChg chg="modSp mod">
        <pc:chgData name="Suchismita Das" userId="81a464598fe15904" providerId="LiveId" clId="{848148FD-9412-4625-9F56-EB450BACEF0B}" dt="2025-03-26T09:23:13.537" v="29" actId="14100"/>
        <pc:sldMkLst>
          <pc:docMk/>
          <pc:sldMk cId="37012018" sldId="266"/>
        </pc:sldMkLst>
        <pc:spChg chg="mod">
          <ac:chgData name="Suchismita Das" userId="81a464598fe15904" providerId="LiveId" clId="{848148FD-9412-4625-9F56-EB450BACEF0B}" dt="2025-03-26T09:23:13.537" v="29" actId="14100"/>
          <ac:spMkLst>
            <pc:docMk/>
            <pc:sldMk cId="37012018" sldId="266"/>
            <ac:spMk id="3" creationId="{716C7567-34EA-1163-FC92-497350C1BF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EF0C-D0A8-4DEE-8366-06D12B87DB9A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E1FB-2911-4ECF-9E53-D058C84FA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0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EF0C-D0A8-4DEE-8366-06D12B87DB9A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E1FB-2911-4ECF-9E53-D058C84FA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42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EF0C-D0A8-4DEE-8366-06D12B87DB9A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E1FB-2911-4ECF-9E53-D058C84FA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248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EF0C-D0A8-4DEE-8366-06D12B87DB9A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E1FB-2911-4ECF-9E53-D058C84FA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775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EF0C-D0A8-4DEE-8366-06D12B87DB9A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E1FB-2911-4ECF-9E53-D058C84FA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81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EF0C-D0A8-4DEE-8366-06D12B87DB9A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E1FB-2911-4ECF-9E53-D058C84FA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266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EF0C-D0A8-4DEE-8366-06D12B87DB9A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E1FB-2911-4ECF-9E53-D058C84FA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805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EF0C-D0A8-4DEE-8366-06D12B87DB9A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E1FB-2911-4ECF-9E53-D058C84FA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98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EF0C-D0A8-4DEE-8366-06D12B87DB9A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E1FB-2911-4ECF-9E53-D058C84FA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20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EF0C-D0A8-4DEE-8366-06D12B87DB9A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8D6E1FB-2911-4ECF-9E53-D058C84FA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30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EF0C-D0A8-4DEE-8366-06D12B87DB9A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E1FB-2911-4ECF-9E53-D058C84FA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97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EF0C-D0A8-4DEE-8366-06D12B87DB9A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E1FB-2911-4ECF-9E53-D058C84FA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EF0C-D0A8-4DEE-8366-06D12B87DB9A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E1FB-2911-4ECF-9E53-D058C84FA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74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EF0C-D0A8-4DEE-8366-06D12B87DB9A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E1FB-2911-4ECF-9E53-D058C84FA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22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EF0C-D0A8-4DEE-8366-06D12B87DB9A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E1FB-2911-4ECF-9E53-D058C84FA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42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EF0C-D0A8-4DEE-8366-06D12B87DB9A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E1FB-2911-4ECF-9E53-D058C84FA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2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EF0C-D0A8-4DEE-8366-06D12B87DB9A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6E1FB-2911-4ECF-9E53-D058C84FA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73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ECEF0C-D0A8-4DEE-8366-06D12B87DB9A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D6E1FB-2911-4ECF-9E53-D058C84FA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49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5A63-D043-FCE6-B2CD-4532F4B452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AI-Driven Hyper-Personalization &amp; Recommendations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Leveraging AI for Financial Insights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A126C-8B06-1FAC-4E02-775305FFE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Team Name: Lazy4</a:t>
            </a:r>
          </a:p>
          <a:p>
            <a:r>
              <a:rPr lang="en-IN" sz="1500" dirty="0"/>
              <a:t>Team Members: Suchismita Das, Shilpa Rao S, Naveen Bojanala, </a:t>
            </a:r>
            <a:r>
              <a:rPr lang="en-IN" sz="1500" dirty="0" err="1"/>
              <a:t>Yellareddy</a:t>
            </a:r>
            <a:r>
              <a:rPr lang="en-IN" sz="1500" dirty="0"/>
              <a:t> Hoskote</a:t>
            </a:r>
          </a:p>
        </p:txBody>
      </p:sp>
    </p:spTree>
    <p:extLst>
      <p:ext uri="{BB962C8B-B14F-4D97-AF65-F5344CB8AC3E}">
        <p14:creationId xmlns:p14="http://schemas.microsoft.com/office/powerpoint/2010/main" val="2954359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0BD9-3969-FE6B-8E95-DBC7E5D5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Future Enhancements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7567-34EA-1163-FC92-497350C1B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94788"/>
            <a:ext cx="10018713" cy="42774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User Feedback Loop: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Incorporating feedback to refine the recommendation engine.</a:t>
            </a:r>
          </a:p>
          <a:p>
            <a:pPr marL="0" indent="0"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Advanced Sentiment Analysis: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Using GPT models for deeper sentiment insights.</a:t>
            </a:r>
          </a:p>
          <a:p>
            <a:pPr marL="0" indent="0"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Interactive Education: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Develop interactive resources for engaging financial education.</a:t>
            </a:r>
          </a:p>
          <a:p>
            <a:pPr marL="0" indent="0"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Multilingual Support: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Expanding support for multiple languages.</a:t>
            </a:r>
          </a:p>
          <a:p>
            <a:pPr marL="0" lvl="1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Static educational content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Dynamically generate personalized content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BFF1-2B4F-0FCC-A4C5-F5B683410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52EFF9-0335-A194-944D-7CA4DDE374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70109" y="2624164"/>
            <a:ext cx="8887532" cy="1609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1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Hyper-Personalized Financial Recommendation System integrates AI, NLP, sentiment analysis, and real-time data to provide tailored financial guidance.</a:t>
            </a:r>
          </a:p>
          <a:p>
            <a:pPr marR="0" lvl="1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With its unique features, ethical considerations, and AI-driven insights, this system represents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future of personalized financial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75964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C430-84E0-84FC-18F6-11F9C9EE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10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AD60-BC37-FD8E-597C-E7DA310A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AED322-A467-6BB6-3D43-8C4375418C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0" y="2474775"/>
            <a:ext cx="10429073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Overview:</a:t>
            </a:r>
          </a:p>
          <a:p>
            <a:pPr marL="285750" lvl="1" fontAlgn="base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AI-driven system providing personalized financial product recommendations.</a:t>
            </a:r>
          </a:p>
          <a:p>
            <a:pPr marL="285750" lvl="1" fontAlgn="base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Uses transaction history, financial goals, risk profiles, market trends, sentiment analysis, and NLP.</a:t>
            </a: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Goal:</a:t>
            </a:r>
          </a:p>
          <a:p>
            <a:pPr marL="285750" lvl="1" fontAlgn="base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Deliver accurate, user-specific recommendations.</a:t>
            </a:r>
          </a:p>
          <a:p>
            <a:pPr marL="285750" lvl="1" fontAlgn="base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Empower users to make informed financial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41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328C2-3E77-45B3-A185-1616E1B4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36C9A-1C0C-D85A-F0DC-EBC407F18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Key Goals: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Analyze user behavior, financial goals, and risk tolerance.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Provide personalized recommendations based on context, budget, and market sentiment.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Educate users on financial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Log interactions for continuous system improvement.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92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B7A8-A64D-D04D-855A-5F52616F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01339"/>
            <a:ext cx="10018713" cy="954584"/>
          </a:xfrm>
        </p:spPr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4496F3-C097-E567-3365-766F36342E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12211" y="820253"/>
            <a:ext cx="9223380" cy="6346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Dynamic Recommendation Engine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Utilizes transaction history embeddings, contextual data (goals, risk profile), and market trends.</a:t>
            </a: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User Profiling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Captures income, risk profile, goals, and transaction history.</a:t>
            </a: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Embedding Generation (NLP)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DistilBERT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embed user transaction data.</a:t>
            </a: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Sentiment-Driven Insights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Analyzes financial news sentiment with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TextBlob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VADER.</a:t>
            </a: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Market Trend Integration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Real-time data from Alpha Vantage API.</a:t>
            </a: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Educational Recommendations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Suggests tailored educational resources for user goals.</a:t>
            </a: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Contextual Scoring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Matches user data with financial products based on goals, risk, and sentiment.</a:t>
            </a: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API Endpoint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Integration through a /recommend API for web-based apps.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96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6DB5-C5E5-59CE-F664-D4713A9C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562804-BE66-F795-E133-AA65FEFC58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0" y="2230090"/>
            <a:ext cx="8522398" cy="3998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Data Preparation:</a:t>
            </a:r>
          </a:p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User transaction histories, goals, and profiles from Excel files.</a:t>
            </a:r>
          </a:p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Embeddings generated using 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DistilBERT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Contextual Scoring:</a:t>
            </a:r>
          </a:p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Calculates similarity between user embeddings and product embeddings.</a:t>
            </a: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Sentiment Analysis:</a:t>
            </a:r>
          </a:p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VADER analyzes sentiment of financial headlines to refine recommendations.</a:t>
            </a: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 Logic:</a:t>
            </a:r>
          </a:p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Combines similarity, contextual factors, and sentiment for ranking top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1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F842-AED0-489F-6E96-D857F0D8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Selection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5FACAF-8044-5C85-CFAE-C18C9E403F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0" y="2844105"/>
            <a:ext cx="7077579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DistilBERT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(Transformer Model):</a:t>
            </a:r>
          </a:p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Efficient NLP model for generating user embeddings.</a:t>
            </a: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VADER for Sentiment Analysis:</a:t>
            </a:r>
          </a:p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Ideal for analyzing short texts, such as headlines.</a:t>
            </a: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Cosine Similarity:</a:t>
            </a:r>
          </a:p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Measures similarity between user profiles and financial products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68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8717-A1AC-DF36-132A-B39BF2FC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Unique Points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3B78F1-EF9A-6823-F543-09A78A3E47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0" y="2025420"/>
            <a:ext cx="9458551" cy="440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fontAlgn="base"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Holistic Integration: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Combines multiple data sources (transaction history, market trends, sentiment analysis).</a:t>
            </a:r>
          </a:p>
          <a:p>
            <a:pPr marL="0" indent="0" fontAlgn="base"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Educational Component: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Tailored educational materials for users.</a:t>
            </a:r>
          </a:p>
          <a:p>
            <a:pPr marL="0" indent="0" fontAlgn="base"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Ethical Design: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Transparent logging of recommendations for accountability.</a:t>
            </a:r>
          </a:p>
          <a:p>
            <a:pPr marL="0" indent="0" fontAlgn="base"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Real-Time Insights: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Dynamic market data integration.</a:t>
            </a:r>
          </a:p>
          <a:p>
            <a:pPr marL="0" indent="0" fontAlgn="base"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Automated File Handling:</a:t>
            </a:r>
          </a:p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Log management with 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RotatingFileHandler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98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82E4-AD43-BB33-792C-E9374AC0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Ethical Considerations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CCE84A-7902-CA40-4F01-50A1A72211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0" y="2230091"/>
            <a:ext cx="7269939" cy="3998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Data Privacy &amp; Security:</a:t>
            </a:r>
          </a:p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Ensures compliance with data protection regulations (e.g., GDPR).</a:t>
            </a:r>
          </a:p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Excludes sensitive or identifying data from logs.</a:t>
            </a: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Bias &amp; Fairness:</a:t>
            </a:r>
          </a:p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Guarantees unbiased recommendations.</a:t>
            </a: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Accuracy of Information:</a:t>
            </a:r>
          </a:p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Relies on validated APIs and sentiment models.</a:t>
            </a: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Transparency &amp; Explainability:</a:t>
            </a:r>
          </a:p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Provides transparency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recommendations to build user trust.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61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29E3-4EE3-507A-2E4D-2B8E46F8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E83AA7-B5A3-DB8B-DC2D-3C7328D625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0" y="2844105"/>
            <a:ext cx="7577715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fontAlgn="base"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User Behavior Analysis: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Uncovers spending, investment patterns, and risk tolerance.</a:t>
            </a:r>
          </a:p>
          <a:p>
            <a:pPr marL="0" indent="0" fontAlgn="base"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Market Trends Impact: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Real-time market conditions influence recommendations.</a:t>
            </a:r>
          </a:p>
          <a:p>
            <a:pPr marL="0" indent="0" fontAlgn="base"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Sentiment-Driven Opportunities: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Positive sentiment boosts user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confidence in recommended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655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37</TotalTime>
  <Words>585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Corbel</vt:lpstr>
      <vt:lpstr>Parallax</vt:lpstr>
      <vt:lpstr>AI-Driven Hyper-Personalization &amp; Recommendations  Leveraging AI for Financial Insights</vt:lpstr>
      <vt:lpstr>Introduction</vt:lpstr>
      <vt:lpstr>System Functionality</vt:lpstr>
      <vt:lpstr>Key Features</vt:lpstr>
      <vt:lpstr>Methodology</vt:lpstr>
      <vt:lpstr>Model Selection</vt:lpstr>
      <vt:lpstr>Unique Points</vt:lpstr>
      <vt:lpstr>Ethical Considerations</vt:lpstr>
      <vt:lpstr>Insights</vt:lpstr>
      <vt:lpstr>Future Enhancements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Suchismita Das</dc:creator>
  <cp:lastModifiedBy>Suchismita Das</cp:lastModifiedBy>
  <cp:revision>1</cp:revision>
  <dcterms:created xsi:type="dcterms:W3CDTF">2025-03-26T08:45:43Z</dcterms:created>
  <dcterms:modified xsi:type="dcterms:W3CDTF">2025-03-26T09:23:14Z</dcterms:modified>
</cp:coreProperties>
</file>