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AI-Driven Hyper-Personalization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Hackathon Project Demo</a:t>
            </a:r>
            <a:r>
              <a:rPr lang="en-IN" dirty="0"/>
              <a:t> -</a:t>
            </a:r>
          </a:p>
          <a:p>
            <a:r>
              <a:rPr lang="en-IN" dirty="0"/>
              <a:t>M Satya Pradeep 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customers expect highly personalized experiences. This project aims to enhance hyper-personalization using Generative AI by analyzing customer profiles, purchase history, and sentiment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solution uses Generative AI to provide personalized recommendations, analyze feedback, and dynamically adjust engagement strategies using real-time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 application</a:t>
            </a:r>
          </a:p>
          <a:p>
            <a:r>
              <a:t>• Backend: .NET 8 API</a:t>
            </a:r>
          </a:p>
          <a:p>
            <a:r>
              <a:t>• AI Model: Hybrid filtering with reinforcement learning</a:t>
            </a:r>
          </a:p>
          <a:p>
            <a:r>
              <a:t>• Data Flow: User interactions → AI processing →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into the system</a:t>
            </a:r>
          </a:p>
          <a:p>
            <a:r>
              <a:t>2. AI generates personalized recommendations</a:t>
            </a:r>
          </a:p>
          <a:p>
            <a:r>
              <a:t>3. User interacts with recommendations</a:t>
            </a:r>
          </a:p>
          <a:p>
            <a:r>
              <a:t>4. Feedback is collected and analyzed</a:t>
            </a:r>
          </a:p>
          <a:p>
            <a:r>
              <a:t>5. System dynamically adapts to improve future recommendations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Hybrid Filtering (Collaborative + Content-based)</a:t>
            </a:r>
          </a:p>
          <a:p>
            <a:r>
              <a:t>• Multi-arm Bandit for adaptive learning</a:t>
            </a:r>
          </a:p>
          <a:p>
            <a:r>
              <a:t>• Time-based reward calculation</a:t>
            </a:r>
          </a:p>
          <a:p>
            <a:r>
              <a:t>• Sentiment analysis for feedback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 &amp; 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Dashboard tracking model performance</a:t>
            </a:r>
          </a:p>
          <a:p>
            <a:r>
              <a:t>• A/B testing to compare AI strategies</a:t>
            </a:r>
          </a:p>
          <a:p>
            <a:r>
              <a:t>• Continuous monitoring of engagement 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 AI-driven personalization with real-time learning</a:t>
            </a:r>
          </a:p>
          <a:p>
            <a:r>
              <a:t>• Future: Scale system, optimize AI performance, and expand personalization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Generative AI-Driven Hyper-Personalization</vt:lpstr>
      <vt:lpstr>Problem Statement</vt:lpstr>
      <vt:lpstr>Solution Overview</vt:lpstr>
      <vt:lpstr>System Architecture</vt:lpstr>
      <vt:lpstr>Demo Flow</vt:lpstr>
      <vt:lpstr>AI Model Implementation</vt:lpstr>
      <vt:lpstr>Business Insights &amp; A/B Testing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AI-Driven Hyper-Personalization</dc:title>
  <dc:subject/>
  <dc:creator/>
  <cp:keywords/>
  <dc:description>generated using python-pptx</dc:description>
  <cp:lastModifiedBy>Pradeep M</cp:lastModifiedBy>
  <cp:revision>2</cp:revision>
  <dcterms:created xsi:type="dcterms:W3CDTF">2013-01-27T09:14:16Z</dcterms:created>
  <dcterms:modified xsi:type="dcterms:W3CDTF">2025-03-26T18:21:52Z</dcterms:modified>
  <cp:category/>
</cp:coreProperties>
</file>