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1" r:id="rId1"/>
  </p:sldMasterIdLst>
  <p:notesMasterIdLst>
    <p:notesMasterId r:id="rId14"/>
  </p:notesMasterIdLst>
  <p:sldIdLst>
    <p:sldId id="256" r:id="rId2"/>
    <p:sldId id="257" r:id="rId3"/>
    <p:sldId id="258" r:id="rId4"/>
    <p:sldId id="260" r:id="rId5"/>
    <p:sldId id="259" r:id="rId6"/>
    <p:sldId id="261" r:id="rId7"/>
    <p:sldId id="267" r:id="rId8"/>
    <p:sldId id="263" r:id="rId9"/>
    <p:sldId id="268"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Puthillath" userId="441e8ee2794afc62" providerId="LiveId" clId="{E9BBD53F-91D4-43F4-9C4B-ABBEB34EB49D}"/>
    <pc:docChg chg="undo redo custSel addSld delSld modSld">
      <pc:chgData name="Anjali Puthillath" userId="441e8ee2794afc62" providerId="LiveId" clId="{E9BBD53F-91D4-43F4-9C4B-ABBEB34EB49D}" dt="2025-03-26T14:58:55.845" v="1359" actId="1076"/>
      <pc:docMkLst>
        <pc:docMk/>
      </pc:docMkLst>
      <pc:sldChg chg="modSp mod">
        <pc:chgData name="Anjali Puthillath" userId="441e8ee2794afc62" providerId="LiveId" clId="{E9BBD53F-91D4-43F4-9C4B-ABBEB34EB49D}" dt="2025-03-26T13:46:58.126" v="1141" actId="20577"/>
        <pc:sldMkLst>
          <pc:docMk/>
          <pc:sldMk cId="580457109" sldId="257"/>
        </pc:sldMkLst>
        <pc:spChg chg="mod">
          <ac:chgData name="Anjali Puthillath" userId="441e8ee2794afc62" providerId="LiveId" clId="{E9BBD53F-91D4-43F4-9C4B-ABBEB34EB49D}" dt="2025-03-26T13:46:58.126" v="1141" actId="20577"/>
          <ac:spMkLst>
            <pc:docMk/>
            <pc:sldMk cId="580457109" sldId="257"/>
            <ac:spMk id="3" creationId="{681BC1AC-0624-468F-7E99-EC9CCDBD2EC4}"/>
          </ac:spMkLst>
        </pc:spChg>
      </pc:sldChg>
      <pc:sldChg chg="modSp add mod">
        <pc:chgData name="Anjali Puthillath" userId="441e8ee2794afc62" providerId="LiveId" clId="{E9BBD53F-91D4-43F4-9C4B-ABBEB34EB49D}" dt="2025-03-26T14:51:37.462" v="1314" actId="20577"/>
        <pc:sldMkLst>
          <pc:docMk/>
          <pc:sldMk cId="1499388993" sldId="259"/>
        </pc:sldMkLst>
        <pc:spChg chg="mod">
          <ac:chgData name="Anjali Puthillath" userId="441e8ee2794afc62" providerId="LiveId" clId="{E9BBD53F-91D4-43F4-9C4B-ABBEB34EB49D}" dt="2025-03-26T14:51:37.462" v="1314" actId="20577"/>
          <ac:spMkLst>
            <pc:docMk/>
            <pc:sldMk cId="1499388993" sldId="259"/>
            <ac:spMk id="5" creationId="{DDE29FAC-DC33-529C-D89B-2451081C3399}"/>
          </ac:spMkLst>
        </pc:spChg>
      </pc:sldChg>
      <pc:sldChg chg="modSp add del mod">
        <pc:chgData name="Anjali Puthillath" userId="441e8ee2794afc62" providerId="LiveId" clId="{E9BBD53F-91D4-43F4-9C4B-ABBEB34EB49D}" dt="2025-03-26T13:41:34.883" v="1112" actId="2696"/>
        <pc:sldMkLst>
          <pc:docMk/>
          <pc:sldMk cId="2289941056" sldId="259"/>
        </pc:sldMkLst>
        <pc:spChg chg="mod">
          <ac:chgData name="Anjali Puthillath" userId="441e8ee2794afc62" providerId="LiveId" clId="{E9BBD53F-91D4-43F4-9C4B-ABBEB34EB49D}" dt="2025-03-26T13:33:29.445" v="1012" actId="255"/>
          <ac:spMkLst>
            <pc:docMk/>
            <pc:sldMk cId="2289941056" sldId="259"/>
            <ac:spMk id="3" creationId="{73A008A7-9A04-5668-AA0B-FDCD834E023A}"/>
          </ac:spMkLst>
        </pc:spChg>
        <pc:spChg chg="mod">
          <ac:chgData name="Anjali Puthillath" userId="441e8ee2794afc62" providerId="LiveId" clId="{E9BBD53F-91D4-43F4-9C4B-ABBEB34EB49D}" dt="2025-03-26T13:33:36.953" v="1013" actId="255"/>
          <ac:spMkLst>
            <pc:docMk/>
            <pc:sldMk cId="2289941056" sldId="259"/>
            <ac:spMk id="5" creationId="{DDE29FAC-DC33-529C-D89B-2451081C3399}"/>
          </ac:spMkLst>
        </pc:spChg>
      </pc:sldChg>
      <pc:sldChg chg="addSp modSp del mod">
        <pc:chgData name="Anjali Puthillath" userId="441e8ee2794afc62" providerId="LiveId" clId="{E9BBD53F-91D4-43F4-9C4B-ABBEB34EB49D}" dt="2025-03-26T13:19:23.293" v="961" actId="2696"/>
        <pc:sldMkLst>
          <pc:docMk/>
          <pc:sldMk cId="2291310339" sldId="259"/>
        </pc:sldMkLst>
        <pc:spChg chg="mod">
          <ac:chgData name="Anjali Puthillath" userId="441e8ee2794afc62" providerId="LiveId" clId="{E9BBD53F-91D4-43F4-9C4B-ABBEB34EB49D}" dt="2025-03-26T13:17:17.566" v="885" actId="255"/>
          <ac:spMkLst>
            <pc:docMk/>
            <pc:sldMk cId="2291310339" sldId="259"/>
            <ac:spMk id="3" creationId="{73A008A7-9A04-5668-AA0B-FDCD834E023A}"/>
          </ac:spMkLst>
        </pc:spChg>
        <pc:spChg chg="add mod">
          <ac:chgData name="Anjali Puthillath" userId="441e8ee2794afc62" providerId="LiveId" clId="{E9BBD53F-91D4-43F4-9C4B-ABBEB34EB49D}" dt="2025-03-26T13:17:31.809" v="887" actId="1036"/>
          <ac:spMkLst>
            <pc:docMk/>
            <pc:sldMk cId="2291310339" sldId="259"/>
            <ac:spMk id="5" creationId="{DDE29FAC-DC33-529C-D89B-2451081C3399}"/>
          </ac:spMkLst>
        </pc:spChg>
      </pc:sldChg>
      <pc:sldChg chg="modSp mod">
        <pc:chgData name="Anjali Puthillath" userId="441e8ee2794afc62" providerId="LiveId" clId="{E9BBD53F-91D4-43F4-9C4B-ABBEB34EB49D}" dt="2025-03-26T14:50:07.157" v="1287" actId="27636"/>
        <pc:sldMkLst>
          <pc:docMk/>
          <pc:sldMk cId="520931984" sldId="260"/>
        </pc:sldMkLst>
        <pc:spChg chg="mod">
          <ac:chgData name="Anjali Puthillath" userId="441e8ee2794afc62" providerId="LiveId" clId="{E9BBD53F-91D4-43F4-9C4B-ABBEB34EB49D}" dt="2025-03-26T14:50:07.157" v="1287" actId="27636"/>
          <ac:spMkLst>
            <pc:docMk/>
            <pc:sldMk cId="520931984" sldId="260"/>
            <ac:spMk id="4" creationId="{8D37BED5-CFB0-E609-919F-9937D255125B}"/>
          </ac:spMkLst>
        </pc:spChg>
      </pc:sldChg>
      <pc:sldChg chg="addSp delSp modSp mod">
        <pc:chgData name="Anjali Puthillath" userId="441e8ee2794afc62" providerId="LiveId" clId="{E9BBD53F-91D4-43F4-9C4B-ABBEB34EB49D}" dt="2025-03-26T13:37:00.451" v="1038" actId="1076"/>
        <pc:sldMkLst>
          <pc:docMk/>
          <pc:sldMk cId="3902609930" sldId="261"/>
        </pc:sldMkLst>
        <pc:spChg chg="mod">
          <ac:chgData name="Anjali Puthillath" userId="441e8ee2794afc62" providerId="LiveId" clId="{E9BBD53F-91D4-43F4-9C4B-ABBEB34EB49D}" dt="2025-03-26T13:36:03.260" v="1015" actId="21"/>
          <ac:spMkLst>
            <pc:docMk/>
            <pc:sldMk cId="3902609930" sldId="261"/>
            <ac:spMk id="2" creationId="{2B0B8106-672A-0CB6-5D94-90B0DAC891CB}"/>
          </ac:spMkLst>
        </pc:spChg>
        <pc:spChg chg="del mod">
          <ac:chgData name="Anjali Puthillath" userId="441e8ee2794afc62" providerId="LiveId" clId="{E9BBD53F-91D4-43F4-9C4B-ABBEB34EB49D}" dt="2025-03-26T13:36:50.085" v="1036" actId="478"/>
          <ac:spMkLst>
            <pc:docMk/>
            <pc:sldMk cId="3902609930" sldId="261"/>
            <ac:spMk id="3" creationId="{2F7DD301-67CB-B01C-9217-6B295FDCEA23}"/>
          </ac:spMkLst>
        </pc:spChg>
        <pc:spChg chg="mod">
          <ac:chgData name="Anjali Puthillath" userId="441e8ee2794afc62" providerId="LiveId" clId="{E9BBD53F-91D4-43F4-9C4B-ABBEB34EB49D}" dt="2025-03-26T12:07:13.241" v="266" actId="164"/>
          <ac:spMkLst>
            <pc:docMk/>
            <pc:sldMk cId="3902609930" sldId="261"/>
            <ac:spMk id="4" creationId="{D43FCBD8-8D18-0BA1-133D-CFF990B9C232}"/>
          </ac:spMkLst>
        </pc:spChg>
        <pc:spChg chg="mod">
          <ac:chgData name="Anjali Puthillath" userId="441e8ee2794afc62" providerId="LiveId" clId="{E9BBD53F-91D4-43F4-9C4B-ABBEB34EB49D}" dt="2025-03-26T12:07:13.241" v="266" actId="164"/>
          <ac:spMkLst>
            <pc:docMk/>
            <pc:sldMk cId="3902609930" sldId="261"/>
            <ac:spMk id="5" creationId="{3833116B-8D80-B8AD-1B5C-25840DB19228}"/>
          </ac:spMkLst>
        </pc:spChg>
        <pc:spChg chg="add mod">
          <ac:chgData name="Anjali Puthillath" userId="441e8ee2794afc62" providerId="LiveId" clId="{E9BBD53F-91D4-43F4-9C4B-ABBEB34EB49D}" dt="2025-03-26T12:07:13.241" v="266" actId="164"/>
          <ac:spMkLst>
            <pc:docMk/>
            <pc:sldMk cId="3902609930" sldId="261"/>
            <ac:spMk id="6" creationId="{77A2ABF6-D981-8543-B917-C96F99EF2BC4}"/>
          </ac:spMkLst>
        </pc:spChg>
        <pc:spChg chg="mod">
          <ac:chgData name="Anjali Puthillath" userId="441e8ee2794afc62" providerId="LiveId" clId="{E9BBD53F-91D4-43F4-9C4B-ABBEB34EB49D}" dt="2025-03-26T12:33:54.382" v="286" actId="20577"/>
          <ac:spMkLst>
            <pc:docMk/>
            <pc:sldMk cId="3902609930" sldId="261"/>
            <ac:spMk id="10" creationId="{199732F1-3AD3-BF18-57AA-8ECBD8C24646}"/>
          </ac:spMkLst>
        </pc:spChg>
        <pc:spChg chg="mod">
          <ac:chgData name="Anjali Puthillath" userId="441e8ee2794afc62" providerId="LiveId" clId="{E9BBD53F-91D4-43F4-9C4B-ABBEB34EB49D}" dt="2025-03-26T12:32:25.504" v="279" actId="20577"/>
          <ac:spMkLst>
            <pc:docMk/>
            <pc:sldMk cId="3902609930" sldId="261"/>
            <ac:spMk id="12" creationId="{2367B769-1F0F-2378-788C-CAAC12EB1FB6}"/>
          </ac:spMkLst>
        </pc:spChg>
        <pc:spChg chg="mod">
          <ac:chgData name="Anjali Puthillath" userId="441e8ee2794afc62" providerId="LiveId" clId="{E9BBD53F-91D4-43F4-9C4B-ABBEB34EB49D}" dt="2025-03-26T12:07:13.241" v="266" actId="164"/>
          <ac:spMkLst>
            <pc:docMk/>
            <pc:sldMk cId="3902609930" sldId="261"/>
            <ac:spMk id="13" creationId="{6C8BCC0D-A38B-3E4D-00F0-DB1A5AA41523}"/>
          </ac:spMkLst>
        </pc:spChg>
        <pc:spChg chg="mod">
          <ac:chgData name="Anjali Puthillath" userId="441e8ee2794afc62" providerId="LiveId" clId="{E9BBD53F-91D4-43F4-9C4B-ABBEB34EB49D}" dt="2025-03-26T12:07:13.241" v="266" actId="164"/>
          <ac:spMkLst>
            <pc:docMk/>
            <pc:sldMk cId="3902609930" sldId="261"/>
            <ac:spMk id="14" creationId="{2DE879E9-C9E9-65EC-E0C6-CCE220374E22}"/>
          </ac:spMkLst>
        </pc:spChg>
        <pc:spChg chg="mod">
          <ac:chgData name="Anjali Puthillath" userId="441e8ee2794afc62" providerId="LiveId" clId="{E9BBD53F-91D4-43F4-9C4B-ABBEB34EB49D}" dt="2025-03-26T12:07:13.241" v="266" actId="164"/>
          <ac:spMkLst>
            <pc:docMk/>
            <pc:sldMk cId="3902609930" sldId="261"/>
            <ac:spMk id="15" creationId="{FD111654-EDF3-84EF-BFDF-585F151F65A9}"/>
          </ac:spMkLst>
        </pc:spChg>
        <pc:spChg chg="add del mod">
          <ac:chgData name="Anjali Puthillath" userId="441e8ee2794afc62" providerId="LiveId" clId="{E9BBD53F-91D4-43F4-9C4B-ABBEB34EB49D}" dt="2025-03-26T13:36:25.102" v="1031" actId="21"/>
          <ac:spMkLst>
            <pc:docMk/>
            <pc:sldMk cId="3902609930" sldId="261"/>
            <ac:spMk id="19" creationId="{8AC1247C-FB0F-17FC-7FAD-5D85DA51E94C}"/>
          </ac:spMkLst>
        </pc:spChg>
        <pc:spChg chg="mod">
          <ac:chgData name="Anjali Puthillath" userId="441e8ee2794afc62" providerId="LiveId" clId="{E9BBD53F-91D4-43F4-9C4B-ABBEB34EB49D}" dt="2025-03-26T12:07:13.241" v="266" actId="164"/>
          <ac:spMkLst>
            <pc:docMk/>
            <pc:sldMk cId="3902609930" sldId="261"/>
            <ac:spMk id="20" creationId="{A785A8B7-6987-332B-3CA4-B30FA414565E}"/>
          </ac:spMkLst>
        </pc:spChg>
        <pc:spChg chg="add del mod">
          <ac:chgData name="Anjali Puthillath" userId="441e8ee2794afc62" providerId="LiveId" clId="{E9BBD53F-91D4-43F4-9C4B-ABBEB34EB49D}" dt="2025-03-26T13:36:53.862" v="1037" actId="478"/>
          <ac:spMkLst>
            <pc:docMk/>
            <pc:sldMk cId="3902609930" sldId="261"/>
            <ac:spMk id="23" creationId="{8E5779DD-6DFC-F92D-8FC3-0767487DAF1C}"/>
          </ac:spMkLst>
        </pc:spChg>
        <pc:grpChg chg="add mod">
          <ac:chgData name="Anjali Puthillath" userId="441e8ee2794afc62" providerId="LiveId" clId="{E9BBD53F-91D4-43F4-9C4B-ABBEB34EB49D}" dt="2025-03-26T12:07:13.241" v="266" actId="164"/>
          <ac:grpSpMkLst>
            <pc:docMk/>
            <pc:sldMk cId="3902609930" sldId="261"/>
            <ac:grpSpMk id="17" creationId="{F3265FAB-F8FE-2BA3-5D61-66FAE3A93CA6}"/>
          </ac:grpSpMkLst>
        </pc:grpChg>
        <pc:grpChg chg="mod">
          <ac:chgData name="Anjali Puthillath" userId="441e8ee2794afc62" providerId="LiveId" clId="{E9BBD53F-91D4-43F4-9C4B-ABBEB34EB49D}" dt="2025-03-26T13:37:00.451" v="1038" actId="1076"/>
          <ac:grpSpMkLst>
            <pc:docMk/>
            <pc:sldMk cId="3902609930" sldId="261"/>
            <ac:grpSpMk id="18" creationId="{0DCC073C-7DA9-7419-9C39-CE708D30AA9C}"/>
          </ac:grpSpMkLst>
        </pc:grpChg>
        <pc:grpChg chg="mod">
          <ac:chgData name="Anjali Puthillath" userId="441e8ee2794afc62" providerId="LiveId" clId="{E9BBD53F-91D4-43F4-9C4B-ABBEB34EB49D}" dt="2025-03-26T12:06:05.871" v="265" actId="164"/>
          <ac:grpSpMkLst>
            <pc:docMk/>
            <pc:sldMk cId="3902609930" sldId="261"/>
            <ac:grpSpMk id="121" creationId="{988A27B8-7060-E078-6AD3-A5DCDC9F9D3C}"/>
          </ac:grpSpMkLst>
        </pc:grpChg>
        <pc:cxnChg chg="add mod">
          <ac:chgData name="Anjali Puthillath" userId="441e8ee2794afc62" providerId="LiveId" clId="{E9BBD53F-91D4-43F4-9C4B-ABBEB34EB49D}" dt="2025-03-26T12:04:14.719" v="207" actId="14100"/>
          <ac:cxnSpMkLst>
            <pc:docMk/>
            <pc:sldMk cId="3902609930" sldId="261"/>
            <ac:cxnSpMk id="7" creationId="{9ABDAF2F-4205-9C96-A739-86F2A5D7037B}"/>
          </ac:cxnSpMkLst>
        </pc:cxnChg>
        <pc:cxnChg chg="add mod">
          <ac:chgData name="Anjali Puthillath" userId="441e8ee2794afc62" providerId="LiveId" clId="{E9BBD53F-91D4-43F4-9C4B-ABBEB34EB49D}" dt="2025-03-26T12:06:05.871" v="265" actId="164"/>
          <ac:cxnSpMkLst>
            <pc:docMk/>
            <pc:sldMk cId="3902609930" sldId="261"/>
            <ac:cxnSpMk id="11" creationId="{50CEAB05-42B7-3816-AE9F-2E511101C0AB}"/>
          </ac:cxnSpMkLst>
        </pc:cxnChg>
        <pc:cxnChg chg="mod">
          <ac:chgData name="Anjali Puthillath" userId="441e8ee2794afc62" providerId="LiveId" clId="{E9BBD53F-91D4-43F4-9C4B-ABBEB34EB49D}" dt="2025-03-26T12:03:53.748" v="176" actId="1037"/>
          <ac:cxnSpMkLst>
            <pc:docMk/>
            <pc:sldMk cId="3902609930" sldId="261"/>
            <ac:cxnSpMk id="77" creationId="{C633F2D6-9AA0-264A-EBBC-53013D8A035D}"/>
          </ac:cxnSpMkLst>
        </pc:cxnChg>
        <pc:cxnChg chg="mod">
          <ac:chgData name="Anjali Puthillath" userId="441e8ee2794afc62" providerId="LiveId" clId="{E9BBD53F-91D4-43F4-9C4B-ABBEB34EB49D}" dt="2025-03-26T12:03:53.748" v="176" actId="1037"/>
          <ac:cxnSpMkLst>
            <pc:docMk/>
            <pc:sldMk cId="3902609930" sldId="261"/>
            <ac:cxnSpMk id="79" creationId="{C4879E87-82B6-E1EF-CB37-2C51955CA36A}"/>
          </ac:cxnSpMkLst>
        </pc:cxnChg>
        <pc:cxnChg chg="mod">
          <ac:chgData name="Anjali Puthillath" userId="441e8ee2794afc62" providerId="LiveId" clId="{E9BBD53F-91D4-43F4-9C4B-ABBEB34EB49D}" dt="2025-03-26T12:03:53.748" v="176" actId="1037"/>
          <ac:cxnSpMkLst>
            <pc:docMk/>
            <pc:sldMk cId="3902609930" sldId="261"/>
            <ac:cxnSpMk id="81" creationId="{697F5BEE-A489-7D6D-2A99-141CE1691BB8}"/>
          </ac:cxnSpMkLst>
        </pc:cxnChg>
        <pc:cxnChg chg="mod">
          <ac:chgData name="Anjali Puthillath" userId="441e8ee2794afc62" providerId="LiveId" clId="{E9BBD53F-91D4-43F4-9C4B-ABBEB34EB49D}" dt="2025-03-26T12:03:53.748" v="176" actId="1037"/>
          <ac:cxnSpMkLst>
            <pc:docMk/>
            <pc:sldMk cId="3902609930" sldId="261"/>
            <ac:cxnSpMk id="88" creationId="{9EAAFBF2-ECC2-CF90-F91B-6E2A69134B67}"/>
          </ac:cxnSpMkLst>
        </pc:cxnChg>
        <pc:cxnChg chg="mod">
          <ac:chgData name="Anjali Puthillath" userId="441e8ee2794afc62" providerId="LiveId" clId="{E9BBD53F-91D4-43F4-9C4B-ABBEB34EB49D}" dt="2025-03-26T12:03:53.748" v="176" actId="1037"/>
          <ac:cxnSpMkLst>
            <pc:docMk/>
            <pc:sldMk cId="3902609930" sldId="261"/>
            <ac:cxnSpMk id="94" creationId="{7A7F53A4-74F3-532D-D80E-BFC0B0E8F637}"/>
          </ac:cxnSpMkLst>
        </pc:cxnChg>
        <pc:cxnChg chg="mod">
          <ac:chgData name="Anjali Puthillath" userId="441e8ee2794afc62" providerId="LiveId" clId="{E9BBD53F-91D4-43F4-9C4B-ABBEB34EB49D}" dt="2025-03-26T12:05:08.801" v="261" actId="1038"/>
          <ac:cxnSpMkLst>
            <pc:docMk/>
            <pc:sldMk cId="3902609930" sldId="261"/>
            <ac:cxnSpMk id="96" creationId="{77C33F44-9C77-888E-95B2-BC1109C4AF6B}"/>
          </ac:cxnSpMkLst>
        </pc:cxnChg>
      </pc:sldChg>
      <pc:sldChg chg="del">
        <pc:chgData name="Anjali Puthillath" userId="441e8ee2794afc62" providerId="LiveId" clId="{E9BBD53F-91D4-43F4-9C4B-ABBEB34EB49D}" dt="2025-03-26T12:40:22.277" v="414" actId="47"/>
        <pc:sldMkLst>
          <pc:docMk/>
          <pc:sldMk cId="3371044157" sldId="262"/>
        </pc:sldMkLst>
      </pc:sldChg>
      <pc:sldChg chg="addSp delSp modSp del mod">
        <pc:chgData name="Anjali Puthillath" userId="441e8ee2794afc62" providerId="LiveId" clId="{E9BBD53F-91D4-43F4-9C4B-ABBEB34EB49D}" dt="2025-03-26T13:41:34.883" v="1112" actId="2696"/>
        <pc:sldMkLst>
          <pc:docMk/>
          <pc:sldMk cId="1261708005" sldId="263"/>
        </pc:sldMkLst>
        <pc:spChg chg="mod">
          <ac:chgData name="Anjali Puthillath" userId="441e8ee2794afc62" providerId="LiveId" clId="{E9BBD53F-91D4-43F4-9C4B-ABBEB34EB49D}" dt="2025-03-26T13:04:24.038" v="652" actId="20577"/>
          <ac:spMkLst>
            <pc:docMk/>
            <pc:sldMk cId="1261708005" sldId="263"/>
            <ac:spMk id="2" creationId="{1436DCB1-63C8-A764-3DD6-A5E88654AD03}"/>
          </ac:spMkLst>
        </pc:spChg>
        <pc:spChg chg="del mod">
          <ac:chgData name="Anjali Puthillath" userId="441e8ee2794afc62" providerId="LiveId" clId="{E9BBD53F-91D4-43F4-9C4B-ABBEB34EB49D}" dt="2025-03-26T12:58:16.433" v="630" actId="478"/>
          <ac:spMkLst>
            <pc:docMk/>
            <pc:sldMk cId="1261708005" sldId="263"/>
            <ac:spMk id="3" creationId="{71F84976-AC8F-EBFB-D50E-208FD980FE13}"/>
          </ac:spMkLst>
        </pc:spChg>
        <pc:spChg chg="add mod">
          <ac:chgData name="Anjali Puthillath" userId="441e8ee2794afc62" providerId="LiveId" clId="{E9BBD53F-91D4-43F4-9C4B-ABBEB34EB49D}" dt="2025-03-26T12:57:18.578" v="617"/>
          <ac:spMkLst>
            <pc:docMk/>
            <pc:sldMk cId="1261708005" sldId="263"/>
            <ac:spMk id="6" creationId="{B8DAEE8B-09EF-8740-52AD-86482379F12C}"/>
          </ac:spMkLst>
        </pc:spChg>
        <pc:spChg chg="add del mod">
          <ac:chgData name="Anjali Puthillath" userId="441e8ee2794afc62" providerId="LiveId" clId="{E9BBD53F-91D4-43F4-9C4B-ABBEB34EB49D}" dt="2025-03-26T12:57:41.118" v="625" actId="478"/>
          <ac:spMkLst>
            <pc:docMk/>
            <pc:sldMk cId="1261708005" sldId="263"/>
            <ac:spMk id="8" creationId="{F3D830F3-C008-056D-7476-B5C9E0B394EC}"/>
          </ac:spMkLst>
        </pc:spChg>
        <pc:spChg chg="add del mod">
          <ac:chgData name="Anjali Puthillath" userId="441e8ee2794afc62" providerId="LiveId" clId="{E9BBD53F-91D4-43F4-9C4B-ABBEB34EB49D}" dt="2025-03-26T12:58:10.532" v="629" actId="478"/>
          <ac:spMkLst>
            <pc:docMk/>
            <pc:sldMk cId="1261708005" sldId="263"/>
            <ac:spMk id="10" creationId="{EFE12455-B950-63D1-84E3-0E4638F7451A}"/>
          </ac:spMkLst>
        </pc:spChg>
        <pc:spChg chg="add del mod">
          <ac:chgData name="Anjali Puthillath" userId="441e8ee2794afc62" providerId="LiveId" clId="{E9BBD53F-91D4-43F4-9C4B-ABBEB34EB49D}" dt="2025-03-26T12:58:19.844" v="631" actId="478"/>
          <ac:spMkLst>
            <pc:docMk/>
            <pc:sldMk cId="1261708005" sldId="263"/>
            <ac:spMk id="12" creationId="{D612D5E6-7FE5-259F-8CF6-9DF5A85AB246}"/>
          </ac:spMkLst>
        </pc:spChg>
        <pc:graphicFrameChg chg="add mod">
          <ac:chgData name="Anjali Puthillath" userId="441e8ee2794afc62" providerId="LiveId" clId="{E9BBD53F-91D4-43F4-9C4B-ABBEB34EB49D}" dt="2025-03-26T12:57:11.777" v="616"/>
          <ac:graphicFrameMkLst>
            <pc:docMk/>
            <pc:sldMk cId="1261708005" sldId="263"/>
            <ac:graphicFrameMk id="5" creationId="{412C2936-ACCE-D18D-19A9-0FEAEB34D277}"/>
          </ac:graphicFrameMkLst>
        </pc:graphicFrameChg>
        <pc:graphicFrameChg chg="add del mod">
          <ac:chgData name="Anjali Puthillath" userId="441e8ee2794afc62" providerId="LiveId" clId="{E9BBD53F-91D4-43F4-9C4B-ABBEB34EB49D}" dt="2025-03-26T12:57:41.118" v="625" actId="478"/>
          <ac:graphicFrameMkLst>
            <pc:docMk/>
            <pc:sldMk cId="1261708005" sldId="263"/>
            <ac:graphicFrameMk id="7" creationId="{F8E04F29-EE08-B363-8513-688539B33DDF}"/>
          </ac:graphicFrameMkLst>
        </pc:graphicFrameChg>
        <pc:graphicFrameChg chg="add mod modGraphic">
          <ac:chgData name="Anjali Puthillath" userId="441e8ee2794afc62" providerId="LiveId" clId="{E9BBD53F-91D4-43F4-9C4B-ABBEB34EB49D}" dt="2025-03-26T13:05:19.055" v="659" actId="12385"/>
          <ac:graphicFrameMkLst>
            <pc:docMk/>
            <pc:sldMk cId="1261708005" sldId="263"/>
            <ac:graphicFrameMk id="9" creationId="{271B2BDD-A86C-0EC5-9901-F773367C4ACA}"/>
          </ac:graphicFrameMkLst>
        </pc:graphicFrameChg>
      </pc:sldChg>
      <pc:sldChg chg="add">
        <pc:chgData name="Anjali Puthillath" userId="441e8ee2794afc62" providerId="LiveId" clId="{E9BBD53F-91D4-43F4-9C4B-ABBEB34EB49D}" dt="2025-03-26T13:42:02.425" v="1115"/>
        <pc:sldMkLst>
          <pc:docMk/>
          <pc:sldMk cId="3490214699" sldId="263"/>
        </pc:sldMkLst>
      </pc:sldChg>
      <pc:sldChg chg="add del">
        <pc:chgData name="Anjali Puthillath" userId="441e8ee2794afc62" providerId="LiveId" clId="{E9BBD53F-91D4-43F4-9C4B-ABBEB34EB49D}" dt="2025-03-26T13:41:52.060" v="1114" actId="2696"/>
        <pc:sldMkLst>
          <pc:docMk/>
          <pc:sldMk cId="3884119425" sldId="263"/>
        </pc:sldMkLst>
      </pc:sldChg>
      <pc:sldChg chg="del">
        <pc:chgData name="Anjali Puthillath" userId="441e8ee2794afc62" providerId="LiveId" clId="{E9BBD53F-91D4-43F4-9C4B-ABBEB34EB49D}" dt="2025-03-26T12:45:00.788" v="440" actId="47"/>
        <pc:sldMkLst>
          <pc:docMk/>
          <pc:sldMk cId="1306074089" sldId="264"/>
        </pc:sldMkLst>
      </pc:sldChg>
      <pc:sldChg chg="modSp mod">
        <pc:chgData name="Anjali Puthillath" userId="441e8ee2794afc62" providerId="LiveId" clId="{E9BBD53F-91D4-43F4-9C4B-ABBEB34EB49D}" dt="2025-03-26T14:53:57.075" v="1319" actId="20577"/>
        <pc:sldMkLst>
          <pc:docMk/>
          <pc:sldMk cId="3662514867" sldId="265"/>
        </pc:sldMkLst>
        <pc:spChg chg="mod">
          <ac:chgData name="Anjali Puthillath" userId="441e8ee2794afc62" providerId="LiveId" clId="{E9BBD53F-91D4-43F4-9C4B-ABBEB34EB49D}" dt="2025-03-26T13:17:58.406" v="888" actId="6549"/>
          <ac:spMkLst>
            <pc:docMk/>
            <pc:sldMk cId="3662514867" sldId="265"/>
            <ac:spMk id="2" creationId="{EE086D4D-39B7-E981-84D7-743C1C7D4457}"/>
          </ac:spMkLst>
        </pc:spChg>
        <pc:spChg chg="mod">
          <ac:chgData name="Anjali Puthillath" userId="441e8ee2794afc62" providerId="LiveId" clId="{E9BBD53F-91D4-43F4-9C4B-ABBEB34EB49D}" dt="2025-03-26T14:53:57.075" v="1319" actId="20577"/>
          <ac:spMkLst>
            <pc:docMk/>
            <pc:sldMk cId="3662514867" sldId="265"/>
            <ac:spMk id="3" creationId="{DF6FD657-5C42-8A64-A4BD-87E8A1249C8D}"/>
          </ac:spMkLst>
        </pc:spChg>
      </pc:sldChg>
      <pc:sldChg chg="delSp modSp mod">
        <pc:chgData name="Anjali Puthillath" userId="441e8ee2794afc62" providerId="LiveId" clId="{E9BBD53F-91D4-43F4-9C4B-ABBEB34EB49D}" dt="2025-03-26T13:47:47.460" v="1164" actId="242"/>
        <pc:sldMkLst>
          <pc:docMk/>
          <pc:sldMk cId="520283592" sldId="266"/>
        </pc:sldMkLst>
        <pc:spChg chg="del mod">
          <ac:chgData name="Anjali Puthillath" userId="441e8ee2794afc62" providerId="LiveId" clId="{E9BBD53F-91D4-43F4-9C4B-ABBEB34EB49D}" dt="2025-03-26T13:47:12.445" v="1143" actId="478"/>
          <ac:spMkLst>
            <pc:docMk/>
            <pc:sldMk cId="520283592" sldId="266"/>
            <ac:spMk id="2" creationId="{D005285A-BCB5-735D-8378-841C47167DA3}"/>
          </ac:spMkLst>
        </pc:spChg>
        <pc:spChg chg="mod">
          <ac:chgData name="Anjali Puthillath" userId="441e8ee2794afc62" providerId="LiveId" clId="{E9BBD53F-91D4-43F4-9C4B-ABBEB34EB49D}" dt="2025-03-26T13:47:47.460" v="1164" actId="242"/>
          <ac:spMkLst>
            <pc:docMk/>
            <pc:sldMk cId="520283592" sldId="266"/>
            <ac:spMk id="3" creationId="{D2807728-E639-13AF-CA6E-A259FED19DF3}"/>
          </ac:spMkLst>
        </pc:spChg>
      </pc:sldChg>
      <pc:sldChg chg="addSp modSp add mod">
        <pc:chgData name="Anjali Puthillath" userId="441e8ee2794afc62" providerId="LiveId" clId="{E9BBD53F-91D4-43F4-9C4B-ABBEB34EB49D}" dt="2025-03-26T13:40:07.084" v="1096" actId="12"/>
        <pc:sldMkLst>
          <pc:docMk/>
          <pc:sldMk cId="3298151193" sldId="267"/>
        </pc:sldMkLst>
        <pc:spChg chg="mod">
          <ac:chgData name="Anjali Puthillath" userId="441e8ee2794afc62" providerId="LiveId" clId="{E9BBD53F-91D4-43F4-9C4B-ABBEB34EB49D}" dt="2025-03-26T13:36:16.700" v="1030" actId="20577"/>
          <ac:spMkLst>
            <pc:docMk/>
            <pc:sldMk cId="3298151193" sldId="267"/>
            <ac:spMk id="2" creationId="{BBEADDE6-1D72-03B3-ADC4-4DA3995B5738}"/>
          </ac:spMkLst>
        </pc:spChg>
        <pc:spChg chg="mod">
          <ac:chgData name="Anjali Puthillath" userId="441e8ee2794afc62" providerId="LiveId" clId="{E9BBD53F-91D4-43F4-9C4B-ABBEB34EB49D}" dt="2025-03-26T13:40:07.084" v="1096" actId="12"/>
          <ac:spMkLst>
            <pc:docMk/>
            <pc:sldMk cId="3298151193" sldId="267"/>
            <ac:spMk id="3" creationId="{F7C4CCDA-A846-7803-7BCF-DE4CF599C8A2}"/>
          </ac:spMkLst>
        </pc:spChg>
        <pc:spChg chg="add mod">
          <ac:chgData name="Anjali Puthillath" userId="441e8ee2794afc62" providerId="LiveId" clId="{E9BBD53F-91D4-43F4-9C4B-ABBEB34EB49D}" dt="2025-03-26T13:39:22.899" v="1089" actId="14100"/>
          <ac:spMkLst>
            <pc:docMk/>
            <pc:sldMk cId="3298151193" sldId="267"/>
            <ac:spMk id="19" creationId="{8AC1247C-FB0F-17FC-7FAD-5D85DA51E94C}"/>
          </ac:spMkLst>
        </pc:spChg>
      </pc:sldChg>
      <pc:sldChg chg="addSp delSp modSp add mod">
        <pc:chgData name="Anjali Puthillath" userId="441e8ee2794afc62" providerId="LiveId" clId="{E9BBD53F-91D4-43F4-9C4B-ABBEB34EB49D}" dt="2025-03-26T14:57:07.868" v="1341" actId="164"/>
        <pc:sldMkLst>
          <pc:docMk/>
          <pc:sldMk cId="2518885519" sldId="268"/>
        </pc:sldMkLst>
        <pc:spChg chg="mod">
          <ac:chgData name="Anjali Puthillath" userId="441e8ee2794afc62" providerId="LiveId" clId="{E9BBD53F-91D4-43F4-9C4B-ABBEB34EB49D}" dt="2025-03-26T13:43:13.525" v="1133" actId="20577"/>
          <ac:spMkLst>
            <pc:docMk/>
            <pc:sldMk cId="2518885519" sldId="268"/>
            <ac:spMk id="2" creationId="{EE133C25-A71E-4A10-AFCC-DD81BA0A797A}"/>
          </ac:spMkLst>
        </pc:spChg>
        <pc:spChg chg="del mod">
          <ac:chgData name="Anjali Puthillath" userId="441e8ee2794afc62" providerId="LiveId" clId="{E9BBD53F-91D4-43F4-9C4B-ABBEB34EB49D}" dt="2025-03-26T13:57:08.444" v="1166" actId="22"/>
          <ac:spMkLst>
            <pc:docMk/>
            <pc:sldMk cId="2518885519" sldId="268"/>
            <ac:spMk id="3" creationId="{56F378B3-10FF-03B2-40A3-1DACC450AAC6}"/>
          </ac:spMkLst>
        </pc:spChg>
        <pc:spChg chg="add del mod">
          <ac:chgData name="Anjali Puthillath" userId="441e8ee2794afc62" providerId="LiveId" clId="{E9BBD53F-91D4-43F4-9C4B-ABBEB34EB49D}" dt="2025-03-26T14:04:29.542" v="1207" actId="478"/>
          <ac:spMkLst>
            <pc:docMk/>
            <pc:sldMk cId="2518885519" sldId="268"/>
            <ac:spMk id="14" creationId="{3458546A-F89E-57D5-780E-EC286CBBC9C4}"/>
          </ac:spMkLst>
        </pc:spChg>
        <pc:grpChg chg="add mod">
          <ac:chgData name="Anjali Puthillath" userId="441e8ee2794afc62" providerId="LiveId" clId="{E9BBD53F-91D4-43F4-9C4B-ABBEB34EB49D}" dt="2025-03-26T14:57:07.868" v="1341" actId="164"/>
          <ac:grpSpMkLst>
            <pc:docMk/>
            <pc:sldMk cId="2518885519" sldId="268"/>
            <ac:grpSpMk id="3" creationId="{F9BB2206-0FA6-FE4D-4DA7-F4F3FC9CF9D5}"/>
          </ac:grpSpMkLst>
        </pc:grpChg>
        <pc:picChg chg="add del mod ord">
          <ac:chgData name="Anjali Puthillath" userId="441e8ee2794afc62" providerId="LiveId" clId="{E9BBD53F-91D4-43F4-9C4B-ABBEB34EB49D}" dt="2025-03-26T14:03:55.651" v="1197" actId="478"/>
          <ac:picMkLst>
            <pc:docMk/>
            <pc:sldMk cId="2518885519" sldId="268"/>
            <ac:picMk id="6" creationId="{6D98545B-6887-5E5C-9CB8-4471850E4EAA}"/>
          </ac:picMkLst>
        </pc:picChg>
        <pc:picChg chg="add mod">
          <ac:chgData name="Anjali Puthillath" userId="441e8ee2794afc62" providerId="LiveId" clId="{E9BBD53F-91D4-43F4-9C4B-ABBEB34EB49D}" dt="2025-03-26T14:57:07.868" v="1341" actId="164"/>
          <ac:picMkLst>
            <pc:docMk/>
            <pc:sldMk cId="2518885519" sldId="268"/>
            <ac:picMk id="8" creationId="{22F52BE3-3FB5-73B9-5001-6CFB75ACC452}"/>
          </ac:picMkLst>
        </pc:picChg>
        <pc:picChg chg="add mod">
          <ac:chgData name="Anjali Puthillath" userId="441e8ee2794afc62" providerId="LiveId" clId="{E9BBD53F-91D4-43F4-9C4B-ABBEB34EB49D}" dt="2025-03-26T14:57:07.868" v="1341" actId="164"/>
          <ac:picMkLst>
            <pc:docMk/>
            <pc:sldMk cId="2518885519" sldId="268"/>
            <ac:picMk id="10" creationId="{C55C970E-10AB-C2FA-220D-55801E3EEC84}"/>
          </ac:picMkLst>
        </pc:picChg>
        <pc:picChg chg="add mod">
          <ac:chgData name="Anjali Puthillath" userId="441e8ee2794afc62" providerId="LiveId" clId="{E9BBD53F-91D4-43F4-9C4B-ABBEB34EB49D}" dt="2025-03-26T14:57:07.868" v="1341" actId="164"/>
          <ac:picMkLst>
            <pc:docMk/>
            <pc:sldMk cId="2518885519" sldId="268"/>
            <ac:picMk id="12" creationId="{A5ECBDCA-476A-5095-00CD-A363E6BAA0C8}"/>
          </ac:picMkLst>
        </pc:picChg>
        <pc:picChg chg="add mod">
          <ac:chgData name="Anjali Puthillath" userId="441e8ee2794afc62" providerId="LiveId" clId="{E9BBD53F-91D4-43F4-9C4B-ABBEB34EB49D}" dt="2025-03-26T14:57:07.868" v="1341" actId="164"/>
          <ac:picMkLst>
            <pc:docMk/>
            <pc:sldMk cId="2518885519" sldId="268"/>
            <ac:picMk id="16" creationId="{D688F8E5-E1F5-E8DA-834B-FDCAA2B6D6F9}"/>
          </ac:picMkLst>
        </pc:picChg>
        <pc:picChg chg="add del mod">
          <ac:chgData name="Anjali Puthillath" userId="441e8ee2794afc62" providerId="LiveId" clId="{E9BBD53F-91D4-43F4-9C4B-ABBEB34EB49D}" dt="2025-03-26T14:06:42.066" v="1229" actId="478"/>
          <ac:picMkLst>
            <pc:docMk/>
            <pc:sldMk cId="2518885519" sldId="268"/>
            <ac:picMk id="18" creationId="{261C2C0F-09CC-EA24-7EC8-1AEE88E676B8}"/>
          </ac:picMkLst>
        </pc:picChg>
        <pc:picChg chg="add del mod">
          <ac:chgData name="Anjali Puthillath" userId="441e8ee2794afc62" providerId="LiveId" clId="{E9BBD53F-91D4-43F4-9C4B-ABBEB34EB49D}" dt="2025-03-26T14:56:53.698" v="1320" actId="478"/>
          <ac:picMkLst>
            <pc:docMk/>
            <pc:sldMk cId="2518885519" sldId="268"/>
            <ac:picMk id="20" creationId="{ECA002D2-FAD5-7F1E-0247-8E6AAE65CC6B}"/>
          </ac:picMkLst>
        </pc:picChg>
        <pc:picChg chg="add del mod">
          <ac:chgData name="Anjali Puthillath" userId="441e8ee2794afc62" providerId="LiveId" clId="{E9BBD53F-91D4-43F4-9C4B-ABBEB34EB49D}" dt="2025-03-26T14:40:25.982" v="1242" actId="478"/>
          <ac:picMkLst>
            <pc:docMk/>
            <pc:sldMk cId="2518885519" sldId="268"/>
            <ac:picMk id="22" creationId="{7E1C5E47-6E8E-5311-40B9-87D58AA9BA91}"/>
          </ac:picMkLst>
        </pc:picChg>
      </pc:sldChg>
      <pc:sldChg chg="addSp delSp modSp new mod">
        <pc:chgData name="Anjali Puthillath" userId="441e8ee2794afc62" providerId="LiveId" clId="{E9BBD53F-91D4-43F4-9C4B-ABBEB34EB49D}" dt="2025-03-26T14:58:55.845" v="1359" actId="1076"/>
        <pc:sldMkLst>
          <pc:docMk/>
          <pc:sldMk cId="994136326" sldId="269"/>
        </pc:sldMkLst>
        <pc:picChg chg="add mod">
          <ac:chgData name="Anjali Puthillath" userId="441e8ee2794afc62" providerId="LiveId" clId="{E9BBD53F-91D4-43F4-9C4B-ABBEB34EB49D}" dt="2025-03-26T14:57:27.319" v="1347" actId="1076"/>
          <ac:picMkLst>
            <pc:docMk/>
            <pc:sldMk cId="994136326" sldId="269"/>
            <ac:picMk id="4" creationId="{4B20262B-6A8A-CE9C-E91A-7ADE4E05BF8D}"/>
          </ac:picMkLst>
        </pc:picChg>
        <pc:picChg chg="add del mod">
          <ac:chgData name="Anjali Puthillath" userId="441e8ee2794afc62" providerId="LiveId" clId="{E9BBD53F-91D4-43F4-9C4B-ABBEB34EB49D}" dt="2025-03-26T14:58:21.443" v="1354" actId="478"/>
          <ac:picMkLst>
            <pc:docMk/>
            <pc:sldMk cId="994136326" sldId="269"/>
            <ac:picMk id="6" creationId="{D713D6D6-A61B-3546-58C3-52867CA3E7C6}"/>
          </ac:picMkLst>
        </pc:picChg>
        <pc:picChg chg="add mod">
          <ac:chgData name="Anjali Puthillath" userId="441e8ee2794afc62" providerId="LiveId" clId="{E9BBD53F-91D4-43F4-9C4B-ABBEB34EB49D}" dt="2025-03-26T14:58:55.845" v="1359" actId="1076"/>
          <ac:picMkLst>
            <pc:docMk/>
            <pc:sldMk cId="994136326" sldId="269"/>
            <ac:picMk id="8" creationId="{C38C70C8-130A-43F9-9BCB-14CB94AF44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0184D-26CE-461A-9DFB-FE2CDA52F332}"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A599E-E197-480F-9E31-DD98D784E903}" type="slidenum">
              <a:rPr lang="en-IN" smtClean="0"/>
              <a:t>‹#›</a:t>
            </a:fld>
            <a:endParaRPr lang="en-IN"/>
          </a:p>
        </p:txBody>
      </p:sp>
    </p:spTree>
    <p:extLst>
      <p:ext uri="{BB962C8B-B14F-4D97-AF65-F5344CB8AC3E}">
        <p14:creationId xmlns:p14="http://schemas.microsoft.com/office/powerpoint/2010/main" val="748050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FDF3-2BF9-DB25-DF9B-A11087A1D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48527E-DDA0-FC86-8C75-7A80D1359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9F8E5D-DDD5-4A0A-E1BF-F6C540FB5EB3}"/>
              </a:ext>
            </a:extLst>
          </p:cNvPr>
          <p:cNvSpPr>
            <a:spLocks noGrp="1"/>
          </p:cNvSpPr>
          <p:nvPr>
            <p:ph type="dt" sz="half" idx="10"/>
          </p:nvPr>
        </p:nvSpPr>
        <p:spPr/>
        <p:txBody>
          <a:bodyPr/>
          <a:lstStyle/>
          <a:p>
            <a:fld id="{F13092EB-C64C-45FA-88E0-5D50EF29AD9B}" type="datetime1">
              <a:rPr lang="en-IN" smtClean="0"/>
              <a:t>26-03-2025</a:t>
            </a:fld>
            <a:endParaRPr lang="en-IN"/>
          </a:p>
        </p:txBody>
      </p:sp>
      <p:sp>
        <p:nvSpPr>
          <p:cNvPr id="5" name="Footer Placeholder 4">
            <a:extLst>
              <a:ext uri="{FF2B5EF4-FFF2-40B4-BE49-F238E27FC236}">
                <a16:creationId xmlns:a16="http://schemas.microsoft.com/office/drawing/2014/main" id="{AACAA5A4-D366-5544-1D71-674161D75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3FFBD-1A3E-D47D-6E0A-9DAE3810235B}"/>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18253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7075-31D8-0FFA-F4C8-E4563861A6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3A61F9-2CDA-A3CA-C0E9-A475C2F61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9B147-98AA-0818-FD23-2FEA08D0710F}"/>
              </a:ext>
            </a:extLst>
          </p:cNvPr>
          <p:cNvSpPr>
            <a:spLocks noGrp="1"/>
          </p:cNvSpPr>
          <p:nvPr>
            <p:ph type="dt" sz="half" idx="10"/>
          </p:nvPr>
        </p:nvSpPr>
        <p:spPr/>
        <p:txBody>
          <a:bodyPr/>
          <a:lstStyle/>
          <a:p>
            <a:fld id="{29960FD6-342B-4C24-BC0E-5ED09ABDBF61}" type="datetime1">
              <a:rPr lang="en-IN" smtClean="0"/>
              <a:t>26-03-2025</a:t>
            </a:fld>
            <a:endParaRPr lang="en-IN"/>
          </a:p>
        </p:txBody>
      </p:sp>
      <p:sp>
        <p:nvSpPr>
          <p:cNvPr id="5" name="Footer Placeholder 4">
            <a:extLst>
              <a:ext uri="{FF2B5EF4-FFF2-40B4-BE49-F238E27FC236}">
                <a16:creationId xmlns:a16="http://schemas.microsoft.com/office/drawing/2014/main" id="{2746518F-F455-FB4E-E576-244A3A3B8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8D83-ADCD-B86F-BFAD-2B3B72DFABC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55834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A3FE-3B24-481D-E99A-05A3392E6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C6A9-7935-5E37-CEA2-755418B04B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11AC6-6F85-6F4A-E4C5-1817FCD7128E}"/>
              </a:ext>
            </a:extLst>
          </p:cNvPr>
          <p:cNvSpPr>
            <a:spLocks noGrp="1"/>
          </p:cNvSpPr>
          <p:nvPr>
            <p:ph type="dt" sz="half" idx="10"/>
          </p:nvPr>
        </p:nvSpPr>
        <p:spPr/>
        <p:txBody>
          <a:bodyPr/>
          <a:lstStyle/>
          <a:p>
            <a:fld id="{2C0FB1BD-486E-4FED-8C67-01C4170A6443}" type="datetime1">
              <a:rPr lang="en-IN" smtClean="0"/>
              <a:t>26-03-2025</a:t>
            </a:fld>
            <a:endParaRPr lang="en-IN"/>
          </a:p>
        </p:txBody>
      </p:sp>
      <p:sp>
        <p:nvSpPr>
          <p:cNvPr id="5" name="Footer Placeholder 4">
            <a:extLst>
              <a:ext uri="{FF2B5EF4-FFF2-40B4-BE49-F238E27FC236}">
                <a16:creationId xmlns:a16="http://schemas.microsoft.com/office/drawing/2014/main" id="{EB9C4095-C39B-377D-E747-FFCBF8451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25A70-100C-C493-4D30-EB767A7835BB}"/>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5352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FB53-714E-92CE-BDA0-0A88A5B2A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18238-0E51-573E-CDA7-977759E9AA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3A435-33C8-CFC0-BE22-BA3B73DCE401}"/>
              </a:ext>
            </a:extLst>
          </p:cNvPr>
          <p:cNvSpPr>
            <a:spLocks noGrp="1"/>
          </p:cNvSpPr>
          <p:nvPr>
            <p:ph type="dt" sz="half" idx="10"/>
          </p:nvPr>
        </p:nvSpPr>
        <p:spPr/>
        <p:txBody>
          <a:bodyPr/>
          <a:lstStyle/>
          <a:p>
            <a:fld id="{3FA028A1-F94E-49C8-B3B3-A0D4F1BB0B01}" type="datetime1">
              <a:rPr lang="en-IN" smtClean="0"/>
              <a:t>26-03-2025</a:t>
            </a:fld>
            <a:endParaRPr lang="en-IN"/>
          </a:p>
        </p:txBody>
      </p:sp>
      <p:sp>
        <p:nvSpPr>
          <p:cNvPr id="5" name="Footer Placeholder 4">
            <a:extLst>
              <a:ext uri="{FF2B5EF4-FFF2-40B4-BE49-F238E27FC236}">
                <a16:creationId xmlns:a16="http://schemas.microsoft.com/office/drawing/2014/main" id="{FBB6A6D6-B8F6-81D2-3FBE-805420AD6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1C6E-49CC-B448-53C7-E651744238C8}"/>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428140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49C4-ACD9-4056-A9D0-DD30E3E92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D54FF-1AC1-AAC4-A682-88A8A19D3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F6B11-F1A3-88F9-D5A3-A883236B0ECF}"/>
              </a:ext>
            </a:extLst>
          </p:cNvPr>
          <p:cNvSpPr>
            <a:spLocks noGrp="1"/>
          </p:cNvSpPr>
          <p:nvPr>
            <p:ph type="dt" sz="half" idx="10"/>
          </p:nvPr>
        </p:nvSpPr>
        <p:spPr/>
        <p:txBody>
          <a:bodyPr/>
          <a:lstStyle/>
          <a:p>
            <a:fld id="{08895E33-E585-48CF-BCF7-3CE067B34024}" type="datetime1">
              <a:rPr lang="en-IN" smtClean="0"/>
              <a:t>26-03-2025</a:t>
            </a:fld>
            <a:endParaRPr lang="en-IN"/>
          </a:p>
        </p:txBody>
      </p:sp>
      <p:sp>
        <p:nvSpPr>
          <p:cNvPr id="5" name="Footer Placeholder 4">
            <a:extLst>
              <a:ext uri="{FF2B5EF4-FFF2-40B4-BE49-F238E27FC236}">
                <a16:creationId xmlns:a16="http://schemas.microsoft.com/office/drawing/2014/main" id="{C362159A-F1D1-94E6-A14D-E83982D1A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F5257-E1B7-F51D-D5A0-94D2E1845BF4}"/>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291486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08C4-6F8E-06BF-7BF9-11D0D1FE4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E873A-8A80-2432-639E-F176CE058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6B1963-9BF4-B5C6-B26E-023F061FD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070D89-F7C6-889B-66CE-83D0BEDC4C46}"/>
              </a:ext>
            </a:extLst>
          </p:cNvPr>
          <p:cNvSpPr>
            <a:spLocks noGrp="1"/>
          </p:cNvSpPr>
          <p:nvPr>
            <p:ph type="dt" sz="half" idx="10"/>
          </p:nvPr>
        </p:nvSpPr>
        <p:spPr/>
        <p:txBody>
          <a:bodyPr/>
          <a:lstStyle/>
          <a:p>
            <a:fld id="{FA427325-B1DB-48A1-BF1A-7EB227490D6D}" type="datetime1">
              <a:rPr lang="en-IN" smtClean="0"/>
              <a:t>26-03-2025</a:t>
            </a:fld>
            <a:endParaRPr lang="en-IN"/>
          </a:p>
        </p:txBody>
      </p:sp>
      <p:sp>
        <p:nvSpPr>
          <p:cNvPr id="6" name="Footer Placeholder 5">
            <a:extLst>
              <a:ext uri="{FF2B5EF4-FFF2-40B4-BE49-F238E27FC236}">
                <a16:creationId xmlns:a16="http://schemas.microsoft.com/office/drawing/2014/main" id="{EE4BE059-9FD3-006B-D19B-A9414092B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8E715-2784-6903-7447-D4DACEAA092D}"/>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84212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4E46-F473-73FB-9B9A-D7E8E919C4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B634BC-D1B1-DA60-4C06-7378F1441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4AEB7-F851-3E21-D611-BE31FD832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679D5B-53DB-5C74-BB0D-A4436A0A6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AF450-80F7-A439-0C92-489BC6B5D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FB19A-DC54-BD21-FA43-4285C11BD653}"/>
              </a:ext>
            </a:extLst>
          </p:cNvPr>
          <p:cNvSpPr>
            <a:spLocks noGrp="1"/>
          </p:cNvSpPr>
          <p:nvPr>
            <p:ph type="dt" sz="half" idx="10"/>
          </p:nvPr>
        </p:nvSpPr>
        <p:spPr/>
        <p:txBody>
          <a:bodyPr/>
          <a:lstStyle/>
          <a:p>
            <a:fld id="{AE962F42-30B7-46BE-AF18-6166D585D9F0}" type="datetime1">
              <a:rPr lang="en-IN" smtClean="0"/>
              <a:t>26-03-2025</a:t>
            </a:fld>
            <a:endParaRPr lang="en-IN"/>
          </a:p>
        </p:txBody>
      </p:sp>
      <p:sp>
        <p:nvSpPr>
          <p:cNvPr id="8" name="Footer Placeholder 7">
            <a:extLst>
              <a:ext uri="{FF2B5EF4-FFF2-40B4-BE49-F238E27FC236}">
                <a16:creationId xmlns:a16="http://schemas.microsoft.com/office/drawing/2014/main" id="{E1EB9AA4-EF0D-FD22-4E8A-1419E2044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DCAAA8-9A5F-1569-36EA-2A15476CCAF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85718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B060-3F16-DD2D-077E-6BE97F6C83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049BE-42F8-3B09-7D80-46C24D6B1D1C}"/>
              </a:ext>
            </a:extLst>
          </p:cNvPr>
          <p:cNvSpPr>
            <a:spLocks noGrp="1"/>
          </p:cNvSpPr>
          <p:nvPr>
            <p:ph type="dt" sz="half" idx="10"/>
          </p:nvPr>
        </p:nvSpPr>
        <p:spPr/>
        <p:txBody>
          <a:bodyPr/>
          <a:lstStyle/>
          <a:p>
            <a:fld id="{E95061FC-BF92-4E7A-A260-DCD01FA355DE}" type="datetime1">
              <a:rPr lang="en-IN" smtClean="0"/>
              <a:t>26-03-2025</a:t>
            </a:fld>
            <a:endParaRPr lang="en-IN"/>
          </a:p>
        </p:txBody>
      </p:sp>
      <p:sp>
        <p:nvSpPr>
          <p:cNvPr id="4" name="Footer Placeholder 3">
            <a:extLst>
              <a:ext uri="{FF2B5EF4-FFF2-40B4-BE49-F238E27FC236}">
                <a16:creationId xmlns:a16="http://schemas.microsoft.com/office/drawing/2014/main" id="{BFFDABFB-4B0A-6AEC-2D07-36164BFDE7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611D2-C63F-15A9-7640-5690262D96B3}"/>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9762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D23FD-D310-82F6-8664-62D0A719A6A5}"/>
              </a:ext>
            </a:extLst>
          </p:cNvPr>
          <p:cNvSpPr>
            <a:spLocks noGrp="1"/>
          </p:cNvSpPr>
          <p:nvPr>
            <p:ph type="dt" sz="half" idx="10"/>
          </p:nvPr>
        </p:nvSpPr>
        <p:spPr/>
        <p:txBody>
          <a:bodyPr/>
          <a:lstStyle/>
          <a:p>
            <a:fld id="{0B9A44C1-19CB-4C13-A7C6-944B3624EB3B}" type="datetime1">
              <a:rPr lang="en-IN" smtClean="0"/>
              <a:t>26-03-2025</a:t>
            </a:fld>
            <a:endParaRPr lang="en-IN"/>
          </a:p>
        </p:txBody>
      </p:sp>
      <p:sp>
        <p:nvSpPr>
          <p:cNvPr id="3" name="Footer Placeholder 2">
            <a:extLst>
              <a:ext uri="{FF2B5EF4-FFF2-40B4-BE49-F238E27FC236}">
                <a16:creationId xmlns:a16="http://schemas.microsoft.com/office/drawing/2014/main" id="{E5E9551E-6D10-DF25-133E-3CAC03B97A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F3E812-7F63-4511-A13A-E4676BD0C0BA}"/>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3681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D28-655B-62D0-9245-292F9E9BF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A7CEF-97BD-0BFB-FE6B-048150E9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4EB632-8F6A-773A-CC54-577D03BDE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B1919-7CA8-5D55-FD7B-F61A73CE3FDF}"/>
              </a:ext>
            </a:extLst>
          </p:cNvPr>
          <p:cNvSpPr>
            <a:spLocks noGrp="1"/>
          </p:cNvSpPr>
          <p:nvPr>
            <p:ph type="dt" sz="half" idx="10"/>
          </p:nvPr>
        </p:nvSpPr>
        <p:spPr/>
        <p:txBody>
          <a:bodyPr/>
          <a:lstStyle/>
          <a:p>
            <a:fld id="{B5BB311B-1F40-4088-B097-9F343BED1416}" type="datetime1">
              <a:rPr lang="en-IN" smtClean="0"/>
              <a:t>26-03-2025</a:t>
            </a:fld>
            <a:endParaRPr lang="en-IN"/>
          </a:p>
        </p:txBody>
      </p:sp>
      <p:sp>
        <p:nvSpPr>
          <p:cNvPr id="6" name="Footer Placeholder 5">
            <a:extLst>
              <a:ext uri="{FF2B5EF4-FFF2-40B4-BE49-F238E27FC236}">
                <a16:creationId xmlns:a16="http://schemas.microsoft.com/office/drawing/2014/main" id="{C5340EE3-B7F3-C748-41C8-E91256293F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50EF2-2A19-28CB-3FD5-76901B05806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67508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63BC-9C3C-706C-B848-630D5438E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8C6B3E-494D-9592-E3DE-ABF02808B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642DF7-E68C-411F-1A75-ADC82EB06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EFB0F-D4A0-A8C2-FAA9-32A00DE43E47}"/>
              </a:ext>
            </a:extLst>
          </p:cNvPr>
          <p:cNvSpPr>
            <a:spLocks noGrp="1"/>
          </p:cNvSpPr>
          <p:nvPr>
            <p:ph type="dt" sz="half" idx="10"/>
          </p:nvPr>
        </p:nvSpPr>
        <p:spPr/>
        <p:txBody>
          <a:bodyPr/>
          <a:lstStyle/>
          <a:p>
            <a:fld id="{AE451483-517F-47C3-AA20-09CECD12DA0D}" type="datetime1">
              <a:rPr lang="en-IN" smtClean="0"/>
              <a:t>26-03-2025</a:t>
            </a:fld>
            <a:endParaRPr lang="en-IN"/>
          </a:p>
        </p:txBody>
      </p:sp>
      <p:sp>
        <p:nvSpPr>
          <p:cNvPr id="6" name="Footer Placeholder 5">
            <a:extLst>
              <a:ext uri="{FF2B5EF4-FFF2-40B4-BE49-F238E27FC236}">
                <a16:creationId xmlns:a16="http://schemas.microsoft.com/office/drawing/2014/main" id="{1C023972-613A-FEB5-D800-8B7F18B13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7A61C7-B4DA-94B0-00C8-78A983D3C0C7}"/>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86295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DD5FF-8B4F-984B-CB71-514A7351A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B5133-E0C7-E00D-7F7E-66B81F57F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5D4C7-2255-D17E-55E5-F89967EF9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9D0AB-D032-49E9-843A-A2FB0C60261E}" type="datetime1">
              <a:rPr lang="en-IN" smtClean="0"/>
              <a:t>26-03-2025</a:t>
            </a:fld>
            <a:endParaRPr lang="en-IN"/>
          </a:p>
        </p:txBody>
      </p:sp>
      <p:sp>
        <p:nvSpPr>
          <p:cNvPr id="5" name="Footer Placeholder 4">
            <a:extLst>
              <a:ext uri="{FF2B5EF4-FFF2-40B4-BE49-F238E27FC236}">
                <a16:creationId xmlns:a16="http://schemas.microsoft.com/office/drawing/2014/main" id="{E773A357-A5DA-344E-0B9B-7B9401214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FD0FD-4425-9D65-2F7E-A615EF4D9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F8DA5-62FC-46DD-B714-822E4AFFAC45}" type="slidenum">
              <a:rPr lang="en-IN" smtClean="0"/>
              <a:t>‹#›</a:t>
            </a:fld>
            <a:endParaRPr lang="en-IN"/>
          </a:p>
        </p:txBody>
      </p:sp>
    </p:spTree>
    <p:extLst>
      <p:ext uri="{BB962C8B-B14F-4D97-AF65-F5344CB8AC3E}">
        <p14:creationId xmlns:p14="http://schemas.microsoft.com/office/powerpoint/2010/main" val="19462148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5E4FCF-CA8B-DB46-F765-5F567FE1F55C}"/>
              </a:ext>
            </a:extLst>
          </p:cNvPr>
          <p:cNvSpPr>
            <a:spLocks noGrp="1"/>
          </p:cNvSpPr>
          <p:nvPr>
            <p:ph type="ctrTitle"/>
          </p:nvPr>
        </p:nvSpPr>
        <p:spPr>
          <a:xfrm>
            <a:off x="1097280" y="758952"/>
            <a:ext cx="10058400" cy="1643428"/>
          </a:xfrm>
        </p:spPr>
        <p:txBody>
          <a:bodyPr>
            <a:normAutofit/>
          </a:bodyPr>
          <a:lstStyle/>
          <a:p>
            <a:r>
              <a:rPr lang="en-IN" sz="3600" dirty="0"/>
              <a:t>AI-Driven Hyper-Personalization &amp; Recommendations</a:t>
            </a:r>
          </a:p>
        </p:txBody>
      </p:sp>
      <p:sp>
        <p:nvSpPr>
          <p:cNvPr id="7" name="Subtitle 6">
            <a:extLst>
              <a:ext uri="{FF2B5EF4-FFF2-40B4-BE49-F238E27FC236}">
                <a16:creationId xmlns:a16="http://schemas.microsoft.com/office/drawing/2014/main" id="{EA978755-5B2E-4F6C-5C2C-E834CA56B121}"/>
              </a:ext>
            </a:extLst>
          </p:cNvPr>
          <p:cNvSpPr>
            <a:spLocks noGrp="1"/>
          </p:cNvSpPr>
          <p:nvPr>
            <p:ph type="subTitle" idx="1"/>
          </p:nvPr>
        </p:nvSpPr>
        <p:spPr>
          <a:xfrm>
            <a:off x="1100051" y="3921551"/>
            <a:ext cx="10058400" cy="2300140"/>
          </a:xfrm>
        </p:spPr>
        <p:txBody>
          <a:bodyPr>
            <a:normAutofit/>
          </a:bodyPr>
          <a:lstStyle/>
          <a:p>
            <a:pPr algn="l"/>
            <a:r>
              <a:rPr lang="en-IN" cap="none" dirty="0">
                <a:solidFill>
                  <a:schemeClr val="accent2">
                    <a:lumMod val="75000"/>
                  </a:schemeClr>
                </a:solidFill>
                <a:latin typeface="+mn-lt"/>
              </a:rPr>
              <a:t>Team – SmartReconcilers</a:t>
            </a:r>
          </a:p>
          <a:p>
            <a:pPr marL="285750" indent="-285750" algn="l">
              <a:buClr>
                <a:schemeClr val="tx1"/>
              </a:buClr>
              <a:buFont typeface="Wingdings" panose="05000000000000000000" pitchFamily="2" charset="2"/>
              <a:buChar char="q"/>
            </a:pPr>
            <a:r>
              <a:rPr lang="en-IN" sz="1800" cap="none" dirty="0">
                <a:latin typeface="+mn-lt"/>
              </a:rPr>
              <a:t>Pavani </a:t>
            </a:r>
            <a:r>
              <a:rPr lang="en-IN" sz="1800" cap="none" dirty="0" err="1">
                <a:latin typeface="+mn-lt"/>
              </a:rPr>
              <a:t>Kondru</a:t>
            </a:r>
            <a:endParaRPr lang="en-IN" sz="1800" cap="none" dirty="0">
              <a:latin typeface="+mn-lt"/>
            </a:endParaRPr>
          </a:p>
          <a:p>
            <a:pPr marL="285750" indent="-285750" algn="l">
              <a:buClr>
                <a:schemeClr val="tx1"/>
              </a:buClr>
              <a:buFont typeface="Wingdings" panose="05000000000000000000" pitchFamily="2" charset="2"/>
              <a:buChar char="q"/>
            </a:pPr>
            <a:r>
              <a:rPr lang="en-IN" sz="1800" cap="none" dirty="0" err="1">
                <a:latin typeface="+mn-lt"/>
              </a:rPr>
              <a:t>Priyadharsini</a:t>
            </a:r>
            <a:r>
              <a:rPr lang="en-IN" sz="1800" cap="none" dirty="0">
                <a:latin typeface="+mn-lt"/>
              </a:rPr>
              <a:t> A</a:t>
            </a:r>
          </a:p>
          <a:p>
            <a:pPr marL="285750" indent="-285750" algn="l">
              <a:buClr>
                <a:schemeClr val="tx1"/>
              </a:buClr>
              <a:buFont typeface="Wingdings" panose="05000000000000000000" pitchFamily="2" charset="2"/>
              <a:buChar char="q"/>
            </a:pPr>
            <a:r>
              <a:rPr lang="en-IN" sz="1800" cap="none" dirty="0">
                <a:latin typeface="+mn-lt"/>
              </a:rPr>
              <a:t>Harini Vetrivelan</a:t>
            </a:r>
          </a:p>
          <a:p>
            <a:pPr marL="285750" indent="-285750" algn="l">
              <a:buClr>
                <a:schemeClr val="tx1"/>
              </a:buClr>
              <a:buFont typeface="Wingdings" panose="05000000000000000000" pitchFamily="2" charset="2"/>
              <a:buChar char="q"/>
            </a:pPr>
            <a:r>
              <a:rPr lang="en-IN" sz="1800" cap="none" dirty="0">
                <a:latin typeface="+mn-lt"/>
              </a:rPr>
              <a:t>Anjali Puthillath</a:t>
            </a:r>
          </a:p>
        </p:txBody>
      </p:sp>
      <p:cxnSp>
        <p:nvCxnSpPr>
          <p:cNvPr id="3" name="Straight Connector 2">
            <a:extLst>
              <a:ext uri="{FF2B5EF4-FFF2-40B4-BE49-F238E27FC236}">
                <a16:creationId xmlns:a16="http://schemas.microsoft.com/office/drawing/2014/main" id="{1B197623-1905-C14D-0470-69989915F71E}"/>
              </a:ext>
            </a:extLst>
          </p:cNvPr>
          <p:cNvCxnSpPr>
            <a:cxnSpLocks/>
          </p:cNvCxnSpPr>
          <p:nvPr/>
        </p:nvCxnSpPr>
        <p:spPr>
          <a:xfrm>
            <a:off x="1225484" y="2392953"/>
            <a:ext cx="986923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7953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F60E89-2A96-5FED-61CD-93656D05A63D}"/>
              </a:ext>
            </a:extLst>
          </p:cNvPr>
          <p:cNvSpPr>
            <a:spLocks noGrp="1"/>
          </p:cNvSpPr>
          <p:nvPr>
            <p:ph type="sldNum" sz="quarter" idx="12"/>
          </p:nvPr>
        </p:nvSpPr>
        <p:spPr/>
        <p:txBody>
          <a:bodyPr/>
          <a:lstStyle/>
          <a:p>
            <a:fld id="{190F8DA5-62FC-46DD-B714-822E4AFFAC45}" type="slidenum">
              <a:rPr lang="en-IN" smtClean="0"/>
              <a:t>10</a:t>
            </a:fld>
            <a:endParaRPr lang="en-IN"/>
          </a:p>
        </p:txBody>
      </p:sp>
      <p:pic>
        <p:nvPicPr>
          <p:cNvPr id="4" name="Picture 3">
            <a:extLst>
              <a:ext uri="{FF2B5EF4-FFF2-40B4-BE49-F238E27FC236}">
                <a16:creationId xmlns:a16="http://schemas.microsoft.com/office/drawing/2014/main" id="{4B20262B-6A8A-CE9C-E91A-7ADE4E05BF8D}"/>
              </a:ext>
            </a:extLst>
          </p:cNvPr>
          <p:cNvPicPr>
            <a:picLocks noChangeAspect="1"/>
          </p:cNvPicPr>
          <p:nvPr/>
        </p:nvPicPr>
        <p:blipFill>
          <a:blip r:embed="rId2"/>
          <a:stretch>
            <a:fillRect/>
          </a:stretch>
        </p:blipFill>
        <p:spPr>
          <a:xfrm>
            <a:off x="1272619" y="336208"/>
            <a:ext cx="8173039" cy="2980580"/>
          </a:xfrm>
          <a:prstGeom prst="rect">
            <a:avLst/>
          </a:prstGeom>
        </p:spPr>
      </p:pic>
      <p:pic>
        <p:nvPicPr>
          <p:cNvPr id="8" name="Picture 7">
            <a:extLst>
              <a:ext uri="{FF2B5EF4-FFF2-40B4-BE49-F238E27FC236}">
                <a16:creationId xmlns:a16="http://schemas.microsoft.com/office/drawing/2014/main" id="{C38C70C8-130A-43F9-9BCB-14CB94AF4492}"/>
              </a:ext>
            </a:extLst>
          </p:cNvPr>
          <p:cNvPicPr>
            <a:picLocks noChangeAspect="1"/>
          </p:cNvPicPr>
          <p:nvPr/>
        </p:nvPicPr>
        <p:blipFill>
          <a:blip r:embed="rId3"/>
          <a:stretch>
            <a:fillRect/>
          </a:stretch>
        </p:blipFill>
        <p:spPr>
          <a:xfrm>
            <a:off x="3501039" y="3595988"/>
            <a:ext cx="3767028" cy="2760362"/>
          </a:xfrm>
          <a:prstGeom prst="rect">
            <a:avLst/>
          </a:prstGeom>
        </p:spPr>
      </p:pic>
    </p:spTree>
    <p:extLst>
      <p:ext uri="{BB962C8B-B14F-4D97-AF65-F5344CB8AC3E}">
        <p14:creationId xmlns:p14="http://schemas.microsoft.com/office/powerpoint/2010/main" val="99413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C667-6268-208F-2CF1-08A1F9842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86D4D-39B7-E981-84D7-743C1C7D4457}"/>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Challenges Faced</a:t>
            </a:r>
          </a:p>
        </p:txBody>
      </p:sp>
      <p:sp>
        <p:nvSpPr>
          <p:cNvPr id="3" name="Content Placeholder 2">
            <a:extLst>
              <a:ext uri="{FF2B5EF4-FFF2-40B4-BE49-F238E27FC236}">
                <a16:creationId xmlns:a16="http://schemas.microsoft.com/office/drawing/2014/main" id="{DF6FD657-5C42-8A64-A4BD-87E8A1249C8D}"/>
              </a:ext>
            </a:extLst>
          </p:cNvPr>
          <p:cNvSpPr>
            <a:spLocks noGrp="1"/>
          </p:cNvSpPr>
          <p:nvPr>
            <p:ph idx="1"/>
          </p:nvPr>
        </p:nvSpPr>
        <p:spPr>
          <a:xfrm>
            <a:off x="838200" y="1253331"/>
            <a:ext cx="10515600" cy="4351338"/>
          </a:xfrm>
        </p:spPr>
        <p:txBody>
          <a:bodyPr>
            <a:normAutofit/>
          </a:bodyPr>
          <a:lstStyle/>
          <a:p>
            <a:r>
              <a:rPr lang="en-IN" sz="2400" dirty="0"/>
              <a:t>Open AI provided relevant recommendations but its services can be availed only through paid subscription</a:t>
            </a:r>
          </a:p>
          <a:p>
            <a:r>
              <a:rPr lang="en-IN" sz="2400" dirty="0"/>
              <a:t>Dependency resolution for different models while creating docker image</a:t>
            </a:r>
          </a:p>
          <a:p>
            <a:endParaRPr lang="en-IN" sz="2400" dirty="0"/>
          </a:p>
        </p:txBody>
      </p:sp>
      <p:sp>
        <p:nvSpPr>
          <p:cNvPr id="4" name="Slide Number Placeholder 3">
            <a:extLst>
              <a:ext uri="{FF2B5EF4-FFF2-40B4-BE49-F238E27FC236}">
                <a16:creationId xmlns:a16="http://schemas.microsoft.com/office/drawing/2014/main" id="{45FA0B7A-D606-C8D8-7316-B4FE682E1A02}"/>
              </a:ext>
            </a:extLst>
          </p:cNvPr>
          <p:cNvSpPr>
            <a:spLocks noGrp="1"/>
          </p:cNvSpPr>
          <p:nvPr>
            <p:ph type="sldNum" sz="quarter" idx="12"/>
          </p:nvPr>
        </p:nvSpPr>
        <p:spPr/>
        <p:txBody>
          <a:bodyPr/>
          <a:lstStyle/>
          <a:p>
            <a:fld id="{190F8DA5-62FC-46DD-B714-822E4AFFAC45}" type="slidenum">
              <a:rPr lang="en-IN" smtClean="0"/>
              <a:t>11</a:t>
            </a:fld>
            <a:endParaRPr lang="en-IN"/>
          </a:p>
        </p:txBody>
      </p:sp>
    </p:spTree>
    <p:extLst>
      <p:ext uri="{BB962C8B-B14F-4D97-AF65-F5344CB8AC3E}">
        <p14:creationId xmlns:p14="http://schemas.microsoft.com/office/powerpoint/2010/main" val="366251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D3AC6-5F11-89AA-F928-1EBD61BC8D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07728-E639-13AF-CA6E-A259FED19DF3}"/>
              </a:ext>
            </a:extLst>
          </p:cNvPr>
          <p:cNvSpPr>
            <a:spLocks noGrp="1"/>
          </p:cNvSpPr>
          <p:nvPr>
            <p:ph idx="1"/>
          </p:nvPr>
        </p:nvSpPr>
        <p:spPr>
          <a:xfrm>
            <a:off x="838200" y="1253331"/>
            <a:ext cx="10515600" cy="4351338"/>
          </a:xfrm>
        </p:spPr>
        <p:txBody>
          <a:bodyPr anchor="ctr">
            <a:normAutofit/>
          </a:bodyPr>
          <a:lstStyle/>
          <a:p>
            <a:pPr marL="0" indent="0" algn="ctr">
              <a:buNone/>
            </a:pPr>
            <a:r>
              <a:rPr lang="en-IN" sz="2400" dirty="0"/>
              <a:t>Thank You</a:t>
            </a:r>
          </a:p>
        </p:txBody>
      </p:sp>
      <p:sp>
        <p:nvSpPr>
          <p:cNvPr id="4" name="Slide Number Placeholder 3">
            <a:extLst>
              <a:ext uri="{FF2B5EF4-FFF2-40B4-BE49-F238E27FC236}">
                <a16:creationId xmlns:a16="http://schemas.microsoft.com/office/drawing/2014/main" id="{410EAD93-B73A-5C28-90DF-5F907ED97D37}"/>
              </a:ext>
            </a:extLst>
          </p:cNvPr>
          <p:cNvSpPr>
            <a:spLocks noGrp="1"/>
          </p:cNvSpPr>
          <p:nvPr>
            <p:ph type="sldNum" sz="quarter" idx="12"/>
          </p:nvPr>
        </p:nvSpPr>
        <p:spPr/>
        <p:txBody>
          <a:bodyPr/>
          <a:lstStyle/>
          <a:p>
            <a:fld id="{190F8DA5-62FC-46DD-B714-822E4AFFAC45}" type="slidenum">
              <a:rPr lang="en-IN" smtClean="0"/>
              <a:t>12</a:t>
            </a:fld>
            <a:endParaRPr lang="en-IN"/>
          </a:p>
        </p:txBody>
      </p:sp>
    </p:spTree>
    <p:extLst>
      <p:ext uri="{BB962C8B-B14F-4D97-AF65-F5344CB8AC3E}">
        <p14:creationId xmlns:p14="http://schemas.microsoft.com/office/powerpoint/2010/main" val="5202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AA1C-11C5-89B5-959E-7DE592A11991}"/>
              </a:ext>
            </a:extLst>
          </p:cNvPr>
          <p:cNvSpPr>
            <a:spLocks noGrp="1"/>
          </p:cNvSpPr>
          <p:nvPr>
            <p:ph type="title"/>
          </p:nvPr>
        </p:nvSpPr>
        <p:spPr>
          <a:xfrm>
            <a:off x="706225" y="18255"/>
            <a:ext cx="10515600" cy="1325563"/>
          </a:xfrm>
        </p:spPr>
        <p:txBody>
          <a:bodyPr>
            <a:normAutofit/>
          </a:bodyPr>
          <a:lstStyle/>
          <a:p>
            <a:r>
              <a:rPr lang="en-IN" sz="3200" dirty="0">
                <a:solidFill>
                  <a:srgbClr val="C00000"/>
                </a:solidFill>
              </a:rPr>
              <a:t>Overview</a:t>
            </a:r>
          </a:p>
        </p:txBody>
      </p:sp>
      <p:sp>
        <p:nvSpPr>
          <p:cNvPr id="3" name="Content Placeholder 2">
            <a:extLst>
              <a:ext uri="{FF2B5EF4-FFF2-40B4-BE49-F238E27FC236}">
                <a16:creationId xmlns:a16="http://schemas.microsoft.com/office/drawing/2014/main" id="{681BC1AC-0624-468F-7E99-EC9CCDBD2EC4}"/>
              </a:ext>
            </a:extLst>
          </p:cNvPr>
          <p:cNvSpPr>
            <a:spLocks noGrp="1"/>
          </p:cNvSpPr>
          <p:nvPr>
            <p:ph idx="1"/>
          </p:nvPr>
        </p:nvSpPr>
        <p:spPr>
          <a:xfrm>
            <a:off x="706225" y="1164706"/>
            <a:ext cx="10515600" cy="4351338"/>
          </a:xfrm>
        </p:spPr>
        <p:txBody>
          <a:bodyPr>
            <a:normAutofit/>
          </a:bodyPr>
          <a:lstStyle/>
          <a:p>
            <a:r>
              <a:rPr lang="en-IN" sz="2400" dirty="0"/>
              <a:t>Problem Statement</a:t>
            </a:r>
          </a:p>
          <a:p>
            <a:r>
              <a:rPr lang="en-IN" sz="2400" dirty="0"/>
              <a:t>Our Approach &amp; Key Features </a:t>
            </a:r>
          </a:p>
          <a:p>
            <a:r>
              <a:rPr lang="en-IN" sz="2400" dirty="0"/>
              <a:t>Model Selection</a:t>
            </a:r>
          </a:p>
          <a:p>
            <a:r>
              <a:rPr lang="en-IN" sz="2400" dirty="0"/>
              <a:t>Design Overview </a:t>
            </a:r>
          </a:p>
          <a:p>
            <a:r>
              <a:rPr lang="en-IN" sz="2400" dirty="0"/>
              <a:t>Detail Design &amp; Tech Stack</a:t>
            </a:r>
          </a:p>
          <a:p>
            <a:r>
              <a:rPr lang="en-IN" sz="2400" dirty="0"/>
              <a:t>Tests</a:t>
            </a:r>
          </a:p>
          <a:p>
            <a:r>
              <a:rPr lang="en-IN" sz="2400" dirty="0"/>
              <a:t>Model Efficiency</a:t>
            </a:r>
          </a:p>
          <a:p>
            <a:r>
              <a:rPr lang="en-IN" sz="2400" dirty="0"/>
              <a:t>Challenges Faced</a:t>
            </a:r>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1AD04C71-6E1A-314F-65D0-91F9727C4103}"/>
              </a:ext>
            </a:extLst>
          </p:cNvPr>
          <p:cNvSpPr>
            <a:spLocks noGrp="1"/>
          </p:cNvSpPr>
          <p:nvPr>
            <p:ph type="sldNum" sz="quarter" idx="12"/>
          </p:nvPr>
        </p:nvSpPr>
        <p:spPr/>
        <p:txBody>
          <a:bodyPr/>
          <a:lstStyle/>
          <a:p>
            <a:fld id="{190F8DA5-62FC-46DD-B714-822E4AFFAC45}" type="slidenum">
              <a:rPr lang="en-IN" smtClean="0"/>
              <a:t>2</a:t>
            </a:fld>
            <a:endParaRPr lang="en-IN"/>
          </a:p>
        </p:txBody>
      </p:sp>
    </p:spTree>
    <p:extLst>
      <p:ext uri="{BB962C8B-B14F-4D97-AF65-F5344CB8AC3E}">
        <p14:creationId xmlns:p14="http://schemas.microsoft.com/office/powerpoint/2010/main" val="58045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1DB8-9369-0244-5F45-570720662B6D}"/>
              </a:ext>
            </a:extLst>
          </p:cNvPr>
          <p:cNvSpPr>
            <a:spLocks noGrp="1"/>
          </p:cNvSpPr>
          <p:nvPr>
            <p:ph type="title"/>
          </p:nvPr>
        </p:nvSpPr>
        <p:spPr>
          <a:xfrm>
            <a:off x="838200" y="0"/>
            <a:ext cx="10515600" cy="1325563"/>
          </a:xfrm>
        </p:spPr>
        <p:txBody>
          <a:bodyPr>
            <a:normAutofit/>
          </a:bodyPr>
          <a:lstStyle/>
          <a:p>
            <a:r>
              <a:rPr lang="en-IN" sz="3200" dirty="0">
                <a:solidFill>
                  <a:srgbClr val="C00000"/>
                </a:solidFill>
              </a:rPr>
              <a:t>Problem Statement</a:t>
            </a:r>
          </a:p>
        </p:txBody>
      </p:sp>
      <p:sp>
        <p:nvSpPr>
          <p:cNvPr id="3" name="Content Placeholder 2">
            <a:extLst>
              <a:ext uri="{FF2B5EF4-FFF2-40B4-BE49-F238E27FC236}">
                <a16:creationId xmlns:a16="http://schemas.microsoft.com/office/drawing/2014/main" id="{C8691B37-FB80-9B4B-E832-BCB1352EFB10}"/>
              </a:ext>
            </a:extLst>
          </p:cNvPr>
          <p:cNvSpPr>
            <a:spLocks noGrp="1"/>
          </p:cNvSpPr>
          <p:nvPr>
            <p:ph idx="1"/>
          </p:nvPr>
        </p:nvSpPr>
        <p:spPr>
          <a:xfrm>
            <a:off x="838200" y="1183612"/>
            <a:ext cx="10515600" cy="4490775"/>
          </a:xfrm>
        </p:spPr>
        <p:txBody>
          <a:bodyPr>
            <a:normAutofit/>
          </a:bodyPr>
          <a:lstStyle/>
          <a:p>
            <a:r>
              <a:rPr lang="en-IN" sz="2400" dirty="0"/>
              <a:t>Modern customers expect highly personalized experiences that cater to their unique preferences</a:t>
            </a:r>
          </a:p>
          <a:p>
            <a:r>
              <a:rPr lang="en-IN" sz="2400" dirty="0"/>
              <a:t>Design and Develop a Gen-AI driven solution that enhances the hyper personalization by analysing customer profiles, social media activity, purchase history, sentiment data and demographic details.</a:t>
            </a:r>
          </a:p>
          <a:p>
            <a:r>
              <a:rPr lang="en-IN" sz="2400" dirty="0"/>
              <a:t>The system should generate personalized recommendations for products, services or content while also providing actionable insights for business to optimize customer engagement.</a:t>
            </a:r>
          </a:p>
          <a:p>
            <a:pPr marL="0" indent="0">
              <a:buNone/>
            </a:pPr>
            <a:endParaRPr lang="en-IN" sz="2400" dirty="0"/>
          </a:p>
        </p:txBody>
      </p:sp>
      <p:sp>
        <p:nvSpPr>
          <p:cNvPr id="4" name="Slide Number Placeholder 3">
            <a:extLst>
              <a:ext uri="{FF2B5EF4-FFF2-40B4-BE49-F238E27FC236}">
                <a16:creationId xmlns:a16="http://schemas.microsoft.com/office/drawing/2014/main" id="{7C0586DE-3CF4-AE8A-B20D-94469C547CA0}"/>
              </a:ext>
            </a:extLst>
          </p:cNvPr>
          <p:cNvSpPr>
            <a:spLocks noGrp="1"/>
          </p:cNvSpPr>
          <p:nvPr>
            <p:ph type="sldNum" sz="quarter" idx="12"/>
          </p:nvPr>
        </p:nvSpPr>
        <p:spPr/>
        <p:txBody>
          <a:bodyPr/>
          <a:lstStyle/>
          <a:p>
            <a:fld id="{190F8DA5-62FC-46DD-B714-822E4AFFAC45}" type="slidenum">
              <a:rPr lang="en-IN" smtClean="0"/>
              <a:t>3</a:t>
            </a:fld>
            <a:endParaRPr lang="en-IN"/>
          </a:p>
        </p:txBody>
      </p:sp>
    </p:spTree>
    <p:extLst>
      <p:ext uri="{BB962C8B-B14F-4D97-AF65-F5344CB8AC3E}">
        <p14:creationId xmlns:p14="http://schemas.microsoft.com/office/powerpoint/2010/main" val="213202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8CD54-E99B-76BE-7F57-58B149055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8613A-6AD8-6850-CC9C-749868C68F0D}"/>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Our Approach &amp; Key Features</a:t>
            </a:r>
          </a:p>
        </p:txBody>
      </p:sp>
      <p:sp>
        <p:nvSpPr>
          <p:cNvPr id="3" name="Content Placeholder 2">
            <a:extLst>
              <a:ext uri="{FF2B5EF4-FFF2-40B4-BE49-F238E27FC236}">
                <a16:creationId xmlns:a16="http://schemas.microsoft.com/office/drawing/2014/main" id="{8553FA56-F01E-AC3A-0F1B-787BF2E6C477}"/>
              </a:ext>
            </a:extLst>
          </p:cNvPr>
          <p:cNvSpPr>
            <a:spLocks noGrp="1"/>
          </p:cNvSpPr>
          <p:nvPr>
            <p:ph idx="1"/>
          </p:nvPr>
        </p:nvSpPr>
        <p:spPr>
          <a:xfrm>
            <a:off x="838200" y="1253331"/>
            <a:ext cx="5257800" cy="4351338"/>
          </a:xfrm>
        </p:spPr>
        <p:txBody>
          <a:bodyPr>
            <a:normAutofit/>
          </a:bodyPr>
          <a:lstStyle/>
          <a:p>
            <a:pPr marL="0" indent="0">
              <a:buNone/>
            </a:pPr>
            <a:r>
              <a:rPr lang="en-IN" sz="2400" dirty="0"/>
              <a:t>Our approach to the problem statement is to consider bank customers, who will be availing one or more of the bank products and how we can personalize their experience and provide recommendations which optimizes their engagement. </a:t>
            </a:r>
          </a:p>
          <a:p>
            <a:pPr marL="0" indent="0">
              <a:buNone/>
            </a:pPr>
            <a:endParaRPr lang="en-IN" sz="2400" dirty="0"/>
          </a:p>
        </p:txBody>
      </p:sp>
      <p:sp>
        <p:nvSpPr>
          <p:cNvPr id="4" name="Content Placeholder 2">
            <a:extLst>
              <a:ext uri="{FF2B5EF4-FFF2-40B4-BE49-F238E27FC236}">
                <a16:creationId xmlns:a16="http://schemas.microsoft.com/office/drawing/2014/main" id="{8D37BED5-CFB0-E609-919F-9937D255125B}"/>
              </a:ext>
            </a:extLst>
          </p:cNvPr>
          <p:cNvSpPr txBox="1">
            <a:spLocks/>
          </p:cNvSpPr>
          <p:nvPr/>
        </p:nvSpPr>
        <p:spPr>
          <a:xfrm>
            <a:off x="6218549" y="1149635"/>
            <a:ext cx="5496612" cy="48175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Categorize based on users transaction history and provide recommendations using AI</a:t>
            </a:r>
          </a:p>
          <a:p>
            <a:r>
              <a:rPr lang="en-IN" sz="2400" dirty="0"/>
              <a:t>Alert notification based on transaction limit</a:t>
            </a:r>
          </a:p>
          <a:p>
            <a:r>
              <a:rPr lang="en-IN" sz="2400" dirty="0"/>
              <a:t>Provide product recommendation to the user using user based collaborative filtering</a:t>
            </a:r>
          </a:p>
          <a:p>
            <a:r>
              <a:rPr lang="en-IN" sz="2400" dirty="0"/>
              <a:t>Provide recommendation based on social media data for the user</a:t>
            </a:r>
          </a:p>
          <a:p>
            <a:r>
              <a:rPr lang="en-IN" sz="2400" dirty="0"/>
              <a:t>A chat bot which provided recommendations based on key in text or uploaded voice message</a:t>
            </a:r>
          </a:p>
          <a:p>
            <a:r>
              <a:rPr lang="en-IN" sz="2400" dirty="0"/>
              <a:t>Investment Strategy using market trends</a:t>
            </a:r>
          </a:p>
          <a:p>
            <a:endParaRPr lang="en-IN" sz="2400" dirty="0"/>
          </a:p>
        </p:txBody>
      </p:sp>
      <p:sp>
        <p:nvSpPr>
          <p:cNvPr id="5" name="Slide Number Placeholder 4">
            <a:extLst>
              <a:ext uri="{FF2B5EF4-FFF2-40B4-BE49-F238E27FC236}">
                <a16:creationId xmlns:a16="http://schemas.microsoft.com/office/drawing/2014/main" id="{A708E278-37D6-25E6-3602-9B816137F651}"/>
              </a:ext>
            </a:extLst>
          </p:cNvPr>
          <p:cNvSpPr>
            <a:spLocks noGrp="1"/>
          </p:cNvSpPr>
          <p:nvPr>
            <p:ph type="sldNum" sz="quarter" idx="12"/>
          </p:nvPr>
        </p:nvSpPr>
        <p:spPr/>
        <p:txBody>
          <a:bodyPr/>
          <a:lstStyle/>
          <a:p>
            <a:fld id="{190F8DA5-62FC-46DD-B714-822E4AFFAC45}" type="slidenum">
              <a:rPr lang="en-IN" smtClean="0"/>
              <a:t>4</a:t>
            </a:fld>
            <a:endParaRPr lang="en-IN"/>
          </a:p>
        </p:txBody>
      </p:sp>
    </p:spTree>
    <p:extLst>
      <p:ext uri="{BB962C8B-B14F-4D97-AF65-F5344CB8AC3E}">
        <p14:creationId xmlns:p14="http://schemas.microsoft.com/office/powerpoint/2010/main" val="52093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17636-9683-5543-5C5E-9187A3F2E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91E06-5A07-7C3A-AD13-1245E0D91840}"/>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 Model Selection</a:t>
            </a:r>
          </a:p>
        </p:txBody>
      </p:sp>
      <p:sp>
        <p:nvSpPr>
          <p:cNvPr id="3" name="Content Placeholder 2">
            <a:extLst>
              <a:ext uri="{FF2B5EF4-FFF2-40B4-BE49-F238E27FC236}">
                <a16:creationId xmlns:a16="http://schemas.microsoft.com/office/drawing/2014/main" id="{73A008A7-9A04-5668-AA0B-FDCD834E023A}"/>
              </a:ext>
            </a:extLst>
          </p:cNvPr>
          <p:cNvSpPr>
            <a:spLocks noGrp="1"/>
          </p:cNvSpPr>
          <p:nvPr>
            <p:ph idx="1"/>
          </p:nvPr>
        </p:nvSpPr>
        <p:spPr>
          <a:xfrm>
            <a:off x="838200" y="1111925"/>
            <a:ext cx="5257800" cy="5175749"/>
          </a:xfrm>
        </p:spPr>
        <p:txBody>
          <a:bodyPr>
            <a:noAutofit/>
          </a:bodyPr>
          <a:lstStyle/>
          <a:p>
            <a:pPr marL="0" lvl="0" indent="0">
              <a:lnSpc>
                <a:spcPct val="107000"/>
              </a:lnSpc>
              <a:spcAft>
                <a:spcPts val="800"/>
              </a:spcAft>
              <a:buNone/>
              <a:tabLst>
                <a:tab pos="457200" algn="l"/>
              </a:tabLst>
            </a:pPr>
            <a:r>
              <a:rPr lang="en-IN" sz="1600" b="1" kern="100" dirty="0">
                <a:effectLst/>
                <a:ea typeface="Calibri" panose="020F0502020204030204" pitchFamily="34" charset="0"/>
                <a:cs typeface="Times New Roman" panose="02020603050405020304" pitchFamily="18" charset="0"/>
              </a:rPr>
              <a:t>GPT-2 (gpt2)</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ffectLst/>
                <a:ea typeface="Calibri" panose="020F0502020204030204" pitchFamily="34" charset="0"/>
                <a:cs typeface="Times New Roman" panose="02020603050405020304" pitchFamily="18" charset="0"/>
              </a:rPr>
              <a:t>Preloaded for potential text generation.</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ffectLst/>
                <a:ea typeface="Calibri" panose="020F0502020204030204" pitchFamily="34" charset="0"/>
                <a:cs typeface="Times New Roman" panose="02020603050405020304" pitchFamily="18" charset="0"/>
              </a:rPr>
              <a:t>Could be used for AI-driven chatbot responses, though not explicitly used.</a:t>
            </a:r>
          </a:p>
          <a:p>
            <a:pPr marL="0" lvl="0" indent="0">
              <a:lnSpc>
                <a:spcPct val="107000"/>
              </a:lnSpc>
              <a:spcAft>
                <a:spcPts val="800"/>
              </a:spcAft>
              <a:buNone/>
              <a:tabLst>
                <a:tab pos="457200" algn="l"/>
              </a:tabLst>
            </a:pPr>
            <a:r>
              <a:rPr lang="en-IN" sz="1600" b="1" kern="100" dirty="0" err="1">
                <a:effectLst/>
                <a:ea typeface="Calibri" panose="020F0502020204030204" pitchFamily="34" charset="0"/>
                <a:cs typeface="Times New Roman" panose="02020603050405020304" pitchFamily="18" charset="0"/>
              </a:rPr>
              <a:t>spaCy</a:t>
            </a:r>
            <a:r>
              <a:rPr lang="en-IN" sz="1600" b="1" kern="100" dirty="0">
                <a:effectLst/>
                <a:ea typeface="Calibri" panose="020F0502020204030204" pitchFamily="34" charset="0"/>
                <a:cs typeface="Times New Roman" panose="02020603050405020304" pitchFamily="18" charset="0"/>
              </a:rPr>
              <a:t> (</a:t>
            </a:r>
            <a:r>
              <a:rPr lang="en-IN" sz="1600" b="1" kern="100" dirty="0" err="1">
                <a:effectLst/>
                <a:ea typeface="Calibri" panose="020F0502020204030204" pitchFamily="34" charset="0"/>
                <a:cs typeface="Times New Roman" panose="02020603050405020304" pitchFamily="18" charset="0"/>
              </a:rPr>
              <a:t>en_core_web_sm</a:t>
            </a:r>
            <a:r>
              <a:rPr lang="en-IN" sz="1600" b="1" kern="100" dirty="0">
                <a:effectLst/>
                <a:ea typeface="Calibri" panose="020F0502020204030204" pitchFamily="34" charset="0"/>
                <a:cs typeface="Times New Roman" panose="02020603050405020304" pitchFamily="18" charset="0"/>
              </a:rPr>
              <a:t>)</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NLP-based keyword extraction.</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Helps extract relevant financial terms from tweets.</a:t>
            </a:r>
          </a:p>
          <a:p>
            <a:pPr marL="0" lvl="0" indent="0">
              <a:lnSpc>
                <a:spcPct val="107000"/>
              </a:lnSpc>
              <a:spcAft>
                <a:spcPts val="800"/>
              </a:spcAft>
              <a:buNone/>
              <a:tabLst>
                <a:tab pos="457200" algn="l"/>
              </a:tabLst>
            </a:pPr>
            <a:r>
              <a:rPr lang="en-IN" sz="1600" b="1" kern="100" dirty="0">
                <a:effectLst/>
                <a:ea typeface="Calibri" panose="020F0502020204030204" pitchFamily="34" charset="0"/>
                <a:cs typeface="Times New Roman" panose="02020603050405020304" pitchFamily="18" charset="0"/>
              </a:rPr>
              <a:t>Hugging Face Transformers (pipeline("sentiment-analysis"))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Sentiment classification of tweets.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Determines if a user’s tweet is positive or negative, influencing product recommendations.</a:t>
            </a:r>
          </a:p>
          <a:p>
            <a:pPr marL="0" lvl="0" indent="0">
              <a:lnSpc>
                <a:spcPct val="107000"/>
              </a:lnSpc>
              <a:spcAft>
                <a:spcPts val="800"/>
              </a:spcAft>
              <a:buNone/>
              <a:tabLst>
                <a:tab pos="457200" algn="l"/>
              </a:tabLst>
            </a:pPr>
            <a:r>
              <a:rPr lang="en-IN" sz="1600" b="1" kern="100" dirty="0" err="1">
                <a:effectLst/>
                <a:ea typeface="Calibri" panose="020F0502020204030204" pitchFamily="34" charset="0"/>
                <a:cs typeface="Times New Roman" panose="02020603050405020304" pitchFamily="18" charset="0"/>
              </a:rPr>
              <a:t>LightFM</a:t>
            </a:r>
            <a:endParaRPr lang="en-IN" sz="1600" b="1" kern="100" dirty="0">
              <a:effectLst/>
              <a:ea typeface="Calibri" panose="020F0502020204030204" pitchFamily="34" charset="0"/>
              <a:cs typeface="Times New Roman" panose="02020603050405020304" pitchFamily="18" charset="0"/>
            </a:endParaRP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Collaborative filtering for personalized product recommendations.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Trains on user interactions to suggest relevant financial products.</a:t>
            </a:r>
          </a:p>
          <a:p>
            <a:pPr marL="0" indent="0" algn="just">
              <a:buNone/>
            </a:pPr>
            <a:endParaRPr lang="en-IN" sz="1600" dirty="0"/>
          </a:p>
        </p:txBody>
      </p:sp>
      <p:sp>
        <p:nvSpPr>
          <p:cNvPr id="4" name="Slide Number Placeholder 3">
            <a:extLst>
              <a:ext uri="{FF2B5EF4-FFF2-40B4-BE49-F238E27FC236}">
                <a16:creationId xmlns:a16="http://schemas.microsoft.com/office/drawing/2014/main" id="{55DB8541-54C9-43A6-80C0-5F05444ED820}"/>
              </a:ext>
            </a:extLst>
          </p:cNvPr>
          <p:cNvSpPr>
            <a:spLocks noGrp="1"/>
          </p:cNvSpPr>
          <p:nvPr>
            <p:ph type="sldNum" sz="quarter" idx="12"/>
          </p:nvPr>
        </p:nvSpPr>
        <p:spPr/>
        <p:txBody>
          <a:bodyPr/>
          <a:lstStyle/>
          <a:p>
            <a:fld id="{190F8DA5-62FC-46DD-B714-822E4AFFAC45}" type="slidenum">
              <a:rPr lang="en-IN" smtClean="0"/>
              <a:t>5</a:t>
            </a:fld>
            <a:endParaRPr lang="en-IN"/>
          </a:p>
        </p:txBody>
      </p:sp>
      <p:sp>
        <p:nvSpPr>
          <p:cNvPr id="5" name="Content Placeholder 2">
            <a:extLst>
              <a:ext uri="{FF2B5EF4-FFF2-40B4-BE49-F238E27FC236}">
                <a16:creationId xmlns:a16="http://schemas.microsoft.com/office/drawing/2014/main" id="{DDE29FAC-DC33-529C-D89B-2451081C3399}"/>
              </a:ext>
            </a:extLst>
          </p:cNvPr>
          <p:cNvSpPr txBox="1">
            <a:spLocks/>
          </p:cNvSpPr>
          <p:nvPr/>
        </p:nvSpPr>
        <p:spPr>
          <a:xfrm>
            <a:off x="6401586" y="1085218"/>
            <a:ext cx="5257800" cy="53721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7000"/>
              </a:lnSpc>
              <a:spcAft>
                <a:spcPts val="800"/>
              </a:spcAft>
              <a:buNone/>
              <a:tabLst>
                <a:tab pos="457200" algn="l"/>
              </a:tabLst>
            </a:pPr>
            <a:r>
              <a:rPr lang="en-IN" sz="1600" b="1" kern="100" dirty="0">
                <a:effectLst/>
                <a:ea typeface="Calibri" panose="020F0502020204030204" pitchFamily="34" charset="0"/>
                <a:cs typeface="Times New Roman" panose="02020603050405020304" pitchFamily="18" charset="0"/>
              </a:rPr>
              <a:t>Sentence-Transformers (all-MiniLM-L6-v2)</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Embedding-based search for chat recommendations.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Helps find relevant financial suggestions based on user input.</a:t>
            </a:r>
          </a:p>
          <a:p>
            <a:pPr marL="0" lvl="0" indent="0">
              <a:lnSpc>
                <a:spcPct val="107000"/>
              </a:lnSpc>
              <a:spcAft>
                <a:spcPts val="800"/>
              </a:spcAft>
              <a:buNone/>
              <a:tabLst>
                <a:tab pos="457200" algn="l"/>
              </a:tabLst>
            </a:pPr>
            <a:r>
              <a:rPr lang="en-IN" sz="1600" b="1" kern="100" dirty="0">
                <a:effectLst/>
                <a:ea typeface="Calibri" panose="020F0502020204030204" pitchFamily="34" charset="0"/>
                <a:cs typeface="Times New Roman" panose="02020603050405020304" pitchFamily="18" charset="0"/>
              </a:rPr>
              <a:t>FAISS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Efficient similarity search for recommendation queries.</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Speeds up AI-powered customer support.</a:t>
            </a:r>
          </a:p>
          <a:p>
            <a:pPr marL="0" lvl="0" indent="0">
              <a:lnSpc>
                <a:spcPct val="107000"/>
              </a:lnSpc>
              <a:spcAft>
                <a:spcPts val="800"/>
              </a:spcAft>
              <a:buNone/>
              <a:tabLst>
                <a:tab pos="457200" algn="l"/>
              </a:tabLst>
            </a:pPr>
            <a:r>
              <a:rPr lang="en-IN" sz="1600" b="1" kern="100" dirty="0">
                <a:effectLst/>
                <a:ea typeface="Calibri" panose="020F0502020204030204" pitchFamily="34" charset="0"/>
                <a:cs typeface="Times New Roman" panose="02020603050405020304" pitchFamily="18" charset="0"/>
              </a:rPr>
              <a:t>VADER (</a:t>
            </a:r>
            <a:r>
              <a:rPr lang="en-IN" sz="1600" b="1" kern="100" dirty="0" err="1">
                <a:effectLst/>
                <a:ea typeface="Calibri" panose="020F0502020204030204" pitchFamily="34" charset="0"/>
                <a:cs typeface="Times New Roman" panose="02020603050405020304" pitchFamily="18" charset="0"/>
              </a:rPr>
              <a:t>SentimentIntensityAnalyzer</a:t>
            </a:r>
            <a:r>
              <a:rPr lang="en-IN" sz="1600" b="1" kern="100" dirty="0">
                <a:effectLst/>
                <a:ea typeface="Calibri" panose="020F0502020204030204" pitchFamily="34" charset="0"/>
                <a:cs typeface="Times New Roman" panose="02020603050405020304" pitchFamily="18" charset="0"/>
              </a:rPr>
              <a:t>)</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Sentiment scoring for chatbot input.</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Provides an additional measure of user sentiment.</a:t>
            </a:r>
          </a:p>
          <a:p>
            <a:pPr marL="0" lvl="0" indent="0">
              <a:lnSpc>
                <a:spcPct val="107000"/>
              </a:lnSpc>
              <a:spcAft>
                <a:spcPts val="800"/>
              </a:spcAft>
              <a:buNone/>
              <a:tabLst>
                <a:tab pos="457200" algn="l"/>
              </a:tabLst>
            </a:pPr>
            <a:r>
              <a:rPr lang="en-IN" sz="1600" b="1" kern="100" dirty="0" err="1">
                <a:effectLst/>
                <a:ea typeface="Calibri" panose="020F0502020204030204" pitchFamily="34" charset="0"/>
                <a:cs typeface="Times New Roman" panose="02020603050405020304" pitchFamily="18" charset="0"/>
              </a:rPr>
              <a:t>DistilBERT</a:t>
            </a:r>
            <a:r>
              <a:rPr lang="en-IN" sz="1600" b="1" kern="100" dirty="0">
                <a:effectLst/>
                <a:ea typeface="Calibri" panose="020F0502020204030204" pitchFamily="34" charset="0"/>
                <a:cs typeface="Times New Roman" panose="02020603050405020304" pitchFamily="18" charset="0"/>
              </a:rPr>
              <a:t> (</a:t>
            </a:r>
            <a:r>
              <a:rPr lang="en-IN" sz="1600" b="1" kern="100" dirty="0" err="1">
                <a:effectLst/>
                <a:ea typeface="Calibri" panose="020F0502020204030204" pitchFamily="34" charset="0"/>
                <a:cs typeface="Times New Roman" panose="02020603050405020304" pitchFamily="18" charset="0"/>
              </a:rPr>
              <a:t>distilbert</a:t>
            </a:r>
            <a:r>
              <a:rPr lang="en-IN" sz="1600" b="1" kern="100" dirty="0">
                <a:effectLst/>
                <a:ea typeface="Calibri" panose="020F0502020204030204" pitchFamily="34" charset="0"/>
                <a:cs typeface="Times New Roman" panose="02020603050405020304" pitchFamily="18" charset="0"/>
              </a:rPr>
              <a:t>-base-uncased)</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AI-based transaction categorization.</a:t>
            </a:r>
          </a:p>
          <a:p>
            <a:pPr marL="360000" lvl="1" indent="-285750" algn="just">
              <a:lnSpc>
                <a:spcPct val="100000"/>
              </a:lnSpc>
              <a:spcBef>
                <a:spcPts val="0"/>
              </a:spcBef>
              <a:spcAft>
                <a:spcPts val="600"/>
              </a:spcAft>
              <a:buSzPts val="1000"/>
              <a:buFont typeface="Courier New" panose="02070309020205020404" pitchFamily="49" charset="0"/>
              <a:buChar char="o"/>
              <a:tabLst>
                <a:tab pos="914400" algn="l"/>
              </a:tabLst>
            </a:pPr>
            <a:r>
              <a:rPr lang="en-IN" sz="1600" kern="100" dirty="0">
                <a:ea typeface="Calibri" panose="020F0502020204030204" pitchFamily="34" charset="0"/>
                <a:cs typeface="Times New Roman" panose="02020603050405020304" pitchFamily="18" charset="0"/>
              </a:rPr>
              <a:t>Automatically classifies user transactions into categories like groceries, entertainment, and utilities.</a:t>
            </a:r>
          </a:p>
          <a:p>
            <a:pPr marL="0" indent="0" algn="just">
              <a:buNone/>
            </a:pPr>
            <a:r>
              <a:rPr lang="en-IN" sz="1600" b="1" kern="100" dirty="0" err="1">
                <a:effectLst/>
                <a:ea typeface="Calibri" panose="020F0502020204030204" pitchFamily="34" charset="0"/>
                <a:cs typeface="Times New Roman" panose="02020603050405020304" pitchFamily="18" charset="0"/>
              </a:rPr>
              <a:t>Tensorflow</a:t>
            </a:r>
            <a:r>
              <a:rPr lang="en-IN" sz="1600" b="1" kern="100" dirty="0">
                <a:effectLst/>
                <a:ea typeface="Calibri" panose="020F0502020204030204" pitchFamily="34" charset="0"/>
                <a:cs typeface="Times New Roman" panose="02020603050405020304" pitchFamily="18" charset="0"/>
              </a:rPr>
              <a:t> Recommenders</a:t>
            </a:r>
          </a:p>
          <a:p>
            <a:pPr marL="0" indent="0" algn="just">
              <a:buFont typeface="Arial" panose="020B0604020202020204" pitchFamily="34" charset="0"/>
              <a:buNone/>
            </a:pPr>
            <a:endParaRPr lang="en-IN" sz="1600" dirty="0"/>
          </a:p>
        </p:txBody>
      </p:sp>
    </p:spTree>
    <p:extLst>
      <p:ext uri="{BB962C8B-B14F-4D97-AF65-F5344CB8AC3E}">
        <p14:creationId xmlns:p14="http://schemas.microsoft.com/office/powerpoint/2010/main" val="149938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FFE88-9E71-0FB0-21F5-DFBD8A3F3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B8106-672A-0CB6-5D94-90B0DAC891CB}"/>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Design Overview</a:t>
            </a:r>
          </a:p>
        </p:txBody>
      </p:sp>
      <p:grpSp>
        <p:nvGrpSpPr>
          <p:cNvPr id="18" name="Group 17">
            <a:extLst>
              <a:ext uri="{FF2B5EF4-FFF2-40B4-BE49-F238E27FC236}">
                <a16:creationId xmlns:a16="http://schemas.microsoft.com/office/drawing/2014/main" id="{0DCC073C-7DA9-7419-9C39-CE708D30AA9C}"/>
              </a:ext>
            </a:extLst>
          </p:cNvPr>
          <p:cNvGrpSpPr/>
          <p:nvPr/>
        </p:nvGrpSpPr>
        <p:grpSpPr>
          <a:xfrm>
            <a:off x="1817119" y="1235023"/>
            <a:ext cx="8165081" cy="5121327"/>
            <a:chOff x="640565" y="1458100"/>
            <a:chExt cx="8165081" cy="5121327"/>
          </a:xfrm>
        </p:grpSpPr>
        <p:sp>
          <p:nvSpPr>
            <p:cNvPr id="4" name="Rectangle: Rounded Corners 3">
              <a:extLst>
                <a:ext uri="{FF2B5EF4-FFF2-40B4-BE49-F238E27FC236}">
                  <a16:creationId xmlns:a16="http://schemas.microsoft.com/office/drawing/2014/main" id="{D43FCBD8-8D18-0BA1-133D-CFF990B9C232}"/>
                </a:ext>
              </a:extLst>
            </p:cNvPr>
            <p:cNvSpPr/>
            <p:nvPr/>
          </p:nvSpPr>
          <p:spPr>
            <a:xfrm>
              <a:off x="838200" y="1458100"/>
              <a:ext cx="1451728" cy="12521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UI</a:t>
              </a:r>
            </a:p>
          </p:txBody>
        </p:sp>
        <p:sp>
          <p:nvSpPr>
            <p:cNvPr id="5" name="Rectangle: Rounded Corners 4">
              <a:extLst>
                <a:ext uri="{FF2B5EF4-FFF2-40B4-BE49-F238E27FC236}">
                  <a16:creationId xmlns:a16="http://schemas.microsoft.com/office/drawing/2014/main" id="{3833116B-8D80-B8AD-1B5C-25840DB19228}"/>
                </a:ext>
              </a:extLst>
            </p:cNvPr>
            <p:cNvSpPr/>
            <p:nvPr/>
          </p:nvSpPr>
          <p:spPr>
            <a:xfrm>
              <a:off x="3322775" y="1469806"/>
              <a:ext cx="1451728" cy="12521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Flask Web App</a:t>
              </a:r>
            </a:p>
          </p:txBody>
        </p:sp>
        <p:sp>
          <p:nvSpPr>
            <p:cNvPr id="10" name="Rectangle: Rounded Corners 9">
              <a:extLst>
                <a:ext uri="{FF2B5EF4-FFF2-40B4-BE49-F238E27FC236}">
                  <a16:creationId xmlns:a16="http://schemas.microsoft.com/office/drawing/2014/main" id="{199732F1-3AD3-BF18-57AA-8ECBD8C24646}"/>
                </a:ext>
              </a:extLst>
            </p:cNvPr>
            <p:cNvSpPr/>
            <p:nvPr/>
          </p:nvSpPr>
          <p:spPr>
            <a:xfrm>
              <a:off x="6702112" y="2981579"/>
              <a:ext cx="1450800" cy="1252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Chatbot</a:t>
              </a:r>
            </a:p>
          </p:txBody>
        </p:sp>
        <p:sp>
          <p:nvSpPr>
            <p:cNvPr id="12" name="Rectangle: Rounded Corners 11">
              <a:extLst>
                <a:ext uri="{FF2B5EF4-FFF2-40B4-BE49-F238E27FC236}">
                  <a16:creationId xmlns:a16="http://schemas.microsoft.com/office/drawing/2014/main" id="{2367B769-1F0F-2378-788C-CAAC12EB1FB6}"/>
                </a:ext>
              </a:extLst>
            </p:cNvPr>
            <p:cNvSpPr/>
            <p:nvPr/>
          </p:nvSpPr>
          <p:spPr>
            <a:xfrm>
              <a:off x="2709437" y="4935286"/>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Personalized Recommender</a:t>
              </a:r>
            </a:p>
          </p:txBody>
        </p:sp>
        <p:sp>
          <p:nvSpPr>
            <p:cNvPr id="13" name="Rectangle: Rounded Corners 12">
              <a:extLst>
                <a:ext uri="{FF2B5EF4-FFF2-40B4-BE49-F238E27FC236}">
                  <a16:creationId xmlns:a16="http://schemas.microsoft.com/office/drawing/2014/main" id="{6C8BCC0D-A38B-3E4D-00F0-DB1A5AA41523}"/>
                </a:ext>
              </a:extLst>
            </p:cNvPr>
            <p:cNvSpPr/>
            <p:nvPr/>
          </p:nvSpPr>
          <p:spPr>
            <a:xfrm>
              <a:off x="640565" y="4920165"/>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Product Recommender</a:t>
              </a:r>
            </a:p>
          </p:txBody>
        </p:sp>
        <p:sp>
          <p:nvSpPr>
            <p:cNvPr id="14" name="Rectangle: Rounded Corners 13">
              <a:extLst>
                <a:ext uri="{FF2B5EF4-FFF2-40B4-BE49-F238E27FC236}">
                  <a16:creationId xmlns:a16="http://schemas.microsoft.com/office/drawing/2014/main" id="{2DE879E9-C9E9-65EC-E0C6-CCE220374E22}"/>
                </a:ext>
              </a:extLst>
            </p:cNvPr>
            <p:cNvSpPr/>
            <p:nvPr/>
          </p:nvSpPr>
          <p:spPr>
            <a:xfrm>
              <a:off x="1974207" y="3075483"/>
              <a:ext cx="4148865" cy="12521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Aggregator</a:t>
              </a:r>
            </a:p>
          </p:txBody>
        </p:sp>
        <p:sp>
          <p:nvSpPr>
            <p:cNvPr id="15" name="Cylinder 14">
              <a:extLst>
                <a:ext uri="{FF2B5EF4-FFF2-40B4-BE49-F238E27FC236}">
                  <a16:creationId xmlns:a16="http://schemas.microsoft.com/office/drawing/2014/main" id="{FD111654-EDF3-84EF-BFDF-585F151F65A9}"/>
                </a:ext>
              </a:extLst>
            </p:cNvPr>
            <p:cNvSpPr/>
            <p:nvPr/>
          </p:nvSpPr>
          <p:spPr>
            <a:xfrm>
              <a:off x="7137101" y="1610422"/>
              <a:ext cx="1668545" cy="97096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20" name="Rectangle: Rounded Corners 19">
              <a:extLst>
                <a:ext uri="{FF2B5EF4-FFF2-40B4-BE49-F238E27FC236}">
                  <a16:creationId xmlns:a16="http://schemas.microsoft.com/office/drawing/2014/main" id="{A785A8B7-6987-332B-3CA4-B30FA414565E}"/>
                </a:ext>
              </a:extLst>
            </p:cNvPr>
            <p:cNvSpPr/>
            <p:nvPr/>
          </p:nvSpPr>
          <p:spPr>
            <a:xfrm>
              <a:off x="4807930" y="4920167"/>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Transaction Categorization &amp; Notification </a:t>
              </a:r>
            </a:p>
            <a:p>
              <a:pPr algn="ctr"/>
              <a:endParaRPr lang="en-IN" dirty="0"/>
            </a:p>
          </p:txBody>
        </p:sp>
        <p:cxnSp>
          <p:nvCxnSpPr>
            <p:cNvPr id="49" name="Straight Arrow Connector 48">
              <a:extLst>
                <a:ext uri="{FF2B5EF4-FFF2-40B4-BE49-F238E27FC236}">
                  <a16:creationId xmlns:a16="http://schemas.microsoft.com/office/drawing/2014/main" id="{5D6B7143-85D9-20D5-ACFD-BCF887EB322A}"/>
                </a:ext>
              </a:extLst>
            </p:cNvPr>
            <p:cNvCxnSpPr>
              <a:stCxn id="4" idx="3"/>
              <a:endCxn id="5" idx="1"/>
            </p:cNvCxnSpPr>
            <p:nvPr/>
          </p:nvCxnSpPr>
          <p:spPr>
            <a:xfrm>
              <a:off x="2289928" y="2084197"/>
              <a:ext cx="1032847" cy="117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B5AD0A9B-1F52-BA58-0CE0-FC2987CD8D44}"/>
                </a:ext>
              </a:extLst>
            </p:cNvPr>
            <p:cNvCxnSpPr>
              <a:cxnSpLocks/>
              <a:stCxn id="5" idx="3"/>
              <a:endCxn id="15" idx="2"/>
            </p:cNvCxnSpPr>
            <p:nvPr/>
          </p:nvCxnSpPr>
          <p:spPr>
            <a:xfrm>
              <a:off x="4774503" y="2095903"/>
              <a:ext cx="236259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413D2EB7-F3F6-FBBA-61C9-B0E93A066BCE}"/>
                </a:ext>
              </a:extLst>
            </p:cNvPr>
            <p:cNvCxnSpPr>
              <a:stCxn id="5" idx="2"/>
              <a:endCxn id="14" idx="0"/>
            </p:cNvCxnSpPr>
            <p:nvPr/>
          </p:nvCxnSpPr>
          <p:spPr>
            <a:xfrm>
              <a:off x="4048639" y="2721999"/>
              <a:ext cx="1" cy="35348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C633F2D6-9AA0-264A-EBBC-53013D8A035D}"/>
                </a:ext>
              </a:extLst>
            </p:cNvPr>
            <p:cNvCxnSpPr>
              <a:stCxn id="13" idx="0"/>
              <a:endCxn id="14" idx="2"/>
            </p:cNvCxnSpPr>
            <p:nvPr/>
          </p:nvCxnSpPr>
          <p:spPr>
            <a:xfrm flipV="1">
              <a:off x="1540565" y="4327676"/>
              <a:ext cx="2508075" cy="59248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4879E87-82B6-E1EF-CB37-2C51955CA36A}"/>
                </a:ext>
              </a:extLst>
            </p:cNvPr>
            <p:cNvCxnSpPr>
              <a:stCxn id="14" idx="2"/>
              <a:endCxn id="12" idx="0"/>
            </p:cNvCxnSpPr>
            <p:nvPr/>
          </p:nvCxnSpPr>
          <p:spPr>
            <a:xfrm flipH="1">
              <a:off x="3609437" y="4327676"/>
              <a:ext cx="439203" cy="6076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697F5BEE-A489-7D6D-2A99-141CE1691BB8}"/>
                </a:ext>
              </a:extLst>
            </p:cNvPr>
            <p:cNvCxnSpPr>
              <a:stCxn id="14" idx="2"/>
              <a:endCxn id="20" idx="0"/>
            </p:cNvCxnSpPr>
            <p:nvPr/>
          </p:nvCxnSpPr>
          <p:spPr>
            <a:xfrm>
              <a:off x="4048640" y="4327676"/>
              <a:ext cx="1659290" cy="59249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3C4719AF-9887-3212-1224-1DDA44D24600}"/>
                </a:ext>
              </a:extLst>
            </p:cNvPr>
            <p:cNvCxnSpPr>
              <a:stCxn id="5" idx="3"/>
              <a:endCxn id="10" idx="0"/>
            </p:cNvCxnSpPr>
            <p:nvPr/>
          </p:nvCxnSpPr>
          <p:spPr>
            <a:xfrm>
              <a:off x="4774503" y="2095903"/>
              <a:ext cx="2653009" cy="88567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77A2ABF6-D981-8543-B917-C96F99EF2BC4}"/>
                </a:ext>
              </a:extLst>
            </p:cNvPr>
            <p:cNvSpPr/>
            <p:nvPr/>
          </p:nvSpPr>
          <p:spPr>
            <a:xfrm>
              <a:off x="6898056" y="4873214"/>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Investment Strategy Recommender</a:t>
              </a:r>
            </a:p>
            <a:p>
              <a:pPr algn="ctr"/>
              <a:endParaRPr lang="en-IN" dirty="0"/>
            </a:p>
          </p:txBody>
        </p:sp>
        <p:cxnSp>
          <p:nvCxnSpPr>
            <p:cNvPr id="7" name="Straight Arrow Connector 6">
              <a:extLst>
                <a:ext uri="{FF2B5EF4-FFF2-40B4-BE49-F238E27FC236}">
                  <a16:creationId xmlns:a16="http://schemas.microsoft.com/office/drawing/2014/main" id="{9ABDAF2F-4205-9C96-A739-86F2A5D7037B}"/>
                </a:ext>
              </a:extLst>
            </p:cNvPr>
            <p:cNvCxnSpPr>
              <a:cxnSpLocks/>
              <a:stCxn id="14" idx="2"/>
              <a:endCxn id="6" idx="0"/>
            </p:cNvCxnSpPr>
            <p:nvPr/>
          </p:nvCxnSpPr>
          <p:spPr>
            <a:xfrm>
              <a:off x="4048640" y="4327676"/>
              <a:ext cx="3749416" cy="54553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F3265FAB-F8FE-2BA3-5D61-66FAE3A93CA6}"/>
                </a:ext>
              </a:extLst>
            </p:cNvPr>
            <p:cNvGrpSpPr/>
            <p:nvPr/>
          </p:nvGrpSpPr>
          <p:grpSpPr>
            <a:xfrm>
              <a:off x="1540564" y="2095903"/>
              <a:ext cx="7265081" cy="4483524"/>
              <a:chOff x="1540564" y="2095903"/>
              <a:chExt cx="7265081" cy="4483524"/>
            </a:xfrm>
          </p:grpSpPr>
          <p:grpSp>
            <p:nvGrpSpPr>
              <p:cNvPr id="121" name="Group 120">
                <a:extLst>
                  <a:ext uri="{FF2B5EF4-FFF2-40B4-BE49-F238E27FC236}">
                    <a16:creationId xmlns:a16="http://schemas.microsoft.com/office/drawing/2014/main" id="{988A27B8-7060-E078-6AD3-A5DCDC9F9D3C}"/>
                  </a:ext>
                </a:extLst>
              </p:cNvPr>
              <p:cNvGrpSpPr/>
              <p:nvPr/>
            </p:nvGrpSpPr>
            <p:grpSpPr>
              <a:xfrm>
                <a:off x="1540564" y="2095903"/>
                <a:ext cx="7265081" cy="4483524"/>
                <a:chOff x="1540564" y="2095903"/>
                <a:chExt cx="7265081" cy="4483524"/>
              </a:xfrm>
            </p:grpSpPr>
            <p:cxnSp>
              <p:nvCxnSpPr>
                <p:cNvPr id="88" name="Connector: Elbow 87">
                  <a:extLst>
                    <a:ext uri="{FF2B5EF4-FFF2-40B4-BE49-F238E27FC236}">
                      <a16:creationId xmlns:a16="http://schemas.microsoft.com/office/drawing/2014/main" id="{9EAAFBF2-ECC2-CF90-F91B-6E2A69134B67}"/>
                    </a:ext>
                  </a:extLst>
                </p:cNvPr>
                <p:cNvCxnSpPr>
                  <a:cxnSpLocks/>
                  <a:stCxn id="13" idx="2"/>
                  <a:endCxn id="15" idx="4"/>
                </p:cNvCxnSpPr>
                <p:nvPr/>
              </p:nvCxnSpPr>
              <p:spPr>
                <a:xfrm rot="5400000" flipH="1" flipV="1">
                  <a:off x="3040974" y="595493"/>
                  <a:ext cx="4264262" cy="7265081"/>
                </a:xfrm>
                <a:prstGeom prst="bentConnector4">
                  <a:avLst>
                    <a:gd name="adj1" fmla="val -5361"/>
                    <a:gd name="adj2" fmla="val 10314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7A7F53A4-74F3-532D-D80E-BFC0B0E8F637}"/>
                    </a:ext>
                  </a:extLst>
                </p:cNvPr>
                <p:cNvCxnSpPr>
                  <a:cxnSpLocks/>
                  <a:stCxn id="12" idx="2"/>
                </p:cNvCxnSpPr>
                <p:nvPr/>
              </p:nvCxnSpPr>
              <p:spPr>
                <a:xfrm>
                  <a:off x="3609437" y="6375286"/>
                  <a:ext cx="0" cy="204141"/>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77C33F44-9C77-888E-95B2-BC1109C4AF6B}"/>
                    </a:ext>
                  </a:extLst>
                </p:cNvPr>
                <p:cNvCxnSpPr>
                  <a:cxnSpLocks/>
                  <a:stCxn id="20" idx="2"/>
                </p:cNvCxnSpPr>
                <p:nvPr/>
              </p:nvCxnSpPr>
              <p:spPr>
                <a:xfrm>
                  <a:off x="5707930" y="6360167"/>
                  <a:ext cx="0" cy="219260"/>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Connector 10">
                <a:extLst>
                  <a:ext uri="{FF2B5EF4-FFF2-40B4-BE49-F238E27FC236}">
                    <a16:creationId xmlns:a16="http://schemas.microsoft.com/office/drawing/2014/main" id="{50CEAB05-42B7-3816-AE9F-2E511101C0AB}"/>
                  </a:ext>
                </a:extLst>
              </p:cNvPr>
              <p:cNvCxnSpPr>
                <a:cxnSpLocks/>
                <a:stCxn id="6" idx="2"/>
              </p:cNvCxnSpPr>
              <p:nvPr/>
            </p:nvCxnSpPr>
            <p:spPr>
              <a:xfrm>
                <a:off x="7798056" y="6313214"/>
                <a:ext cx="0" cy="266213"/>
              </a:xfrm>
              <a:prstGeom prst="line">
                <a:avLst/>
              </a:prstGeom>
            </p:spPr>
            <p:style>
              <a:lnRef idx="3">
                <a:schemeClr val="dk1"/>
              </a:lnRef>
              <a:fillRef idx="0">
                <a:schemeClr val="dk1"/>
              </a:fillRef>
              <a:effectRef idx="2">
                <a:schemeClr val="dk1"/>
              </a:effectRef>
              <a:fontRef idx="minor">
                <a:schemeClr val="tx1"/>
              </a:fontRef>
            </p:style>
          </p:cxnSp>
        </p:grpSp>
      </p:grpSp>
      <p:sp>
        <p:nvSpPr>
          <p:cNvPr id="21" name="Slide Number Placeholder 20">
            <a:extLst>
              <a:ext uri="{FF2B5EF4-FFF2-40B4-BE49-F238E27FC236}">
                <a16:creationId xmlns:a16="http://schemas.microsoft.com/office/drawing/2014/main" id="{731D3A71-8DE0-E240-404F-22661740B89F}"/>
              </a:ext>
            </a:extLst>
          </p:cNvPr>
          <p:cNvSpPr>
            <a:spLocks noGrp="1"/>
          </p:cNvSpPr>
          <p:nvPr>
            <p:ph type="sldNum" sz="quarter" idx="12"/>
          </p:nvPr>
        </p:nvSpPr>
        <p:spPr/>
        <p:txBody>
          <a:bodyPr/>
          <a:lstStyle/>
          <a:p>
            <a:fld id="{190F8DA5-62FC-46DD-B714-822E4AFFAC45}" type="slidenum">
              <a:rPr lang="en-IN" smtClean="0"/>
              <a:t>6</a:t>
            </a:fld>
            <a:endParaRPr lang="en-IN"/>
          </a:p>
        </p:txBody>
      </p:sp>
    </p:spTree>
    <p:extLst>
      <p:ext uri="{BB962C8B-B14F-4D97-AF65-F5344CB8AC3E}">
        <p14:creationId xmlns:p14="http://schemas.microsoft.com/office/powerpoint/2010/main" val="39026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6BFD8-0CDF-39AA-1B52-6A4FF04AE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ADDE6-1D72-03B3-ADC4-4DA3995B5738}"/>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Detail Design &amp; Tech Stack</a:t>
            </a:r>
          </a:p>
        </p:txBody>
      </p:sp>
      <p:sp>
        <p:nvSpPr>
          <p:cNvPr id="3" name="Content Placeholder 2">
            <a:extLst>
              <a:ext uri="{FF2B5EF4-FFF2-40B4-BE49-F238E27FC236}">
                <a16:creationId xmlns:a16="http://schemas.microsoft.com/office/drawing/2014/main" id="{F7C4CCDA-A846-7803-7BCF-DE4CF599C8A2}"/>
              </a:ext>
            </a:extLst>
          </p:cNvPr>
          <p:cNvSpPr>
            <a:spLocks noGrp="1"/>
          </p:cNvSpPr>
          <p:nvPr>
            <p:ph idx="1"/>
          </p:nvPr>
        </p:nvSpPr>
        <p:spPr>
          <a:xfrm>
            <a:off x="838200" y="1253331"/>
            <a:ext cx="6788085" cy="4921226"/>
          </a:xfrm>
        </p:spPr>
        <p:txBody>
          <a:bodyPr>
            <a:normAutofit fontScale="85000" lnSpcReduction="20000"/>
          </a:bodyPr>
          <a:lstStyle/>
          <a:p>
            <a:pPr marL="0" indent="0">
              <a:buNone/>
            </a:pPr>
            <a:r>
              <a:rPr lang="en-IN" sz="2400" dirty="0"/>
              <a:t>Flask-based web application with functionalities for financial transaction management, sentiment analysis, AI-driven recommendations, and user interaction handling. Key functionalities include:</a:t>
            </a:r>
          </a:p>
          <a:p>
            <a:r>
              <a:rPr lang="en-IN" sz="2400" dirty="0"/>
              <a:t>User Authentication: Login and session management.</a:t>
            </a:r>
          </a:p>
          <a:p>
            <a:r>
              <a:rPr lang="en-IN" sz="2400" dirty="0"/>
              <a:t>Database Operations: Fetching user data, transactions, savings, and loan details from DB.</a:t>
            </a:r>
          </a:p>
          <a:p>
            <a:r>
              <a:rPr lang="en-IN" sz="2400" dirty="0"/>
              <a:t>Sentiment Analysis: Extracting sentiments from tweets and using them for financial product recommendations.</a:t>
            </a:r>
          </a:p>
          <a:p>
            <a:r>
              <a:rPr lang="en-IN" sz="2400" dirty="0"/>
              <a:t>AI-Powered Recommendations:</a:t>
            </a:r>
          </a:p>
          <a:p>
            <a:pPr lvl="1">
              <a:buFont typeface="Courier New" panose="02070309020205020404" pitchFamily="49" charset="0"/>
              <a:buChar char="o"/>
            </a:pPr>
            <a:r>
              <a:rPr lang="en-IN" sz="2000" dirty="0"/>
              <a:t>Personalized product recommendations based on tweets (using </a:t>
            </a:r>
            <a:r>
              <a:rPr lang="en-IN" sz="2000" dirty="0" err="1"/>
              <a:t>LightFM</a:t>
            </a:r>
            <a:r>
              <a:rPr lang="en-IN" sz="2000" dirty="0"/>
              <a:t>).</a:t>
            </a:r>
          </a:p>
          <a:p>
            <a:pPr lvl="1">
              <a:buFont typeface="Courier New" panose="02070309020205020404" pitchFamily="49" charset="0"/>
              <a:buChar char="o"/>
            </a:pPr>
            <a:r>
              <a:rPr lang="en-IN" sz="2000" dirty="0"/>
              <a:t>Chat-based recommendations using Sentence-BERT and FAISS.</a:t>
            </a:r>
          </a:p>
          <a:p>
            <a:pPr lvl="1">
              <a:buFont typeface="Courier New" panose="02070309020205020404" pitchFamily="49" charset="0"/>
              <a:buChar char="o"/>
            </a:pPr>
            <a:r>
              <a:rPr lang="en-IN" sz="2000" dirty="0"/>
              <a:t>Transaction categorization using </a:t>
            </a:r>
            <a:r>
              <a:rPr lang="en-IN" sz="2000" dirty="0" err="1"/>
              <a:t>DistilBERT</a:t>
            </a:r>
            <a:r>
              <a:rPr lang="en-IN" sz="2000" dirty="0"/>
              <a:t>.</a:t>
            </a:r>
          </a:p>
          <a:p>
            <a:r>
              <a:rPr lang="en-IN" sz="2400" dirty="0"/>
              <a:t>Financial Alerts &amp; Strategy: Notifications based on savings goals, transaction limits, and loan repayments.</a:t>
            </a:r>
          </a:p>
          <a:p>
            <a:r>
              <a:rPr lang="en-IN" sz="2400" dirty="0"/>
              <a:t>Visualization: Transaction category pie chart with </a:t>
            </a:r>
            <a:r>
              <a:rPr lang="en-IN" sz="2400" dirty="0" err="1"/>
              <a:t>Plotly</a:t>
            </a:r>
            <a:r>
              <a:rPr lang="en-IN" sz="2400" dirty="0"/>
              <a:t>.</a:t>
            </a:r>
          </a:p>
        </p:txBody>
      </p:sp>
      <p:sp>
        <p:nvSpPr>
          <p:cNvPr id="4" name="Slide Number Placeholder 3">
            <a:extLst>
              <a:ext uri="{FF2B5EF4-FFF2-40B4-BE49-F238E27FC236}">
                <a16:creationId xmlns:a16="http://schemas.microsoft.com/office/drawing/2014/main" id="{C8699E32-9C6D-A71A-6936-4236F1122F33}"/>
              </a:ext>
            </a:extLst>
          </p:cNvPr>
          <p:cNvSpPr>
            <a:spLocks noGrp="1"/>
          </p:cNvSpPr>
          <p:nvPr>
            <p:ph type="sldNum" sz="quarter" idx="12"/>
          </p:nvPr>
        </p:nvSpPr>
        <p:spPr/>
        <p:txBody>
          <a:bodyPr/>
          <a:lstStyle/>
          <a:p>
            <a:fld id="{190F8DA5-62FC-46DD-B714-822E4AFFAC45}" type="slidenum">
              <a:rPr lang="en-IN" smtClean="0"/>
              <a:t>7</a:t>
            </a:fld>
            <a:endParaRPr lang="en-IN"/>
          </a:p>
        </p:txBody>
      </p:sp>
      <p:sp>
        <p:nvSpPr>
          <p:cNvPr id="19" name="Content Placeholder 2">
            <a:extLst>
              <a:ext uri="{FF2B5EF4-FFF2-40B4-BE49-F238E27FC236}">
                <a16:creationId xmlns:a16="http://schemas.microsoft.com/office/drawing/2014/main" id="{8AC1247C-FB0F-17FC-7FAD-5D85DA51E94C}"/>
              </a:ext>
            </a:extLst>
          </p:cNvPr>
          <p:cNvSpPr txBox="1">
            <a:spLocks/>
          </p:cNvSpPr>
          <p:nvPr/>
        </p:nvSpPr>
        <p:spPr>
          <a:xfrm>
            <a:off x="8610600" y="1253330"/>
            <a:ext cx="2973185" cy="4487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Tech Stack:</a:t>
            </a:r>
          </a:p>
          <a:p>
            <a:r>
              <a:rPr lang="en-IN" sz="2000" dirty="0"/>
              <a:t>Python</a:t>
            </a:r>
          </a:p>
          <a:p>
            <a:r>
              <a:rPr lang="en-IN" sz="2000" dirty="0"/>
              <a:t>Flask</a:t>
            </a:r>
          </a:p>
          <a:p>
            <a:r>
              <a:rPr lang="en-IN" sz="2000" dirty="0" err="1"/>
              <a:t>SqlLiteDB</a:t>
            </a:r>
            <a:endParaRPr lang="en-IN" sz="2000" dirty="0"/>
          </a:p>
          <a:p>
            <a:r>
              <a:rPr lang="en-IN" sz="2000" dirty="0"/>
              <a:t>HTML</a:t>
            </a:r>
          </a:p>
          <a:p>
            <a:r>
              <a:rPr lang="en-IN" sz="2000" dirty="0"/>
              <a:t>Docker</a:t>
            </a:r>
          </a:p>
        </p:txBody>
      </p:sp>
    </p:spTree>
    <p:extLst>
      <p:ext uri="{BB962C8B-B14F-4D97-AF65-F5344CB8AC3E}">
        <p14:creationId xmlns:p14="http://schemas.microsoft.com/office/powerpoint/2010/main" val="329815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885D3-1E16-6B96-3994-B81615735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6DCB1-63C8-A764-3DD6-A5E88654AD03}"/>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Model Efficiency</a:t>
            </a:r>
          </a:p>
        </p:txBody>
      </p:sp>
      <p:sp>
        <p:nvSpPr>
          <p:cNvPr id="4" name="Slide Number Placeholder 3">
            <a:extLst>
              <a:ext uri="{FF2B5EF4-FFF2-40B4-BE49-F238E27FC236}">
                <a16:creationId xmlns:a16="http://schemas.microsoft.com/office/drawing/2014/main" id="{3ADCA743-44CB-42C4-AB2F-946EC45C92B3}"/>
              </a:ext>
            </a:extLst>
          </p:cNvPr>
          <p:cNvSpPr>
            <a:spLocks noGrp="1"/>
          </p:cNvSpPr>
          <p:nvPr>
            <p:ph type="sldNum" sz="quarter" idx="12"/>
          </p:nvPr>
        </p:nvSpPr>
        <p:spPr/>
        <p:txBody>
          <a:bodyPr/>
          <a:lstStyle/>
          <a:p>
            <a:fld id="{190F8DA5-62FC-46DD-B714-822E4AFFAC45}" type="slidenum">
              <a:rPr lang="en-IN" smtClean="0"/>
              <a:t>8</a:t>
            </a:fld>
            <a:endParaRPr lang="en-IN"/>
          </a:p>
        </p:txBody>
      </p:sp>
      <p:graphicFrame>
        <p:nvGraphicFramePr>
          <p:cNvPr id="9" name="Table 8">
            <a:extLst>
              <a:ext uri="{FF2B5EF4-FFF2-40B4-BE49-F238E27FC236}">
                <a16:creationId xmlns:a16="http://schemas.microsoft.com/office/drawing/2014/main" id="{271B2BDD-A86C-0EC5-9901-F773367C4ACA}"/>
              </a:ext>
            </a:extLst>
          </p:cNvPr>
          <p:cNvGraphicFramePr>
            <a:graphicFrameLocks noGrp="1"/>
          </p:cNvGraphicFramePr>
          <p:nvPr/>
        </p:nvGraphicFramePr>
        <p:xfrm>
          <a:off x="518473" y="1084082"/>
          <a:ext cx="10953948" cy="5300515"/>
        </p:xfrm>
        <a:graphic>
          <a:graphicData uri="http://schemas.openxmlformats.org/drawingml/2006/table">
            <a:tbl>
              <a:tblPr firstRow="1" firstCol="1" bandRow="1">
                <a:tableStyleId>{1FECB4D8-DB02-4DC6-A0A2-4F2EBAE1DC90}</a:tableStyleId>
              </a:tblPr>
              <a:tblGrid>
                <a:gridCol w="2282677">
                  <a:extLst>
                    <a:ext uri="{9D8B030D-6E8A-4147-A177-3AD203B41FA5}">
                      <a16:colId xmlns:a16="http://schemas.microsoft.com/office/drawing/2014/main" val="4004194989"/>
                    </a:ext>
                  </a:extLst>
                </a:gridCol>
                <a:gridCol w="3194297">
                  <a:extLst>
                    <a:ext uri="{9D8B030D-6E8A-4147-A177-3AD203B41FA5}">
                      <a16:colId xmlns:a16="http://schemas.microsoft.com/office/drawing/2014/main" val="1354909734"/>
                    </a:ext>
                  </a:extLst>
                </a:gridCol>
                <a:gridCol w="2738487">
                  <a:extLst>
                    <a:ext uri="{9D8B030D-6E8A-4147-A177-3AD203B41FA5}">
                      <a16:colId xmlns:a16="http://schemas.microsoft.com/office/drawing/2014/main" val="311835856"/>
                    </a:ext>
                  </a:extLst>
                </a:gridCol>
                <a:gridCol w="2738487">
                  <a:extLst>
                    <a:ext uri="{9D8B030D-6E8A-4147-A177-3AD203B41FA5}">
                      <a16:colId xmlns:a16="http://schemas.microsoft.com/office/drawing/2014/main" val="2482567247"/>
                    </a:ext>
                  </a:extLst>
                </a:gridCol>
              </a:tblGrid>
              <a:tr h="380457">
                <a:tc>
                  <a:txBody>
                    <a:bodyPr/>
                    <a:lstStyle/>
                    <a:p>
                      <a:pPr>
                        <a:lnSpc>
                          <a:spcPct val="107000"/>
                        </a:lnSpc>
                        <a:spcAft>
                          <a:spcPts val="800"/>
                        </a:spcAft>
                        <a:buNone/>
                      </a:pPr>
                      <a:r>
                        <a:rPr lang="en-IN" sz="1400" kern="100">
                          <a:effectLst/>
                        </a:rPr>
                        <a:t>Model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dirty="0">
                          <a:effectLst/>
                        </a:rPr>
                        <a:t>Purpose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dirty="0">
                          <a:effectLst/>
                        </a:rPr>
                        <a:t>Efficiency Factors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Expected Performance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42449373"/>
                  </a:ext>
                </a:extLst>
              </a:tr>
              <a:tr h="738725">
                <a:tc>
                  <a:txBody>
                    <a:bodyPr/>
                    <a:lstStyle/>
                    <a:p>
                      <a:pPr>
                        <a:lnSpc>
                          <a:spcPct val="107000"/>
                        </a:lnSpc>
                        <a:spcAft>
                          <a:spcPts val="800"/>
                        </a:spcAft>
                        <a:buNone/>
                      </a:pPr>
                      <a:r>
                        <a:rPr lang="en-IN" sz="1400" kern="100">
                          <a:effectLst/>
                        </a:rPr>
                        <a:t>GPT-2 (Hugging Face)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dirty="0">
                          <a:effectLst/>
                        </a:rPr>
                        <a:t>Text Generation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Slow on CPU, faster with GPU, large memory usage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Moderate to slow</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9810868"/>
                  </a:ext>
                </a:extLst>
              </a:tr>
              <a:tr h="380457">
                <a:tc>
                  <a:txBody>
                    <a:bodyPr/>
                    <a:lstStyle/>
                    <a:p>
                      <a:pPr>
                        <a:lnSpc>
                          <a:spcPct val="107000"/>
                        </a:lnSpc>
                        <a:spcAft>
                          <a:spcPts val="800"/>
                        </a:spcAft>
                        <a:buNone/>
                      </a:pPr>
                      <a:r>
                        <a:rPr lang="en-IN" sz="1400" kern="100">
                          <a:effectLst/>
                        </a:rPr>
                        <a:t>spaCy (en_core_web_sm)</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NLP (Keyword Extraction)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Lightweight, optimized for CPU</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Fast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9067211"/>
                  </a:ext>
                </a:extLst>
              </a:tr>
              <a:tr h="738725">
                <a:tc>
                  <a:txBody>
                    <a:bodyPr/>
                    <a:lstStyle/>
                    <a:p>
                      <a:pPr>
                        <a:lnSpc>
                          <a:spcPct val="107000"/>
                        </a:lnSpc>
                        <a:spcAft>
                          <a:spcPts val="800"/>
                        </a:spcAft>
                        <a:buNone/>
                      </a:pPr>
                      <a:r>
                        <a:rPr lang="en-IN" sz="1400" kern="100" dirty="0">
                          <a:effectLst/>
                        </a:rPr>
                        <a:t>Hugging Face Sentiment Analysis (pipeline("sentiment-analysis"))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Sentiment Analysis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Optimized for transformers, medium computational load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Fast (~30ms per sentence on GPU)</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30408583"/>
                  </a:ext>
                </a:extLst>
              </a:tr>
              <a:tr h="738725">
                <a:tc>
                  <a:txBody>
                    <a:bodyPr/>
                    <a:lstStyle/>
                    <a:p>
                      <a:pPr>
                        <a:lnSpc>
                          <a:spcPct val="107000"/>
                        </a:lnSpc>
                        <a:spcAft>
                          <a:spcPts val="800"/>
                        </a:spcAft>
                        <a:buNone/>
                      </a:pPr>
                      <a:r>
                        <a:rPr lang="en-IN" sz="1400" kern="100">
                          <a:effectLst/>
                        </a:rPr>
                        <a:t>LightFM</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Collaborative Filtering (Recommendations)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Sparse matrix computation, efficient for large datasets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Fast with sparse data</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9374763"/>
                  </a:ext>
                </a:extLst>
              </a:tr>
              <a:tr h="738725">
                <a:tc>
                  <a:txBody>
                    <a:bodyPr/>
                    <a:lstStyle/>
                    <a:p>
                      <a:pPr>
                        <a:lnSpc>
                          <a:spcPct val="107000"/>
                        </a:lnSpc>
                        <a:spcAft>
                          <a:spcPts val="800"/>
                        </a:spcAft>
                        <a:buNone/>
                      </a:pPr>
                      <a:r>
                        <a:rPr lang="en-IN" sz="1400" kern="100">
                          <a:effectLst/>
                        </a:rPr>
                        <a:t>Sentence-Transformers (all-MiniLM-L6-v2)</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Text Embedding for Recommendations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Compact model, optimized for inference speed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Moderate (~10ms per query on GPU)</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89183306"/>
                  </a:ext>
                </a:extLst>
              </a:tr>
              <a:tr h="738725">
                <a:tc>
                  <a:txBody>
                    <a:bodyPr/>
                    <a:lstStyle/>
                    <a:p>
                      <a:pPr>
                        <a:lnSpc>
                          <a:spcPct val="107000"/>
                        </a:lnSpc>
                        <a:spcAft>
                          <a:spcPts val="800"/>
                        </a:spcAft>
                        <a:buNone/>
                      </a:pPr>
                      <a:r>
                        <a:rPr lang="en-IN" sz="1400" kern="100">
                          <a:effectLst/>
                        </a:rPr>
                        <a:t>FAISS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Vector Search for Similarity Matching</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Highly efficient, optimized for large-scale retrieval</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Very fast (~1ms for 1M embeddings)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71408203"/>
                  </a:ext>
                </a:extLst>
              </a:tr>
              <a:tr h="380457">
                <a:tc>
                  <a:txBody>
                    <a:bodyPr/>
                    <a:lstStyle/>
                    <a:p>
                      <a:pPr>
                        <a:lnSpc>
                          <a:spcPct val="107000"/>
                        </a:lnSpc>
                        <a:spcAft>
                          <a:spcPts val="800"/>
                        </a:spcAft>
                        <a:buNone/>
                      </a:pPr>
                      <a:r>
                        <a:rPr lang="en-IN" sz="1400" kern="100">
                          <a:effectLst/>
                        </a:rPr>
                        <a:t>VADER Sentiment Analyzer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Rule-based Sentiment Analysis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Lightweight, CPU-efficient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dirty="0">
                          <a:effectLst/>
                        </a:rPr>
                        <a:t>Very fast (~1ms per sentence)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32846368"/>
                  </a:ext>
                </a:extLst>
              </a:tr>
              <a:tr h="437270">
                <a:tc>
                  <a:txBody>
                    <a:bodyPr/>
                    <a:lstStyle/>
                    <a:p>
                      <a:pPr>
                        <a:lnSpc>
                          <a:spcPct val="107000"/>
                        </a:lnSpc>
                        <a:spcAft>
                          <a:spcPts val="800"/>
                        </a:spcAft>
                        <a:buNone/>
                      </a:pPr>
                      <a:r>
                        <a:rPr lang="en-IN" sz="1400" kern="100">
                          <a:effectLst/>
                        </a:rPr>
                        <a:t>DistilBERT (distilbert-base-uncased)</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Transaction Categorization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a:effectLst/>
                        </a:rPr>
                        <a:t>Smaller BERT model, 60% faster than BERT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kern="100" dirty="0">
                          <a:effectLst/>
                        </a:rPr>
                        <a:t>Moderate (~40-50ms per transaction on GPU)</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59224762"/>
                  </a:ext>
                </a:extLst>
              </a:tr>
            </a:tbl>
          </a:graphicData>
        </a:graphic>
      </p:graphicFrame>
    </p:spTree>
    <p:extLst>
      <p:ext uri="{BB962C8B-B14F-4D97-AF65-F5344CB8AC3E}">
        <p14:creationId xmlns:p14="http://schemas.microsoft.com/office/powerpoint/2010/main" val="349021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9FDA0-7E69-BF0D-BCB0-4AB426FE9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33C25-A71E-4A10-AFCC-DD81BA0A797A}"/>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Tests</a:t>
            </a:r>
          </a:p>
        </p:txBody>
      </p:sp>
      <p:sp>
        <p:nvSpPr>
          <p:cNvPr id="4" name="Slide Number Placeholder 3">
            <a:extLst>
              <a:ext uri="{FF2B5EF4-FFF2-40B4-BE49-F238E27FC236}">
                <a16:creationId xmlns:a16="http://schemas.microsoft.com/office/drawing/2014/main" id="{10036D6E-6259-D261-C41C-BC66D1F2FCCF}"/>
              </a:ext>
            </a:extLst>
          </p:cNvPr>
          <p:cNvSpPr>
            <a:spLocks noGrp="1"/>
          </p:cNvSpPr>
          <p:nvPr>
            <p:ph type="sldNum" sz="quarter" idx="12"/>
          </p:nvPr>
        </p:nvSpPr>
        <p:spPr/>
        <p:txBody>
          <a:bodyPr/>
          <a:lstStyle/>
          <a:p>
            <a:fld id="{190F8DA5-62FC-46DD-B714-822E4AFFAC45}" type="slidenum">
              <a:rPr lang="en-IN" smtClean="0"/>
              <a:t>9</a:t>
            </a:fld>
            <a:endParaRPr lang="en-IN"/>
          </a:p>
        </p:txBody>
      </p:sp>
      <p:grpSp>
        <p:nvGrpSpPr>
          <p:cNvPr id="3" name="Group 2">
            <a:extLst>
              <a:ext uri="{FF2B5EF4-FFF2-40B4-BE49-F238E27FC236}">
                <a16:creationId xmlns:a16="http://schemas.microsoft.com/office/drawing/2014/main" id="{F9BB2206-0FA6-FE4D-4DA7-F4F3FC9CF9D5}"/>
              </a:ext>
            </a:extLst>
          </p:cNvPr>
          <p:cNvGrpSpPr/>
          <p:nvPr/>
        </p:nvGrpSpPr>
        <p:grpSpPr>
          <a:xfrm>
            <a:off x="599863" y="1315117"/>
            <a:ext cx="9671482" cy="4311169"/>
            <a:chOff x="599863" y="1315117"/>
            <a:chExt cx="9671482" cy="4311169"/>
          </a:xfrm>
        </p:grpSpPr>
        <p:pic>
          <p:nvPicPr>
            <p:cNvPr id="8" name="Picture 7">
              <a:extLst>
                <a:ext uri="{FF2B5EF4-FFF2-40B4-BE49-F238E27FC236}">
                  <a16:creationId xmlns:a16="http://schemas.microsoft.com/office/drawing/2014/main" id="{22F52BE3-3FB5-73B9-5001-6CFB75ACC452}"/>
                </a:ext>
              </a:extLst>
            </p:cNvPr>
            <p:cNvPicPr>
              <a:picLocks noChangeAspect="1"/>
            </p:cNvPicPr>
            <p:nvPr/>
          </p:nvPicPr>
          <p:blipFill>
            <a:blip r:embed="rId2"/>
            <a:stretch>
              <a:fillRect/>
            </a:stretch>
          </p:blipFill>
          <p:spPr>
            <a:xfrm>
              <a:off x="599863" y="4543957"/>
              <a:ext cx="4253260" cy="1082329"/>
            </a:xfrm>
            <a:prstGeom prst="rect">
              <a:avLst/>
            </a:prstGeom>
          </p:spPr>
        </p:pic>
        <p:pic>
          <p:nvPicPr>
            <p:cNvPr id="10" name="Picture 9">
              <a:extLst>
                <a:ext uri="{FF2B5EF4-FFF2-40B4-BE49-F238E27FC236}">
                  <a16:creationId xmlns:a16="http://schemas.microsoft.com/office/drawing/2014/main" id="{C55C970E-10AB-C2FA-220D-55801E3EEC84}"/>
                </a:ext>
              </a:extLst>
            </p:cNvPr>
            <p:cNvPicPr>
              <a:picLocks noChangeAspect="1"/>
            </p:cNvPicPr>
            <p:nvPr/>
          </p:nvPicPr>
          <p:blipFill>
            <a:blip r:embed="rId3"/>
            <a:stretch>
              <a:fillRect/>
            </a:stretch>
          </p:blipFill>
          <p:spPr>
            <a:xfrm>
              <a:off x="6807756" y="1315117"/>
              <a:ext cx="2920705" cy="2805368"/>
            </a:xfrm>
            <a:prstGeom prst="rect">
              <a:avLst/>
            </a:prstGeom>
          </p:spPr>
        </p:pic>
        <p:pic>
          <p:nvPicPr>
            <p:cNvPr id="12" name="Picture 11">
              <a:extLst>
                <a:ext uri="{FF2B5EF4-FFF2-40B4-BE49-F238E27FC236}">
                  <a16:creationId xmlns:a16="http://schemas.microsoft.com/office/drawing/2014/main" id="{A5ECBDCA-476A-5095-00CD-A363E6BAA0C8}"/>
                </a:ext>
              </a:extLst>
            </p:cNvPr>
            <p:cNvPicPr>
              <a:picLocks noChangeAspect="1"/>
            </p:cNvPicPr>
            <p:nvPr/>
          </p:nvPicPr>
          <p:blipFill>
            <a:blip r:embed="rId4"/>
            <a:stretch>
              <a:fillRect/>
            </a:stretch>
          </p:blipFill>
          <p:spPr>
            <a:xfrm>
              <a:off x="6807756" y="4029540"/>
              <a:ext cx="3463589" cy="1596746"/>
            </a:xfrm>
            <a:prstGeom prst="rect">
              <a:avLst/>
            </a:prstGeom>
          </p:spPr>
        </p:pic>
        <p:pic>
          <p:nvPicPr>
            <p:cNvPr id="16" name="Picture 15">
              <a:extLst>
                <a:ext uri="{FF2B5EF4-FFF2-40B4-BE49-F238E27FC236}">
                  <a16:creationId xmlns:a16="http://schemas.microsoft.com/office/drawing/2014/main" id="{D688F8E5-E1F5-E8DA-834B-FDCAA2B6D6F9}"/>
                </a:ext>
              </a:extLst>
            </p:cNvPr>
            <p:cNvPicPr>
              <a:picLocks noChangeAspect="1"/>
            </p:cNvPicPr>
            <p:nvPr/>
          </p:nvPicPr>
          <p:blipFill>
            <a:blip r:embed="rId5"/>
            <a:stretch>
              <a:fillRect/>
            </a:stretch>
          </p:blipFill>
          <p:spPr>
            <a:xfrm>
              <a:off x="599863" y="1315117"/>
              <a:ext cx="5557524" cy="3169822"/>
            </a:xfrm>
            <a:prstGeom prst="rect">
              <a:avLst/>
            </a:prstGeom>
          </p:spPr>
        </p:pic>
      </p:grpSp>
    </p:spTree>
    <p:extLst>
      <p:ext uri="{BB962C8B-B14F-4D97-AF65-F5344CB8AC3E}">
        <p14:creationId xmlns:p14="http://schemas.microsoft.com/office/powerpoint/2010/main" val="251888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3421</TotalTime>
  <Words>742</Words>
  <Application>Microsoft Office PowerPoint</Application>
  <PresentationFormat>Widescreen</PresentationFormat>
  <Paragraphs>134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AI-Driven Hyper-Personalization &amp; Recommendations</vt:lpstr>
      <vt:lpstr>Overview</vt:lpstr>
      <vt:lpstr>Problem Statement</vt:lpstr>
      <vt:lpstr>Our Approach &amp; Key Features</vt:lpstr>
      <vt:lpstr> Model Selection</vt:lpstr>
      <vt:lpstr>Design Overview</vt:lpstr>
      <vt:lpstr>Detail Design &amp; Tech Stack</vt:lpstr>
      <vt:lpstr>Model Efficiency</vt:lpstr>
      <vt:lpstr>Tests</vt:lpstr>
      <vt:lpstr>PowerPoint Presentation</vt:lpstr>
      <vt:lpstr>Challenges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Puthillath</dc:creator>
  <cp:lastModifiedBy>Anjali Puthillath</cp:lastModifiedBy>
  <cp:revision>1</cp:revision>
  <dcterms:created xsi:type="dcterms:W3CDTF">2025-03-23T03:53:07Z</dcterms:created>
  <dcterms:modified xsi:type="dcterms:W3CDTF">2025-03-26T14:59:01Z</dcterms:modified>
</cp:coreProperties>
</file>