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57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5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97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91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3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30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20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89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1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1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398529" y="675557"/>
            <a:ext cx="10248197" cy="2766528"/>
          </a:xfrm>
        </p:spPr>
        <p:txBody>
          <a:bodyPr>
            <a:normAutofit/>
          </a:bodyPr>
          <a:lstStyle/>
          <a:p>
            <a:pPr algn="ctr"/>
            <a:r>
              <a:rPr lang="en-IN" sz="3600" smtClean="0">
                <a:solidFill>
                  <a:srgbClr val="002060"/>
                </a:solidFill>
              </a:rPr>
              <a:t>AI-Driven </a:t>
            </a:r>
            <a:r>
              <a:rPr lang="en-IN" sz="3600" dirty="0" smtClean="0">
                <a:solidFill>
                  <a:srgbClr val="002060"/>
                </a:solidFill>
              </a:rPr>
              <a:t>Hyper personalization &amp; Recommendations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Your Digital Concierge: AI that knows what you want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5" t="260" r="286" b="1579"/>
          <a:stretch/>
        </p:blipFill>
        <p:spPr>
          <a:xfrm>
            <a:off x="1105593" y="390698"/>
            <a:ext cx="9326880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59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Impact</vt:lpstr>
      <vt:lpstr>Main Event</vt:lpstr>
      <vt:lpstr>AI-Driven Hyper personalization &amp;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H</dc:title>
  <dc:creator>Dhanalakshmi Rajapandiyan</dc:creator>
  <cp:lastModifiedBy>Dhanalakshmi Rajapandiyan</cp:lastModifiedBy>
  <cp:revision>4</cp:revision>
  <dcterms:created xsi:type="dcterms:W3CDTF">2025-03-26T04:59:52Z</dcterms:created>
  <dcterms:modified xsi:type="dcterms:W3CDTF">2025-03-26T05:22:45Z</dcterms:modified>
</cp:coreProperties>
</file>