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86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24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484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069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8121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936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810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651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10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5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8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69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6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30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57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65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91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2FF2F9-CF5B-42C1-8AB4-8522EDCACC3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A6F292-E392-4CEA-AA12-C2FD23A601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80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3" y="675098"/>
            <a:ext cx="9832984" cy="2529824"/>
          </a:xfrm>
        </p:spPr>
        <p:txBody>
          <a:bodyPr>
            <a:normAutofit/>
          </a:bodyPr>
          <a:lstStyle/>
          <a:p>
            <a:pPr algn="ctr"/>
            <a:r>
              <a:rPr lang="en-IN" sz="3600" dirty="0" smtClean="0">
                <a:solidFill>
                  <a:srgbClr val="002060"/>
                </a:solidFill>
              </a:rPr>
              <a:t>AI-Driven Hyper Personalization &amp; Recommendations</a:t>
            </a:r>
            <a:endParaRPr lang="en-IN" sz="36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No More Guesswork: AI-Powered Personalization</a:t>
            </a:r>
          </a:p>
        </p:txBody>
      </p:sp>
    </p:spTree>
    <p:extLst>
      <p:ext uri="{BB962C8B-B14F-4D97-AF65-F5344CB8AC3E}">
        <p14:creationId xmlns:p14="http://schemas.microsoft.com/office/powerpoint/2010/main" val="12365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>
            <a:off x="1789271" y="1133075"/>
            <a:ext cx="8789320" cy="4989008"/>
            <a:chOff x="1770611" y="881148"/>
            <a:chExt cx="8789320" cy="4989008"/>
          </a:xfrm>
        </p:grpSpPr>
        <p:sp>
          <p:nvSpPr>
            <p:cNvPr id="6" name="Rounded Rectangle 5"/>
            <p:cNvSpPr/>
            <p:nvPr/>
          </p:nvSpPr>
          <p:spPr>
            <a:xfrm>
              <a:off x="2858883" y="881148"/>
              <a:ext cx="6434051" cy="60682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Multi-model RAG System Architecture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770611" y="2136371"/>
              <a:ext cx="2385753" cy="78970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1. Install Dependencies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900352" y="2136371"/>
              <a:ext cx="2385753" cy="78970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2. Generate Synthetic data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050874" y="2136370"/>
              <a:ext cx="2385753" cy="78970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3. Data </a:t>
              </a:r>
              <a:r>
                <a:rPr lang="en-IN" dirty="0" err="1" smtClean="0">
                  <a:solidFill>
                    <a:schemeClr val="tx1"/>
                  </a:solidFill>
                </a:rPr>
                <a:t>PreProcessing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781002" y="3627119"/>
              <a:ext cx="2385753" cy="78970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8. Benchmarking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827420" y="5080447"/>
              <a:ext cx="2385753" cy="78970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7. Ethical Checks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973782" y="3599412"/>
              <a:ext cx="2385753" cy="78970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4. Multi-model Feature Engineering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000799" y="5056903"/>
              <a:ext cx="2385753" cy="78970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6. </a:t>
              </a:r>
              <a:r>
                <a:rPr lang="en-IN" dirty="0" err="1" smtClean="0">
                  <a:solidFill>
                    <a:schemeClr val="tx1"/>
                  </a:solidFill>
                </a:rPr>
                <a:t>Streamlit</a:t>
              </a:r>
              <a:r>
                <a:rPr lang="en-IN" dirty="0" smtClean="0">
                  <a:solidFill>
                    <a:schemeClr val="tx1"/>
                  </a:solidFill>
                </a:rPr>
                <a:t> </a:t>
              </a:r>
              <a:r>
                <a:rPr lang="en-IN" dirty="0" err="1" smtClean="0">
                  <a:solidFill>
                    <a:schemeClr val="tx1"/>
                  </a:solidFill>
                </a:rPr>
                <a:t>Frontned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124997" y="3574471"/>
              <a:ext cx="2385753" cy="78970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5. Build RAG System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174178" y="5023651"/>
              <a:ext cx="2385753" cy="78970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 smtClean="0">
                  <a:solidFill>
                    <a:schemeClr val="tx1"/>
                  </a:solidFill>
                </a:rPr>
                <a:t>Knowledge Base (Vector Store + Documents)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6" idx="2"/>
            </p:cNvCxnSpPr>
            <p:nvPr/>
          </p:nvCxnSpPr>
          <p:spPr>
            <a:xfrm>
              <a:off x="6075909" y="1487977"/>
              <a:ext cx="694" cy="6483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8" idx="1"/>
            </p:cNvCxnSpPr>
            <p:nvPr/>
          </p:nvCxnSpPr>
          <p:spPr>
            <a:xfrm>
              <a:off x="4156364" y="2531226"/>
              <a:ext cx="7439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7286105" y="2531224"/>
              <a:ext cx="7439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9292240" y="2926078"/>
              <a:ext cx="694" cy="6483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7362995" y="3952703"/>
              <a:ext cx="762002" cy="69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156365" y="3977641"/>
              <a:ext cx="817417" cy="152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 flipV="1">
              <a:off x="2869972" y="4414061"/>
              <a:ext cx="14544" cy="61513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9317873" y="4364178"/>
              <a:ext cx="694" cy="6483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194368" y="4391881"/>
              <a:ext cx="694" cy="6483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4183382" y="5436520"/>
              <a:ext cx="817417" cy="152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7369926" y="5418505"/>
              <a:ext cx="8183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068350" y="2927882"/>
              <a:ext cx="15115" cy="667512"/>
            </a:xfrm>
            <a:prstGeom prst="line">
              <a:avLst/>
            </a:prstGeom>
            <a:ln w="349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1855411" y="296448"/>
            <a:ext cx="8723180" cy="4001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</a:rPr>
              <a:t>Architecture Sequence Diagram: 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</a:rPr>
              <a:t>AI-Driven Hyper Personalization &amp; Recommendations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509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507</TotalTime>
  <Words>66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AI-Driven Hyper Personalization &amp;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DRIVEN H</dc:title>
  <dc:creator>Dhanalakshmi Rajapandiyan</dc:creator>
  <cp:lastModifiedBy>Dhanalakshmi Rajapandiyan</cp:lastModifiedBy>
  <cp:revision>11</cp:revision>
  <dcterms:created xsi:type="dcterms:W3CDTF">2025-03-26T04:59:52Z</dcterms:created>
  <dcterms:modified xsi:type="dcterms:W3CDTF">2025-03-26T13:27:28Z</dcterms:modified>
</cp:coreProperties>
</file>