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6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4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8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6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1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3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1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5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0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9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5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675098"/>
            <a:ext cx="9832984" cy="2529824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2060"/>
                </a:solidFill>
              </a:rPr>
              <a:t>AI-Driven Hyper Personalization &amp; Recommendations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No More Guesswork: AI-Powered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1236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1789271" y="1133075"/>
            <a:ext cx="8789320" cy="4989008"/>
            <a:chOff x="1770611" y="881148"/>
            <a:chExt cx="8789320" cy="4989008"/>
          </a:xfrm>
        </p:grpSpPr>
        <p:sp>
          <p:nvSpPr>
            <p:cNvPr id="6" name="Rounded Rectangle 5"/>
            <p:cNvSpPr/>
            <p:nvPr/>
          </p:nvSpPr>
          <p:spPr>
            <a:xfrm>
              <a:off x="2858883" y="881148"/>
              <a:ext cx="6434051" cy="60682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Multi-model RAG System Architecture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70611" y="2136371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1. Install Dependencies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00352" y="2136371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2. Generate Synthetic data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50874" y="2136370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3. Data </a:t>
              </a:r>
              <a:r>
                <a:rPr lang="en-IN" dirty="0" err="1" smtClean="0">
                  <a:solidFill>
                    <a:schemeClr val="tx1"/>
                  </a:solidFill>
                </a:rPr>
                <a:t>PreProcessing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81002" y="3627119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8. Benchmarking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27420" y="5080447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7. Ethical Checks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973782" y="3599412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4. Multi-model Feature Engineering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0799" y="5056903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6. </a:t>
              </a:r>
              <a:r>
                <a:rPr lang="en-IN" dirty="0" err="1" smtClean="0">
                  <a:solidFill>
                    <a:schemeClr val="tx1"/>
                  </a:solidFill>
                </a:rPr>
                <a:t>Streamlit</a:t>
              </a:r>
              <a:r>
                <a:rPr lang="en-IN" dirty="0" smtClean="0">
                  <a:solidFill>
                    <a:schemeClr val="tx1"/>
                  </a:solidFill>
                </a:rPr>
                <a:t> </a:t>
              </a:r>
              <a:r>
                <a:rPr lang="en-IN" dirty="0" err="1" smtClean="0">
                  <a:solidFill>
                    <a:schemeClr val="tx1"/>
                  </a:solidFill>
                </a:rPr>
                <a:t>Frontned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124997" y="3574471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5. Build RAG System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174178" y="5023651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Knowledge Base (Vector Store + Documents)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6" idx="2"/>
            </p:cNvCxnSpPr>
            <p:nvPr/>
          </p:nvCxnSpPr>
          <p:spPr>
            <a:xfrm>
              <a:off x="6075909" y="1487977"/>
              <a:ext cx="694" cy="64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4156364" y="2531226"/>
              <a:ext cx="743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86105" y="2531224"/>
              <a:ext cx="743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292240" y="2926078"/>
              <a:ext cx="694" cy="64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7362995" y="3952703"/>
              <a:ext cx="762002" cy="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156365" y="3977641"/>
              <a:ext cx="817417" cy="1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2869972" y="4414061"/>
              <a:ext cx="14544" cy="6151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317873" y="4364178"/>
              <a:ext cx="694" cy="64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194368" y="4391881"/>
              <a:ext cx="694" cy="64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183382" y="5436520"/>
              <a:ext cx="817417" cy="1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369926" y="5418505"/>
              <a:ext cx="818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068350" y="2927882"/>
              <a:ext cx="15115" cy="667512"/>
            </a:xfrm>
            <a:prstGeom prst="line">
              <a:avLst/>
            </a:prstGeom>
            <a:ln w="349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1855411" y="296448"/>
            <a:ext cx="8723180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</a:rPr>
              <a:t>Architecture Sequence Diagram: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AI-Driven Hyper Personalization &amp; Recommendations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0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5" t="260" r="286" b="1579"/>
          <a:stretch/>
        </p:blipFill>
        <p:spPr>
          <a:xfrm>
            <a:off x="1105593" y="390698"/>
            <a:ext cx="9326880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59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502</TotalTime>
  <Words>66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AI-Driven Hyper Personalization &amp;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H</dc:title>
  <dc:creator>Dhanalakshmi Rajapandiyan</dc:creator>
  <cp:lastModifiedBy>Dhanalakshmi Rajapandiyan</cp:lastModifiedBy>
  <cp:revision>10</cp:revision>
  <dcterms:created xsi:type="dcterms:W3CDTF">2025-03-26T04:59:52Z</dcterms:created>
  <dcterms:modified xsi:type="dcterms:W3CDTF">2025-03-26T13:22:14Z</dcterms:modified>
</cp:coreProperties>
</file>