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8" r:id="rId2"/>
    <p:sldId id="256" r:id="rId3"/>
    <p:sldId id="257" r:id="rId4"/>
    <p:sldId id="268" r:id="rId5"/>
    <p:sldId id="266" r:id="rId6"/>
    <p:sldId id="263" r:id="rId7"/>
    <p:sldId id="261" r:id="rId8"/>
    <p:sldId id="267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21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9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7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B6ED-6D69-4405-A5AA-6D0EF7EC2DE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C827D5-0D4C-4C2A-A454-011F192A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637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 </a:t>
            </a:r>
            <a:r>
              <a:rPr lang="en-US" dirty="0"/>
              <a:t>Driven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Hyper-personalization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By Tech Spiders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43" y="3193774"/>
            <a:ext cx="8596668" cy="1320800"/>
          </a:xfrm>
        </p:spPr>
        <p:txBody>
          <a:bodyPr/>
          <a:lstStyle/>
          <a:p>
            <a:r>
              <a:rPr lang="en-US" dirty="0" smtClean="0"/>
              <a:t>							Q &amp;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ata:image/png;base64,iVBORw0KGgoAAAANSUhEUgAABCkAAALlCAYAAADpDLySAAAAAXNSR0IArs4c6QAAIABJREFUeF7snXmAHGWZ/5+nemYSIBOQw13wAI9ddlldfopo5gpJZjLdM+GWwHKKiCc5AJEzCZMDEFCOhEORFRQUJFEQwnT3ZCYJmSuI0UVdFBUXVEQJBMgBSaa7nl8/napOdXV1d/V0z0zPzLf+gUxXvfW+n/etqvf9vs/BhAMEQAAEQAAEQAAEQAAEQAAEQAAEQAAEyoAAl0EdUAUQAAEQAAEQAAEQAAEQAAEQAAEQAAEQIIgUGAQgAAIgAAIgAAIgAAIgAAIgAAIgAAJlQQAiRVl0AyoBAiAAAiAAAiAAAiAAAiAAAiAAAiAAkQJjAARAAARAAARAAARAAARAAARAAARAoCwIQKQoi25AJUAABEAABEAABEAABEAABEAABEAABCBSYAyAAAiAAAiAAAiAAAiAAAiAAAiAAAiUBQGIFGXRDagECIAACIAACIAACIAACIAACIAACIAARAqMARAAARAAARAAARAAARAAARAAARAAgbIgAJGiLLoBlQABEAABEAABEAABEAABEAABEAABEIBIgTEAAiAAAiAAAiAAAiAAAiAAAiAAAiBQFgQgUpRFN6ASIAACIAACIAACIAACIAACIAACIAACECkwBkAABEAABEAABEAABEAABEAABEAABMqCAESKsugGVAIEQAAEQAAEQAAEQAAEQAAEQAAEQAAiBcYACIAACIAACIAACIAACIAACIAACIBAWRCASFEW3YBKgAAIgAAIgAAIgAAIgAAIgAAIgAAIQKTAGAABEAABEAABEAABEAABEAABEAABECgLAhApyqIbUAkQAAEQAAEQAAEQAAEQAAEQAAEQAAGIFBgDIAACIAACIAACIAACIAACIAACIAACZUEAIkVZdAMqAQIgAAIgAAIgAAIgAAIgAAIgAAIgAJECYwAEQAAEQAAEQAAEQAAEQAAEQAAEQKAsCECkKItuQCVAAARAAARAAARAAARAAARAAARAAAQgUmAMgAAIgAAIgAAIgAAIgAAIgAAIgAAIlAUBiBRl0Q2oBAiAAAiAAAiAAAiAAAiAAAiAAAiAAEQKjAEQAAEQAAEQAAEQAAEQAAEQAAEQAIGyIACRoiy6AZUAARAAARAAARAAARAAARAAARAAARCASIExAAIgAAIgAAIgAAIgAAIgAAIgAAIgUBYEIFKURTegEiAAAiAAAiAAAiAAAiAAAiAAAiAAAhApMAZAAARAAARAAARAAARAAARAAARAAATKggBEirLoBlQCBEAABEAABEAABEAABEAABEAABEAAIgXGAAiAAAiAAAiAAAiAAAiAAAiAAAiAQFkQgEhRFt2ASoAACIAACIAACIAACIAACIAACIAACECkwBgAARAAARAAARAAARAAARAAARAAARAoCwIQKcqiG1AJEAABEAABEAABEAABEAABEAABEAABiBQYAyAAAiAAAiAAAiAAAiAAAiAAAiAAAmVBACJFWXQDKgECIAACIAACIAACIAACIAACIAACIACRAmMABEAABEAABEAABEAABEAABEAABECgLAhApCiLbkAlQAAEQAAEQAAEQAAEQAAEQAAEQAAEIFJgDIAACIAACIAACIAACIAACIAACIAACJQFAYgUZdENqAQIgAAIgAAIgAAIgAAIgAAIgAAIgABECowBEAABEAABEAABEAABEAABEAABEACBsiAAkaIsugGVAAEQAAEQAAEQAAEQAAEQAAEQAAEQgEiBMQACIAACIAACIAACIAACIAACIAACIFAWBCBSlEU3oBIgAAIgAAIgAAIgAAIgAAIgAAIgAAIQKTAGQAAEQAAEQAAEQAAEQAAEQAAEQAAEyoIARIqy6AZUAgRAAARAAARAAARAAARAAARAAARAACIFxgAIgAAIgAAIgAAIgAAIgAAIgAAIgEBZEIBIURbdgEqAAAiAAAiAAAiAAAiAAAiAAAiAAAhApMAYAAEQAAEQAAEQAAEQAAEQAAEQAAEQKAsCECnKohtQCRAAARAAARAAARAAARAAARAAARAAAYgUGAMgAAIgAAIgAAIgAAIgAAIgAAIgAAJlQQAiRVl0AyoBAiAAAiAAAiAAAiAAAiAAAiAAAiAAkQJjAARAAARAAARAAARAAARAAARAAARAoCwIQKQoi25AJUAABEAABEAABEAABEAABEAABEAABCBSYAyAAAiAAAiAAAiAAAiAAAiAAAiAAAiUBQGIFGXRDagECIAACIAACIAACIAACIAACIAACIAARAqMARAAARAAARAAARAAARAAARAAARAAgbIgAJGiLLoBlQABEAABEAABEAABEAABEAABEAABEIBIgTEAAiAAAiAAAiAAAiAAAiAAAiAAAiBQFgQgUpRFN6ASIAACIAACIAACIAACIAACIAACIAACECkwBkAABEAABEAABEAABEAABEAABEAABMqCAESKsugGVAIEQAAEQAAEQAAEQAAEQAAEQAAEQAAiBcYACIAACIAACIAACIAACIAACIAACIBAWRCASFEW3YBKgAAIgAAIgAAIgAAIgAAIgAAIgAAIQKTAGAABEAABEAABEAABEAABEAABEAABECgLAhApyqIbUAkQAAEQAAEQAAEQAAEQAAEQAAEQAAGIFBgDIAACIAACIAACIAACIAACIAACIAACZUEAIkVZdAMqAQIgAAIgAAIgAAIgAAIgAAIgAAIgAJECYwAEQAAEQAAEQAAEQAAEQAAEQAAEQKAsCECkKItuQCVAAARAAARAAARAAARAAARAAARAAAQgUmAMgAAIgAAIgAAIgAAIgAAIgAAIgAAIlAUBiBRl0Q2oBAiAAAiAAAiAAAiAAAiAAAiAAAiAAEQKjAEQAAEQAAEQAAEQAAEQAAEQAAEQAIGyIACRoiy6AZUAARAAARAAARAAARAAARAAARAAARCASIExAAIgAAIgAAIgAAIgAAIgAAIgAAIgUBYEIFKURTegEiAAAiAAAiAAAiAAAiAAAiAAAiAAAhApMAZAAARAAARAAARAAARAAARAAARAAATKggBEirLoBlQCBEAABEAABEAABEAABEAABEAABEAAIgXGAAiAAAiAAAiAAAiAAAiAAAiAAAiAQFkQgEhRFt2ASoAACNgEZs+eHdi+ffsJInIFEX2MiCYQ0S4iujcSicwBKRAAgXQCoVDoVCL6seOvL1VUVNStXr36ZcdzVbV169aDDMOIhcPh14hIRhtHfTfs2LHjEK33fvvtt3nlypXx0dYG1Hd4CZx44onVu3fvbieiesedPx2JRH5SSE20HNM0JxuGsfXxxx/fVsi1Y/Hc2bNn77Nt27aziOhSIjqSiAJEtIOZrwqHwys8vudzROQYZj7A+m0HEf2JiKKBQOC7Tz755O+G4p00a9asdzHzvvvss8+WlStXvjMW+wJtAoGxSgAixVjt2THariwTjoWRSGTZGG3yuGrWtGnTJk2YMOFeZj7Do+EPRSIRnRRlPbKMj5zXDeaacdUpaGzZE8gnUjQ3N38gEAhEReRfiMgkovuqq6u/snLlyt1l3zirgieffPIBO3fufIyIjrP+1Dlx4sTZjz322JujpQ2jpZ6hUOiHRHRmnvrqIlNFsCcDgcB3hmqRWSyzUogULS0tZ4jI9yzBfIeIXBCNRh8ptm7Deb3HO8Lv7TMEz5kzZx4WCARWElGtRyGp+Zh1no4l+5nNds+O6urqk0ssInBLS8vVIrKEiAwietUwjBPb29uf9ttwnAcCIDCyBCBSjCx/3L1AAhApCgQ2yk4PhUJXEtF11qTCXXuIFKOsP1Hd4SGQT6QIhUILEjudSx21ecM0zZkdHR2bhqeGxd/Fo40qtpwSiUQeL750lOAk4FOkcF5iisjjsVjswq6urtfLiWaxIkWW658yTXNWR0eHCjWj4iiVSHHMMcdUHnLIIXcT0eeyNDwpUljcfkpE0/MBYuZvhcPhL+c7r5Dfjz/++PfEYrHehCB7uH2diHw/Go1+ppBycC4IgMDIEYBIMXLscedBEIBIMQhoOS7x+JC/JSLN0Wj0Z6W9U/7Smpub383M65n53x1nvyIi32Tml03T/HNHR0dfrpIGYxUxmGvytwZngMDwEcgnUrS0tFwhIl931GizaZozOjo6fjN8tcx+Jw8RJUOQDIVCJxLRow4Bc0BEToxGo5FyaMNYqsMgRAq7+euqqqpOKid3iGJFiubm5v0Mw3jSZQ0wFDv/QzqESiVSNDc3f8QwjLVElHS7so7nRGQFM79pmuZv9L0SDAbPZeb7XRsOWxNuN50JFxH9r7qHHKOuIiJycTQavaOUAILB4KHM3ENEH7TLHQoxpJR1RlkgAALpBCBSYESMKgIQKUrbXeUkUgSDwU8ycwcR7W+18m3TNE/u6OhY47fVgxEcBnON3/rgPBAYDgL5RArLVeLbRPRpy2/8knA4fN9Q+IAPpr1+RIrZs2dXbd++/XoRScalEZEbJ0+efN1oclkZDJuRuMZDpPi9ilzMnPTpF5EDmFl3yENENNlRR7WoOD8ajT4wEvX2umexIoWW2dzcfIxhGD+wYi/8r2ma/1UuAp9fzh7viLcT7is3ENEf85TxdnV19RrbFcNdDjP/Q0SOi0QizzvK4VAopGPgbMff+gcGBk5wW9pYzzWHw2GNO1XSQ4VNZr5HRFRQWR+Px89ds2bN30p6ExQGAiAwZAQgUgwZWhQ8FAQgUpSWapmLFBm+sPlaPxjBYTDX5KsHfgeB4SSQT6QYzroM5l5+RIrBlItrBkfAQ6ToqaqqanVbSASDwf+whOXD7DuVm0l9KUSKwVEsr6s83hGDspr0KCdjbHgxF5G5pbaWKC/CqA0IgECpCUCkKDVRlDekBCBSlBYvRAoiiBSlHVMobfgJQKQYfuZj+Y5+RQoi0h3zh4nodAePsorXAJFiT8+MtEihVlyFZlQZy88Y2gYCIJCfAESK/IxwRhkR8CNSeOzKLayurv6mR7qsvyZcC26trq6+W00Zs6TU+nvCxPOhWCy2uLOz8y0nCvd9dKcgHo8/XlFRodGkT9MseVbqzF5mvi4cDq/LZl7tSLvpTtOlqQKjhmHc2N7erv7jWdMGtrS0HCUiVxNRkIgO1romfD3fNAyjKx6P39LR0dFvX+/TP9Vz9yzXcGhqatq/oqJCA2Cd60hLpmacalL63zt37vzO+vXrt7s4+okk72vXZzCCQ65rgsHgHGZOpVMjIo2RMTUajaaZyAaDwRAzawC/Sqttako7q6qqapMr/d1mImpi5oNFRE1t1SdXfXNfF5GfxOPxZZ2dnX/OxtgaJ40icrkjnZsGEFQT1kcrKipudKad1HI82pdkmRhT+2i8DyvN6xYRCU6YMOEPo6m+0Wj0FxYrbm1t/Yhpmpq2NjX+1bUhsYB6LuE/fWd1dfUjuaLHD2bsWpN/d1BKfd/cYKXRvcrZx0T0Q9M0l3V0dLzq1ceDfQ/kEyly/Z5l/Od763u9G7i5ubkmEAhcqubfzncQMz9tGMb1++23X6+dNrSA+yYXNx7uYFnfCeXQl/kAOvuaiKZY34vksywiYX3nh8PhF9zleHBI9sXAwMD7rPf/yY5vz1OGYSwqNKNBASKFLn7d7+/HN2/efNqmTZsGnHV39Mk5RPRhK1OGppB9kZnvq6io+PYTTzyh37u0w6P8T1dXV4et7/nlVlmaveGvInL3rl27lju/MX5EilAoVJN4Tp8gooMcN++Lx+Oz1T3Aow6pmCkeQn/SAlDLicVi+j7SjFRarrZ1EzMvC4fDq7N9y5uamt4fCAQWMLOmFbave15ErmNmjcm0IfEtfZ9VT9/f6GJEigKe1XzD3v49GVzTj1WGXuB4VrS//9PxrOi3cmVFRcXtPr57WpRnJrjBfFdL3e+O+eclrudD3WgeiMVid9tz0Czxu74RiUS+5uwAq0zNiNTs+Lvn8+m343AeCAwnAYgUw0kb9yqawGBECma+XUQ+mvi4z/CqADOvicfjnzMM47u6gMxyzm/i8XhrR0fHX+zfPUSKMDProvPdHmXo5PPG6urqNrcP9axZs/49Ho/rbpR+fLMdev0d1dXVX3Nfrz6d27Zt06B486wFr1cZev1DO3fu/JJO4IZCpLAC26mf+4E52vEqM58bDoc19kTy8BmkbaREig8zs04KD7Wq6+lzHQqFbiaiyxztfmbixInNpmnGXYt+DRj2FBG1ZukrFSvO8QoG6DOdm6bHuyYajS63J8FeIoWKc4kFvE5oVEjTI8l3woQJvx1N9dUAr9b4V/4aq0AXK9mO5xNB3U7z8iUf7Ni1xq9bpHhSRLZnSaNLzPyHeDwe7Ojo+D9nRYt5D4y0SKFj0zAMTR3ckucl/9OJEyeer2lDC1j4FCRSlENf5vvQNTc3v4+ZVzLzp3KcG2fm6ydNmrTM+c73ECn+IiL3JeJF6IJ4gkd5u5j5M+Fw+Ef56pXjney5GD7hhBMOHhgY0MCl+t2zD/dCUK0tNDaBBka04w15VeUtZj4/HA7roip1uL8PGvwwIejqt9Ir/aVe99TEiRNPtlPT5hMpXOl5k/d1P6MFihS6mXGb9T5yih52m0xmXhQOh693CxUtLS0ni4gGm/TipNdpgEoNBLmvVdiYFyl8PisqRs+PRCI6h0tu5PiZK+p5g/2uelmhDrbfrZgn+nx+KMczmjZ3yjbncKZkDgaDvuYvft8LOA8EhpsARIrhJo77FUXAz4fHw5Ii3z11Af8Px0I02/k3RCIRtVRIHoO5j4hcGI1GdSGfPLwmSDkqq/W8JhKJOKP0u3OB52vrf2/evPnLhxxyyAlE9OM8J/ueALnyyOerg6aoOyESiahlx3CIFLr75LSGSKtfIgDfPsysqU//1fFDcqfMSremO4VqGWMfP4hEImopkpwMBYPBA1XoIqKPO85JjpUCFmLOOv3NMIzp7e3tv7f/aAU+1Ml7vnzzeknaosRnHbKJFPn6Un8fsfqqSJEnba27/ipUaOrNlNhYzNgd5HtAL7snEol8yR5Dxb4HRkCkeLK6unq2WqYUODa17cl30Hve856JLkEs21jzLVKUQ1/me2AK7Wv3gtZDpMh3S/1dd+KnR6PRV/ycnM+SQneed+zY8VHTNG907dJmvAsK7RPDMELt7e0/t+vpU8R2N+vSSCSiQmy2xWpyTGUZu2nfpyzfqFyWFH4QqxjdGI1Gn3W008uaI19Zvr/RgwmcaWfq8PkNyVdX5+++LCkKfLfsEpGzo9Focl7jZ65YaPlOsc8rxakPABn9XuD74HX7+QiFQvVEFCaiSdZ9MzZyQqHQ+YkUrKn5ZiJt7F804K2XhZaPuuMUEBh2AhAphh05blgMAT8fniziwQsicisz6wREd33UJcHeRbarpGr83WqSmUindZBhGGpS/377RxH5rYhMs021s9wnlYpLRD7CzLq769wVec4wjMb29nZ1I9EFuu6mqEm4ffzJMIyz9ttvv59v3bpVU3LqjozT3zdtshkMBqdbbgb2h0p3+qPMfK8WqKIIM6v5u73DrK4WLZFIRFNzUSliUuhOh2EYukg/0tGOZOpQInrWMIxj1D3BZWGRxkGv85h8lypw5mCGXGoS6pFKzd0H7qwkqclClvGqYtNPEm4WmkNej5OISE17nVYAd0UiER07KoSoEPV1i6HdFnWhuT/h8vEEM2t0/c9bAoZdRqqOPieYSdaGYWz1WDiWbX3j8TgnJvvdCRZHWGB0onrx5MmTv6NuBdYOlU5aD3cMgtRObynGbpb3QCp1roi8h5m/6hJB/yQi9faisdj3QDEihTW+Dg4EAlXuByUWi1Wqu5OIHG//5t5l9ng+XmfmCydNmtQ+MDCw765du65KWJaolZE9Nr0WaG5rlIwUpPncPcqlL3O9bCzRU78xn3Oc536Wdaw4LRNUdDwlHA7rgsTrPal/TpahGQyIaKKIfJaZpzruoc/wKZFIRF3S8h6DFAbUhUkX/8lvix7WIlCt5o513PQR6xl9dceOHZ8wTVNF4FSaSLeAl6Uu+b6zqbgY2SwpqqurV2/btk0z3uhCLvVe9bI6KdCSQsvK+85UYTwcDqvIo+4M+2zbtk2/CZotxT7UPeTBhCuQWqpUiMhZrm+5nleMSJF3HHi5R/hx0chnvWLfOE9ZXt89e46maUz1na/WgE7rg6QFYw5LLaeVT1Hf1SwiRaH9XrV169YfMbO6aNnHFma+yTTNTVnmTqs2b9581vve9779du7c6X62UuKcFS/GnWElbYPFzwDAOSAwkgQgUowkfdy7YAKDESm8zKs9FgU6EZwdDofVLzV5NDc3H28Yhk4c7DgDm03TnGGbi3ssTjZVVlaGnH61LS0tLSLyqMMMd0BETlRzfq/86+4I2MFg8Ghm7nL4yjrVcq80Xz+orq6+wDYPVlN4j49g6kNdCpEiFAqpD+Utjs78UyAQmPnkk0/+yTEZce8SZbhNlKtI0dLS8l7XQjjVh9o+j3HQVV1dfYLuMnuNV52AhMNhtdyw44toP6op9FdsXk5BrKWl5UMJH3+NZ2L7IavZ78XhcDhlHeLRzym+WZ4ZnewtdMcIGW319Rgz/cwcCofD6laTPEKhUFuC9bWO8ZnyyS3F2PXo/4zx39zcPNMwDLWEsc20U89xCd4DXkHx0gS+fCJGthexxy54hutAMBj8HjOfZ5eh5vjhcFhF4OQRDAYPZWYdv04RMy2Inp/sHvlEinLoy3wfNI/3+QAzfzYcDmt6y+SRZXc3uTDROA8eHDLKaGlpOUREVDg+2lEnT398rzoPQqTQWBKXVFdXP2THHLG+oZq6U+vxLus+ad9Q6/l0fz/SFt4edembOHHiLKdZe0tLy+dF5B5HW1Lj3+udJiKnGYbxbyKi8aNs8SyrG0ahIgUzXxsOh5fa73jLJU3nErMcdXQK4e7vvFddvBbVY1ak8Pruup+V1tbWfzVNU98tdnaZfBsEqWeg2O+ql0gxiH7P2OAwTVPditX6035/ujeiNIZLQzgc/qvHe7Ojurr6ZJ17ePEzTfPUjo4OjYeCAwRGBQGIFKOim1BJm8BgRAqNxaCm+06Kfibt1s5cr2NxmGZO52dinaW+iyORiC6c8h5Z1PrkBN8jeFLa4tnxkTudmZ3+yLlMVX3FfrDLzhKYKc0txjpXF+LfSrgGfMHR6LQATuUqUnjtSNgLsSzt92Vq7Ox8j7Zv1V2zcDi8MRgMfpqZH3FMpj1Nt92mnXYds4xB545Lqip+d8DKpb6WpYRzEaR+7RrzJGtgulKPXY/3QMbCoVgxMNd7wFroqSWO032raJHCK5igexKe9wXm0+zaz7s0l0hRqvfQUPelRyDe1M6vk6WHQJ4K2JtPrLHL8VhYD6VIYd82FXPEz9jwOXbdgTn9WNnkFCmY+ceWdZAdw0NFgcWTJk26zimy5GCZz90jI5NFrjHuMS6yvePdz/mYFSncwajdlqyOeYU7u0ySfb65YrHf1XzvZMfYyWol5tHvKZHBvr6lpWWyiKg1jW706JGao3m8C1IioEcw74Jcvvw+vzgPBIaSAESKoaSLsktOIN+Hx5r05DUd9iNS5FtY+JlYa31aWlruFhH1P7ePjElWa2vr4aZp6jm606Kmr25XFCdLW6TIu0uVrwPytTHf9dYuqZr32ua6Wc2Kg8GgWyz5hYjMjEajW/Q+QyhSZPB2tivLmEq7xmPRkKx7YvdOAwauTWSPOMQqM82U3e+iP0u07mQ/e4wzNe3WIFppmV5ERHfpk1ldrCMpAmXx/fdMBzfa6pvFTFqb/1eNEyIiqydOnLjWuetqwynV2B3kwlarkdEHg3kPWO+8kooUWXbz0wISut8NGkQxFoudLyKni8i/JFzVDsjx/khbMPt5l+ZanJdjX3q13W11kgiC+P1oNPoZ97keAnkyW1AkEllfhEiR8z3orEO+mBR6rmW9dTYza+wHp0tjhkhtxbCoE5EvJiw8NPPFe3MEeXYLbIMRKfLtqLuRR3bu3HnK+vXrd3r1W6GWFF7Pdq73hEcQxEcikch/uQNr+nG1yPbMFZPdwzU28golfr8judrT0tJyhYg4429lLOBzzU/yzRWL/a4eeuih747FYrqJ5XQl9CNOpYSlfFZo+eZf1vdPrX8bHed+NhKJ3O8x70yLg5SvbPwOAuVAACJFOfQC6uCbQL4PjzVhLyuRItcEXCd627dvX2CljtNUlH6ObIHkCo7hUKxIUcj1+YShchYpPEzWk7E9rFRhzsBUaRMpv5O1XOcNwvTaHkPJyZD+wyPORFEiRbnUV9umgccMw1DLiaOyPDwqnP1SU/9NmjTpCXuntFRjtxQiRTHvgVKLFFniJmQERHSwViupCxIm/bfnEVed3VNSkaKc+jLXC9yvdUOuXdpyESnsdnq42aTt2PrMnuDENhIiRUawzDyiTSksKVKLVY9xkZFOMstzXowlRUFWk47+HhaRwo9wWaRI4Sf1udctksxN05xcrEjh932Q553idpdaNTAwMKeysrLdEczb08rWz2QT54DASBKASDGS9HHvggmMNZGipaVlrohocMyUX2wiK1aviPwwEXfgTSvYpPrNOlOZQaTIMnL8WEW4L/V7jXtnQv2ZE24YujB2Zv5I7mLY94BIUdAjXrCoYpdu7Sh9mZk12O0/5RAr7quurv6Kxmwpp4VtMe+BUosUfuJQOPl6xN3RnzWw4T3M/I8s2XMgUuyB6OmCMZpEipaWlikarDkRl0gD+OqRWvxmsXTSeDgriUhjLcWI6JMaz8IxpkZCpNDbZ7UUGgZLCveC2dMldDxZUkCk8PftbG5u/ojLmvPFxL6EZqHTGC12QPU0q1V/JeMsEBh5AhApRr4PUIMCCIxGkSKbu4eHiX9GsKw8MSng7uEaO34FB+dlfq8JhULTElHqn3QEP3zeCgj3bqu8jPRefkWKPO4eNxORZkewD09T4GyPkd866PV+zy2X+nq0mWfNmvWBWCw2g5lPtNJ8BL2vAAAgAElEQVQj2n7nenoq6Gi5uAgU+x4opUjR2tqq2RbU/zklinoEek1hzxIL4v7q6uov2sF7S/XOhrtHebl72IMgS0pUW0gPWdmn7ODTXuk987kqDZW7h6YhVmHFdlUpWeDMErh7eLrmjCeRYhjcPYr6rhYRk6Jk7h76DFqWb6v08209kwOaoS6RFWaK4/voFSesgJk3TgWBkSEAkWJkuOOugyRQqglvPtcDrV6+nVY/Sr+Xz6CdesxjcpcKjmbjQeDMirrVq1e/7He4+BUcBiNSZEmn5ywqFYHf/qPfRb9H1P83TNOc2dHRsanYXOd+61CISFEu9W1ubq41DCOVJpiZezTquc2/qalp/4qKCt1RcqbxTbrk6Dnbtm3TjBvNeSZzOYO+FuvuUex7oFQixWDiUHi8n1KxE/I8AyW1pBjhwJnaVE/3Kfd7a4QDZ5Y0JoVDpHALESlLCo9nIy1Yss+xOxQixXOBQOAE0zTPEZHFjn7ydPsYBksKTYPqdBscjsCZZe3uMdSBM4v9rpZIpJijKZ4d46+gwJmOZ/BcZlYLTmcac/vntLTzfudSOA8EyoEARIpy6AXUwTeBMhcpCkpB6rE4SQu6qFCsRZj6FjoDk9kTYl8pSLdt2/ZdIjrbhuzMz+5nkZGvc/yk/vNIFTacKUiLDpxpM/BIXWv/pO05PRqNOjMseFomlCAFqd4zbbfatWC4zDTNz3Z0dOhOoW/riGznlnN9PayUMrKW5Np9LMXYHQKRotD3QClSkGakwdXgrAnXs5mRSORX2d4BHu+PAXeau1mzZn0wHo9rBhY7uK4Wl0+kyFjM5ovFUA59me9d6ScFaZa00blSkHouNnMtrPPV00/gTC0ji7CVK0ViKj2zVQdNq7nQJRQMh7tH8huqwV4HBgbUcugYB5MMt4+hFik8xkW2FKRuVmM2JoWfFKQe75aUuJ9vruiRgrSg72qJRIq8KUg95oB/EpH6aDT6ij1ms7TF/tn3GMn3XsDvIDDcBCBSDDdx3K8oAvk+PFq4HwuHIbKk0Nu/ICIa7fx5Zv4EEV3pEhhSKec8PsIkImERuVz9epl5FjNfZ8WlcHJL7doFg0F3Dm1dLEeZ+V69QEQu1FSWDoU9beHhYfKul+miRNuwpbq6eo3m3M7VaVYkel2EHOk47yUR0R2CZw3DOMZq04GO358zDKOxvb39744FtvuDXXAg0KG0pLDGVj0RhR2+nnb1UxNzJ6ss9bH76L4El7eZWaO4a4pc5y6I0zxTJ/Jftxg6i/9VIv7C3UT0x0R/a7R8FaKmW1HzUxPtElhSlG19PeIh6E7oBdXV1U9qgMzW1tZ/jsfjP2LmqTY4OzWr/rsUY7dYkaIU74F877N8v3vEoYgx89cCgYDGDsg4TNOM77fffpt37dq1r0dQVh2Xn6+srHx5YGCgjpmvJ6IPuQpJEyk8TLt3MfMdiTSRPzdN8zcdHR2/ySdSlENf5vu4ZQlKuoOZHzBNczUzq/vBV12LZmVxSjgc1veOVxak4RApfq+ZFpjZ+S3Q9/1nXdkNtIqpLAIeaR61LdfH43G1GtjPMAx1Y1MrAmfQ6GETKbSyHu+QDIFgqEUKa1yoxYgzvlE8EZj5wYTZvoooE4noPCI6zvWd8L0A9XgHqNXTDfr9yDNu33bOA/y4nPj95uQpy+u7p/FM9JvXmRDqjyCir7neLZHq6upTdc7iY65Y1He1FCJFFkFyi24MmKa5Kcvc6a5IJDLHmfkly/ixu9V36uF87y/8DgLDTQAixXATx/2KIuDjwzPSIkWu9u0SkbMdu+1eu5d++DhNi/VDe7UGccxi6ucsL2PylefjluF+kq1yHoucXO14SzfhNJ2e86Ryzu5h1zPL+EubmPsQKfL18fOWq0fSEkKPLDuWucp53TCMUHt7+8/9Thi1sBzty3WvEauvTvK2bdv2bWuhk4+r/p7iYp9c7NgtVqQgoqLfA/lEiFy/t7S0HCUiGsTwn/0AtM5JLSQ9gn76KcZtSZFN/NOykpkO8okUemIZ9GXetms2mkAgENU0rXlPJtLMNDdFIhENhJdMOeyHg55XYksKH1UlYuY/xOPxYEdHx//pBSoSmqapYytb5h2vcodVpMjy/KW5fQy1SGGxyogH4wN6MSKFj+KTp7j7Y1iyewziu5fWZ37misV8V0shUmgbC3kfuJ8vZwd6CILJ752INEaj0Wf9djbOA4FyIgCRopx6A3XJS8DPh2cELSn+ZO2w24EUne3RXZEFkUjkRqcCbn0kdbeyKUvjf09EFU5Taae7hl5jLdQ0n/i8HLnn47qDNWnSpGV2QDv7fqFQqCaxc6e5tp0ZRPTnQnxWdaGlfv5qweG0mHA361VmPjccDne4fxgNIoU1+Xen/MowcbfblmW8/pyIPpalr141DOPE9vb2p918pk2bNmnixInfSljpnJlHkFLR4DTdfdYySiBSlG19tX0FcMk29ooauyUQKWwRatDvgWJEimAw+GFm3kBEh+Z9Ae89IbVwsd4/d1m76hk+0cz8ZxFRv+jUQlVEvh+NRj9jF5dHbEq6a/lcnI94X/phqGbqsVhMMzh9Ksf5nu9snxxGQqRIe+/Y7Wptbf2UaZqPE5HXd1FFmI1E9J8O67SUyb71vh2KmBRpMUSyWOGkrNGGQ6TQtlpxGNR6wv0t1p91DvFLIlILTfsY0yKFNlL7hplX5nlWMt7tfuaKBX4/0sZ3qUQKq40aBP1HHhZnzteD5/Nln+CRJl1/crtX+Xk94RwQKBsCECnKpitQET8E/Hx4RlCkeCgWi11ZUVGxREROYuYDEuaIap7YYxjG19rb23/t1cbZs2cHtm7degYzX2O5TKjp61/VlH/Xrl3LJ06cqLtoVzmuzQiupL/pjqhpml9l5lbHruhrRKTuH9eHw+HnsjFubW39qGmaGu1adzT3S9xvl7p9xOPxs9esWfMHP32j51iBCr+ccHs519EWLUtNSh+MxWJ3d3Z2qiVFxjFaRIrm5ua0rCoi8lsRmdbR0aGuNGmH13gVkdMMw3hDRNSVR8UKzT6hbi86fhZn42MVzK2trR+Jx+MXM7MGfDzMEix0nKmbzjeqq6tXO4WoYkWKcq6vA7ZaFP0/IrpGRNQk+mDrN+Wi6TD1WVq5fv16XSx7HoMdu6UQKbRCxbwHihEpsky28z3yblcs5T/dNaZ1Z/OHpmkuU5czZ2A3r2fGTiOb2P2bS0QaDFUFj9dEZHk0Gl3qd3FezHuoVH2ZD57d39u3bz9BRNR0WyPx63tXF+1/E5EOwzC+6fXO9sthmCwp9PvSR0Tfc793nAysZ+taS2BVix1dcG9i5mUJq7FeZlaXhmPta0RkbjQavUP/7acduZj4ff+1tLScLSLqhmJnIklZHoZCoR9YdbermIpzVMrFqhZulXeF5QKoYoV+P39pzQ8OEZGHHWzHvEiR41nRMaRulvcNDAzc4f5u+pkrOr8fhX5XS93v1vtPAzzr++Cj1rzAnjvdWl1d/cM8rrf6Dv5vEVEXrOThfI78vJNwDgiUGwGIFOXWI6jPqCHgRwwZNY1BRX0TCAaD7kjaSXN0rwL8TpB933yITxxt9R1iHCgeBEAABMqGQCgUcqfNzAgwWzaVRUWGlYBH9jHf7rrDWlHcDAQKIACRogBYOBUEnAQgUoy/8WDtdvxEN/is1udM7zXaFv2jrb7jbwSixSAAAmOVgLpeapaoyZMnX+3eNfeTJWesckG78hPwCACbkRI9fyk4AwTKiwBEivLqD9RmFBGASDGKOquIqmpw0YMPPvg4K4OGO8J6KluL1y1G26J/tNW3iG7FpSAAAiBQNgRc6VA1S9jihBthMrg0M09jZnWXcWbJyZsiuGwah4oMCQErM1Q9M2vw44sc8cAyUrwPSQVQKAgMMQGIFEMMGMWPXQIQKcZu3zpbliPjhU4ELoxGo+rH7HmMtkX/aKvv+BiBaCUIgMBYJ9DS0rJIhQmf7czI1OXzOpw2hgh4xCKyW7epsrIy9MQTT2jMGBwgMGoJQKQYtV2Hio80AYgUI90Dw3P/HCLF/dXV1V90Z0vxIXCkRZYfnlb4uwtECn+ccBYIgAAIlJKAuhJu3779BiuQqgbPznbsEJFrotHocmemsFLWBWWNDgJZRIq0VKyjoyWoJQh4E4BIgZEBAoMkAJFikOBG2WXNzc37BQKBh0VEs6bo8Ufd8Zo8efKPVq5cqRHGsx6jbdE/2uo7yoYSqgsCIAACOQm0trYebpqmmu6fSkRHWKmqUxmyKisr78UOOQaRErBS1q6yMgNpJqtVsVhsUWdn559BCATGAgGIFGOhF9EGEAABEAABEAABEAABEAABEAABEBgDBCBSjIFORBNAAARAAARAAARAAARAAARAAARAYCwQgEgxFnoRbQABEAABEAABEAABEAABEAABEACBMUAAIsUY6EQ0AQRAAARAAARAAARAAARAAARAAATGAgGIFGOhF9EGEAABEAABEAABEAABEAABEAABEBgDBCBSjIFORBNAAARAAARAAARAAARAAARAAARAYCwQgEgxFnoRbQABEAABEAABEAABEAABEAABEACBMUAAIoWrE+/omvJxk3gNER2Y+knkmnlNG68fjf3d9shRVQccWP1vWvc3t2z7Xdvpz+32aoeed9BB+19KRJ8XovcTUQURxUioa15Tf6jYtt+5btqkuMQ+FI/Hdr/Vu/H5tjYyiy0T149NArd01byniuSfdhP/49LG/pdL2crlXTV9RFTjKLN/XmN/bSnvgbJAAARAAARAYLwTqO9u+yBXVB4Qk4EX+2vbtpSSx7R1bZNiFcaHjArevWFK/HnitlE7pxxLbSllH6MsEBhTIsXytbUPksjZjm79Q4xoeiELnbEkUty6bsoRAZMjRHSkxeS5uCGzLpm+8UXn0L91Q8Ohgd0DPyHmKR6PRNGLuOWddQ3E5ioiejcRCZGsDxgTT7xo+vrto+UR1IVzBdE6IvqXPHUWInqLmP6HSW59fcPG1RBk/Pfy8rU1i0noaksk2y3EN8xv7GvzX0LuMyFSlIokygEBEAABEBh2AtJm1PdVdBBJY+reLM9V7DKPWz+97bVhr4/XDaXNqOsLfI+JdD6u64xtTPKV7rpFD5aifnU9SxqY2TGn5PUVu2Mnrp/eNmrmlDaHsdSWUvQtygABJwGIFK7xMJZEiuWdU64m5uscTRQWuXJu08abnM1esbbmfhE6z/qYuJ+Q4kWKTPHobSY6f25j/8rR8jgWIFI4m6SCxS8MiZ81p+lnvx8tbR2pemZh/HzAiE27aPozfy9FvSBSlIIiygABEAABEBgJArW9S44NEIeF6KDU/YV2sEHndNcufGwk6uS+Z0P/dR8X00y3SCbq7qlbOLUU9WvoXfqg7BFA7ONtYj6/p3bBqJlT2hUfS20pRd+iDBCASJFjDIwWkcLDaiRDTFjROeVyYf66Q3yIE9Fl8xr7b7MRLO/81FFERicxHerA8pYwrSKT/kYkL8xv2vi9Yh6b5V219xHJ+Y4ythtCZ85p6l9dTLnDee0gRQq7is/HDQm5LViKrf+KtTVnidC9RLSPVdYWg2TmnMaNvyi27FJf7/FcvcNMF86d0f9D+153rjv2n+NmxXqH5Y/+9JvYAB13aai/JKaiEClK3bMoDwRAAARAYLgI1PcsuYGYr3BvKgnJj3vrFp021PVwL6qZqL+7bmGay2R995KjyeBOIjp4b314TU/dguZS1K+ud9l97JpTEtOZPbULy2ZO6SHUvEMsF/bULkrNeZTFaGhLKfoMZYDAYAjAksJFbSyJFMk4EObuHxBJa7KZzD8OcNWFTjcLj4XuABFdOq+x/47BDCiva9TtpMLkh4XoWCLaTSR3buneePlocoPIIlK8IEJpHxxmPppI6tNimuyB0rGlu7+llG0eayKFQlrROeUMYb6diP6JiP5mCH2xlGIWRIpSPdUoBwRAAARAYDgJHPPztn332RXoJqKPu+8rxC9WGrHp62va0tx5S10/PyKF3rOhd9nlQnINEVUT0e8MlrM31C76ZSnqM62/7YiYBB4mseeUdGdPbfzycopL4VekGA1tKUWfoQwQGAwBiBRjWKTwMyBG00LXT3uG6pwsIoWnK4xHLBCtVsmtR0ZT3/mxpBiqvnOWC5FiOCjjHiAAAiAAAqUmUN+39HgSeoiIJnmUPUAsc3pqF91T6vs6y/MrUgxlHUZD2X5FitHQFtQRBEaKAEQKiBSjxmVgpB4SvW8hIoWev3xtzQUkdBcRTbDrLcSLSxkEEiJF4SMCIkXhzHAFCIAACIDAyBOo712qAsTnHTX5CxG9d6/rR+lcKrK1FiKFv3EAkcIfJ5wFArkIjEuRYk+6zQMWicgFxEmzckMzdBLxKhH+Ie/JRJE3Belta+uONMTU1KQNCUt1DWKk5WiKz78w0b2vv/7WLe6UnxmxJJh/sOW1Ny/Q9J/C9AUSOtwqZwcRbSAxL5vX9PRzORbKmf1rpUz1WMSm4gB4LNa8xsk7xHQtmXRJeswKfnxeY99JzgtuidQcWFFJTxHRRxx//8WEt3c37Nqn8mJXAM+02AkZdRG5Zndg4J4qmXCVla1Fs4LoWH2TiJ6IV1ZcccnU7le8KnxHV+3hJsktCXYziOiAPdlEaAsRP2pKfIXBxk+I6EPWtb5jOBQsUnjF+kj09bwZfec4622nfhWic4now0RUZdX5LQ26yaYsnTtzo8ZpSB0e8Ui8UGRYebS1kXHQ1NpTRET9Wf/dsRujEbGfFTaunz+jt91ZmIcFRJKZnmMSLyMiDYS1355/0ksJN427t2zo/6bt1uIRvNWrrqksPH5FBO1nYVksQloXHR+aMldTkL0uJFHhwLKLZ/Q+776Z3/Lx2QABEAABEACBciEwbV3bwbEJxlMkfJRVp13CtJyFLiSid1l/+weZEuxpWPSsu971fUvOImFnDKs/xJmnG6YczURXEyddJ3T+EVP3DCa50c7GUdO37D0BkbzZzVj4mu76Bdd7nc9EP+iuW5g2/9E6JhfzEl9GwpoafH9rrrebWP4oZDzwxv6xW577jzadV6eOhp5lVwuLMyj8FjaMmd011yTjcWUGo+S7ROgBYrmRiTSLnd3OPzDRiu7a+LezuYrU9i47PJB1rkFRElrWW78wNdfwqJvnnEfZ99cueNlHW/rEkTZdGQcGYvfEqoyriFiDh6bNjzluXNE99RrP+bG2xWC5hWTv/JiJtpjEjxoBXiFxM21+7GRaLs8B6jG+CIw7kcIyxf+xl0+f1fWaRUBflHYwQiJr0W8PDV3sHTi19mYSmWO97LxHDdP/mSRnXjxj49P2CZkLTHmWhN7Jkv5TL3uVxDhtXlNvt+/gjSUUKTS4oQifQSQnOhr5YtyQ6c5AkLd31k1nNh+12OmpIkQ3zm/sv8pjoZpTpBDiNUzyQYeY4ObrGYjSimdwt+OD7b7O3bdDJlLcGT32ffGKCv2o24KIxgRJEyluWzvlUwbxQyT0gRyvHV14rwoYEz5nxxIZjEiRTDM7ENPI1xrgKttzbwpRe4Ux4Uz7Xp5uGiQ/FeITLHHCXXURkh+80b3xMypUlFqkSAot9TXLhOnitGc0E+A7TLRkbmO/Bo5NHRApxtcHDq0FARAAgbFAwC0yaAyKgCGtpkma1tOOUSFEvKinboFuIKQdHiLFG0zUIUSftkR+9yUxYbm+t3bRtUMiUmgq1d7AXYnNjc/mnEcTPW+wnOmMZ+FjYZ+e/UPoV8TJeZbGx/Cas/ykcrd5floKU2kzGvoDy0TyzzWEeUlv7YLkXGOoRQoiXkN55scVRjzkjk1S17PsDGbJPj8W+jtx2tonTfgZC88Q2jD6CIwrkeLbTxyz7659K1cT8fSCusolUixfW7OYhK7O8mLPuaD2ucB0l9G1pbu/eXJDzaEVRHnVbFtUKYUlRVKkIJrocl3IyMywvLPmJmL6mqPib7App6oVQKEihb++ke/Ma9z4Bfvc5Z11DbTHAkZVZb/HkIkUHqINichd85s2XqSVK7C+6Qv/zJSuXu1NWVJoAFXT3PWk7LF6yHek3cszkGy+Eoh2sNA5c5v6Hyu1SFHgs7dDhC+c39T3cGqcdNX0kWNXgoiKTrGbHwfOAAEQAAEQAIHBE6jrXbKKiVVQSB5M9Hh33cKT6vqW3sSyd+7FRM+8PSE+bdMn2t523s1DpPBTmaRlRjxgvFZqS4q6viWLWdjnPFp+F2ejSS0PtNIFixT5Wyos8s3u+kWpOWxB9dMUsCwXdtctenjoRYr8jSGi7/TULUzNj+t6ljQwc8HzY1hS+GKNk4aQwLgSKbziBBDRZmJ6REzaotYMTHJchqrrECmWd05poj0Pu1pb7DmEXhGmh5n5RRKpI6LjiWjfvf22d0GdRaTYm/LToMNYSNNI7S2f+DVio2nejJ6UCZ+vFKSZKSozxAU/cQ0s6xMVR47walPSsqShZoNmU3KM1d4t3f1Ts+ym53b3sJjqS9UUeZM56Zowy7Vz/nzAiE27aPozf7fuHyYiZ3ordfP4NQs9aRLFDKbjhEizbqhLjn0MiUiRRRRIsc8ilsWIaT2ZHCE2DyBidf9Q1x/7iDHL5XNnbLzV/oOfvtNzV3TV3CxEX3VYUCibn5OInVP9BGL+pINNSmTIIlIkr2chTTFGwtRERJ9It9Dg++c19ukOSfLwGzgzl6WD1zhkoqeFA1/c8tqW3x504AGnC9OtROJIe0ZJgS/lfgKRYgg/JygaBEAABECg1AQ0A8SAWbGOSew5WCpIZl3P4unExqO8d874Bpl0ak/DwjQ30SwiRYyE1msaUdOgiSxyEhH/q6P+wsRXdtctuMn+m5+YFPncPer7lzaJSascddbiXyKSB4j4TSE6kdPna0IiN/bUL7pKTxykSPGKEK0yhN4U7znlKxwwQt1TrvmVB29VhZ6muHxxy4Hmbw960zhdiHUu5kyx2tVTG2u23Ub8xqTw0ZY0dw+rH/K15fmKyvi09Z9s+zupRUhfICzu+bHQr9mgJ8mkmMl0nIu33gaWFKV+kFFewQTGl0jRVfvTdLcFfs0k+vTFjX26wE4enju1DpHi9s4pq5j3qtkqUJhkhi5uevpXqcVj15QvCfFtjqCJKfeITHHBow5dNepGonEVKq0yMy0XMnfTM3aEc1lSFLrQ9RBFfhMboOMuDfVvua2z9liDRUUCjcuhR1yIrpzf2P+NJNPOKVcXFJOC6IW4IU1Od5LlXTX6QVATf/tICQzL19YfTRKPWmkrk78z0QbDmDArLd1q5mK9WJEiIwUpsXyAhRvTY3gkq/Tr3cbuGZdN3/Tais6ak4WTJpoayyHJi5hvnDejT9N1JY8sGUKemfD27mlfPGFTcofEj0jhLTClp0O1RB51gTrZvr+I/Hh+08bTsogUD23p7j/HXvjvSXW7sycR9+NoR/+kjcdSiBQrumpmC9H9DgEwI2PK8q4p9xCxM7BYKt5FcixCpHB0Ef4XBEAABECg3AnU9y35AglrWnh7TvgKxwNN3VOvfq6mr+3AgATS4oEJ0829tQsvd7bLQ6SIC8mNvXWLUvOOqf1L/900SedS77OvdceSKIVIkRkzgl6oMOJNKRcFdQXpC6TNSUiot6cuPlVFAB8L+3R3D6KXRCiYHjti6SXCpOKLxrNKzsOE+bLe2gW31fctm00iaXMNYjqzp3bhapuLRxDTZIyPlLWHxtowzTWO+HbvEMuFPbWL0tLW+2iLW6RIZ5UUbZbcKsxp82PbCqK+e8nRZHDa/FiINlTujs9yurc09Cy5WZidm1kQKcr9xTAO6jduRIo71x37z3GzQpXlI1P96hHI0HNRZokU3jEh0t0OtOw719V8OG5SFxG937pXajHlsdhPW0Tp+X4WdMNpSZFlQby3TV01+nJUQSJgtfcfxIGgbfkxCJHCj+CyV6TIvH/KEsD5DPtZ1Gd75n3HA/EuIBVXRH++vXPKncz8FcepGTE+kud11VzGROrnaHN9S8Q4ZX5Tr1q1+BIpPNrsyeb2tTVfYCHnJCgpQlVVyhFm0gcydyDZfOPRz5guhYhQirE2Dt77aCIIgAAIgMBoIJBcsFd0EEnj3uqmZ/Go7112J5HsnVOwPFexyzxu/fS211KL6szAmd6L5t6l6YEaXQEvixUpvEQVIr6rp25B0hV2rwiw7Fwi0WwmE62/pUQAHwv7NJFCLUW66xZqPK7UkSXOxsM9dQvP9DMs8tZhiEQKr7Z4CFApgaGub9nFLLJ3fq6uKQad01270LakTTY3Vxl+eOAcEBgKAuNGpNiz2252OkzB1QftyrlNG1NmbAo4l0iRZVdZMyMMeHSOBuixFdoBYZozf0b/PYMUKTKCd+ZbFGZZxA7K3UPL+sa6Yw6uMqtUrbcjS6uby83zmvovv72rtoOtjA8Wh3QT+8ItKfyIFHszlWTGw3ghEItNvyj4jKbnSh0jIlJo8FTh89OsdbqSrjGaEcY+uuc19mfEi0gG1hRWCxU7cndqHGXp3wzLEI9Fuwbi3GZlwnDiUSFEx6z9TvhzwKBGMWXyIEWKNPGtlCKFZkR510GTz2NidSf5NyuLi9ONx9mufK5FiEkxFF8WlAkCIAACIFA0AY+d8NSOv114Q9/Sk0UDaLJlnemxEPVYhPoVKdIW+MWKFFZ71FXUdpXIaE8+aHkFgt6leUWK5MK8d5mKP8lsZXq4BYCj/ret6qA3jPOE/c010jKMjKxIkepbd8wSInrBiPH0DcctSJsfQ6TIN+rw+0gQGDcihd9FUi6RwmOR67/PLGuM0SpSaEM9TOmfEYMvYFOedFiNxInosnmN/erukjxKsbudMwhoputLMvWp7RZh12OYRAqN16AiwPNCcs8br2/9fkYaWrfLgYdFj9Y511j0LVL4C7LpNY6dqUYHY0kxJCLF8jU1HyODHkqziMr9FEKk8P+WwpkgAAIgAEidVNkAACAASURBVAJlRKC+d9kCIlni2EBQd8/vsVDKSiLhtqAx0M5LGPIe4lhwp6X8LBeRwm+shlxdUCqRIpfgMrVvycdM4YLmGuUoUni41vzinQnxBh+BVeHuUUbvgfFaFYgUM/rT/MMgUlDWOA13dNYcb3JygTjJemBeJ9KURqwRkSdYf0vuwF80vf+PIyVSaDDF17v7a+2YCUMoUgxqFz4jLgJEitT7N1fMCMuaZy0RfdTxwt7NRBvVX1UDpBLTx3hP4Fr7gEgxXr9uaDcIgAAIjGICx/y8bd99dwXWC9GxhTZDU5RWGrHpdpwHiBTp7h7KM5tIMW1d28GxqkDGXEOINhpMvRpsUpg+ZgXJT801RoVIwfR0T0281g7waVcelhSFPmE4fzgIjBuRohTuHh5pJXcK8RfmN/Y94LezRrMlxZ6sFFXdjpzccdaAREQftNtvB1x08hhyS4pMd4+MOB9anyGwpBisSDGM7h4ZqWE9XWGyjd981hwpISrTYqPklhTLPWKPENNX5s3o/34pBTG/zzLOAwEQAAEQAIGhIlDfvXQaGfQTh8tnIbfaRSxf6ald9F29qFxEitHg7uEVx4GMJMvUXCOvNUf5unukBfiESFHII4Vzh5vAuBEpShE40yMgJnktynN14mgWKbRdt3fV3MBEV6Snm0y1eJe1aEx+FEu5cMzl7uER9HG4AmcOSqQYzsCZHmw8+2hUiBQ+3HpKIYgN90sY9wMBEAABEAABNwGPeAIFQtobYLNcRIpyCZyZtJaYYDxFwqk4a0J8f2/dgs/6cZEYLSJFRmYYBM4s8BnC6SNJYNyIFMkFtjt9KFFa1gU9p+AUpEQ73Lu5Ws6tGxoODQzEfkQkv9vSvfFLtuvBEIoUGXEYSpmC1B6kK9ZMmSYGZ1P2PS0YSrFwzB2Twl8K0uVra68jERVY7GwZxaYgHZRI4ScF6Z60nrs0G80xjhdEvhSkadk/kuNw3ZQjAiZrNhA7v7r++fm4ISFnilf94x53Hv4mi7lobtPGHyX/1jXl40MUODMtCGhK0MqRItTj2Xlut7H7OE3rqtdbqVQ1taszOjfcPUbyC4N7gwAIgAAIFEzAazHPRM+8PSE+zR1PwC68rnfJKib+tONm/yBTgj0Ni54dKpGCiDJiHHhlznCmMvWZgtT9Le/uqVuYDDCeVyBwBc6kAlOQZtTPnS1lT4rUjLlGHnePAWKZ01O7SDOWpA4fbXFnW8nIVJKrb/2mIK3rXXIdE6fNj53tKXgA4wIQKAGBcSVSZAl8uZmYHhGTthDzFCY5joiq0thaQS+TIkbnlCZiXpVY/+3vOGe3ED9lJLOHEAmzLixDRDSZ9vjJXz9vRv+1yevzmMX7XRgu76q9j0jOd9QhRsTtIvJsgOhnc5r6Vw+FSGG5fOjiOdNHMktshaEWKZSBhwClASx/zUIa1JOEZDoxf5KInFkgRkSk2MOwcjURT3ePIRaKEpsHEPG5RHS4s3+Z5fK5Mzbeav9tRVfNbCFy5vLWn37DQk+YRC9PfGf3fRo8dEVXzc1C5Mx/redtEaZHmfhXYsrBzNRk9almpEmJd6USKTzcrbQOfyWhh5jktV2Bge+q2JArJsXyrlp3ALEYEa00WW4PEB8gSQGK9fnN2se5yi/B+xRFgAAIgAAIgEDRBDIydiTnlnRzb+3Cy7MVnrFrTqSZM67srV3wjVKJFHW9y+5j19yTidpJ6Fkx6Gc9tQtX5xMp6vuXNolJqzh9Hv0SkTxAxG8K0YlMVO/4lsdY6PLu+oXJ+Y+PhX1adg+L12YSeoQM+i0THStCpxPRPjZLZwwPj2ClybkGmXI7B+QAkcAVtGetkDbXcC7qPdxaknMeYXrIEH4tsDv2XU0R66MtRYkUelMP8UpI6NdsWPNjIZ2LZsyPIVIU/RijgCIJjCuRwtpp1ZSOzQVxc4gUe4SGmsUkdLUjxWie4mTdhLcHjtcFY8lEirU1F5DQXY6AlY468OPzGvtOGgqRItn+zMWi/tnTxSJ5/hCnINV7WOk6f0pE/1RA346ISLGHSV0Dsali17t91FcFl0e3dPfPdgYDzWIlYReXCmCqVhmmuetJIcpIc5rl3ip4LZ7X2LesVCJFTnGLKGUBkktEuK3zU/9pkBEhpkN9MLNPgSVFAbBwKgiAAAiAwMgTcO/mC9FbJOYpvfXXqmWk51HT1/bhgAS6HNnWdIemt6cuPrW+3/gvEr7XsTAfVArS+r4lF5Cw59yTiR7vrlt4Uj6RIrlw7luymIV9zaOFaEPl7vis9dPbtuu1Phb2XiJFrk5Nznl66hYsS5a/8br/lLgZISpsruFc1OcKeursSx9tKVqkqO9e8ikyuOD5MUSKkX8PjPcajCuRQjvbWtj92BH80T0GNCuF7ibvNY93iRR6we1dU+Yy8XVEVJ1jEJlEtCpgTPjcRdPXJ1+upRIp8iw8k24IQyZSrM10ryCiNNN7J5PhECn0fpa7glqY2Pm3ndUQJvqb7BEFKq0fRkyk0Pvf1lU71WC5n4Q+UMgYSmObXTBLa5vlPvLfCUuL01zqv/vW24TkmvmNG1ckmZbI3WPP2K85zxLW9nPd9B1munDujP4f5rN0WNFZe46w6ATJ67lTMedPRPReh3j3NhOdP7exf2WyDjncScb7xwDtBwEQAAEQGHkC0/rbjhgwK9YxidNN8zdxjh/XX9u2JVcN63uXdRDJTMc5b5BJp1JADiuFSDFtXdukgarAk+yx6cFESVcEPyIFqctEb+AuYvpshvXy3srrjn8fm8bs7qnXvGL/2cfC3i1SqEuoZqDzmjeYzPRAd038AmfGi4beJecIJcUY33MNYj6/p3ZBcq6hR33fkvPIZG1jxpyHWC7sqV30Qx9tKVqk2FOXpceT0H2JaZ3n/JiI/mZtmqXmxxApRv5dMN5rMO5ECu3wtkeOqjrooAMWiUjipZTceVeTrTeJeNVuY9dVVWbV40RUkxocHiKF/qZxJyoGYpfKnoXfYdaLVhdKbxFRvxAtm9/Y35e+qKx9kETOdvwtI46D34XhnpSME24gklMS668DrWCW24Xo8fmN/WcPlUhhWaRoeiY1d0seInLX/KaNF3k9UMMlUui97+iqPTxO5jIm1jSUBxCRSUL/YGYN5vmCUHKBO9Gq54iKFHvH4v46htS948NpY4jpf4SMm+fP6G3P9qLa0xdTvsjElwnR+y2BbXcy7oQETr6kqUcX7anj9q6aWjWbJKbaRMKTg6yxr6aMrxLRI/HKipsumdqdmgz4HYt+xDetxIq1U04UYd2tONJqq95bTSAvnD+jv8uPiLCnj+UOa5KkLlVmYqLzUsKK5u4A06Nxk9Y4RUbn2PRT/nj/KKD9IAACIAACI0fA21qB7+qpW+A5x3LWNCMzheUmwiT/UwqRQu+lQScHqipuMEhOEcfck4Qe76lfeLYvkcKqdEP/dR83zfgig7jeUdY7RPRHEf5mb13sAXe6TB8L+zSRQsUTU/hSYrlRXT0sa5LkPEmEFvTWL9Q5f8ZR27vscIPkDtojyOyZawi9xER3x4z4o4ZUrEkXkjL7qK5n6YnMlDbnEeK/Ghy/sLv22i4fbSmJSKGN0/YwyTIrTfue+THRPxKWN8n5cUKkSJsfQ6QYuXcA7ryHwJgSKdCpw0PAw80gI2Dj8NSksLssz0xVmnKJKKwknA0CIAACIAACIAACIFBuBNyuMraFR7nVs5zq45FJ5s9xjjf217apdTkOEBgRAhApRgT76L7pirVTLhHhmxwxOdKyToxU65JxHgxziWHGvzin6We/d9bDElY0sOmHHH/v3dLdP9UZ52Gk6o77ggAIgAAIgAAIgAAIFEcAIkUmv7qeJQ1s8BKKB77Y03B12vxY3YtiZiB9fmzFMnFbsRTXM7gaBAojAJGiMF7j9uzbOmuPZZITmJNm+upKsa8FQ4ToxvmN/VeNJBxXys63WehBIeNBg+M74sQzmGhOvmwZI1l/3BsEQAAEQAAEQAAEQKA4AhAp0vlpHJHYhMB6kmRK+7eJ+EER80EjENhhisxgkcz5sSObSnG9gatBYPAEIFIMnt24utIjroTd/pdMNoIXz+h9fiSB3N5V28YkC/MEhUxVkYk2GMaEWXZA05GsO+4NAiAAAiAAAiAAAiBQPAGIFOkM63uXthGR7/mxO5tK8T2CEkBgcAQgUgyO27i7KotIsYOYvjJvRv/3RxqIBkN918H738WSDEBZlaM+phC1VxgTzoRAMdK9hvuDAAiAAAiAAAiAQOkIQKRIZ3nU/7ZVHfhW4C7yMT8mnR/vjp9pp3stXa+gJBAonABEisKZjcsrlnfVXJyIiHyjJQDsZqKNYhhXzJveu7GcgNy2tu7IAJlXiZCm4NJ0o5pOViMYv66prITpJnfGlXKqP+oCAiAAAiAAAiAAAiAwOAIQKby51fUsPdIwyHN+LCR9ATZu2lC7IC0j4eB6AFeBQGkIQKQoDUeUAgIgAAIgAAIgAAIgAAIgAAIgAAIgUCQBiBRFAsTlIAACIAACIAACIAACIAACIAACIAACpSEAkaI0HFEKCIAACIAACIAACIAACIAACIAACIBAkQQgUhQJEJeDAAiAAAiAAAiAAAiAAAiAAAiAAAiUhgBEitJwRCkgAAIgAAIgAAIgAAIgAAIgAAIgAAJFEoBIUSRAXA4CIAACIAACIAACIAACIAACIAACIFAaAhApSsMRpYAACIAACIAACIAACIAACIAACIAACBRJACJFkQBxOQiAAAiAAAiAAAiAAAiAAAiAwPASaOhd2idENfZdmai/u25h7fDWAncbCgIQKYaCKsoEgSEisLxzytXEfJ2j+C0Gycw5jRt/MUS3RLEgAAIgAAIgAAIjTKCuZ+mRhkFXidBMIno3EVUQkRDRW8T0P0TynZ4a82HiNnOEq4rbDzOBhp5lVwuLc26o4+JbPXULv5KtKh7XvEMsF/bULvrhMFe/qNtBpCgKX1lfDJGirLsHlQOBdAIQKTAiQAAEQGD8EQgGg59k5g4ierOioqJu9erVL48/CuOzxUf9b1vVgW8F7iKhc4moKgcFXZg+a7BcsKF20S/HJ63x2WoPwUFBbDaYT95Qu6DPiwpEivE5VkZTqyFSjKbeQl3HPQGIFON+CABADgKhUEh3gM7McsouIvo1M39j0qRJq1auXBkfqzBbW1v/1TTNw6qrq7vLqJ0cCoW+RURfIKJ7IpHIl6xd4LHaDSVtF0SKkuIcNYVNW9c2KV4V+JEQtRCR3zn7KyJyRm/9ou5yamh935KzSPheItrHqtcWNoyZ3TXXwBK0yI7KIlLogOnoro23eFnXQKQoEjouH3ICfl94Q14R3AAEQCA/AYgU+RnhjPFLwBYpRORNwzC2OkmIyL5EdLD1t59OnDjx/Mcee+zNsUYrGAweysw9RHREYlf1lEgk8ng5tNGq1zoiOpKIXmTmhnA4/NdyqNtoqANEitHQS6WvY0PPkpuF+asugWInMT1LwptI5IPE9DHL/WPvnJ5pU8Wu+LT109u2l75WgysRIsXguPm5KptIQURZXTggUvghi3NGkgBEipGkj3uDQIEEIFIUCAynjysCDkuKhZFIZJmr8dzS0qK+3N8Rkfcz803hcPjK0bqb72jrpyORyE/stp544onVAwMDPxaRo03TbO3o6NhUDoMgGAyey8z3E5FBRKaInB+NRh8oh7qNhjpApBgNvVTaOk7tW1ZrijxGRIfsLVl+T2bFCT0NV/8+9TdpMxp6jW8K8xwrToX+FGOhy7vrF95a2loNvjSIFINnl+/KHCKF2t94ClYQKfJRxe8jTQAixUj3AO4PAgUQgEhRACycOu4I5BEpkjzsxbKIPC8i0zo6Ol4djaCyiRTl2JZjjjmm8pBDDlFXnJOI6G4i+jIRhTdv3nzapk2bBsqxzuVWJ4gU5dYjQ1+f+t5ldxKJM/DhNiY+t7tuwU/dd1e3kFhVQC2ojt4rXlBvT118arkE0oRIMXRjJqdIQaSujct66ha2OWsAkWLo+gMll4YARIrScEQpIDAsBPyKFG2PHFX1roMmn8fE84joww4f0HeI6P+Y6IHXX3/rlrbTn9vtVfHb1tYdyRJfwMRBIjrI3v0kotdJqM9gWeLOKLJ8be2DJHK2o7w/xIimX9rYnwrwdkfXlI+bxGuI6EDrvHeY6cK5M/ozoknfuqHh0MDAwGIinuWIZB4joleJ+eHdvOuGy6Zves2r/nuujV1ORKd7RUEXMm6eP6O3fVg6DTcZNgJ+RIrm5ub3GYbRS0STRaQ5Go3+bNgqWMIbjSaRorm5+SOGYawVkddE5FTDMH5ARIeLSGM0Gn22hFjGbFEQKcZs13o2rKav7cCABJ4ioo/4FR08RI1XOB5o6p569XMeAoGnG4BHpoQfdNctPCdtcbvhukPJiF8uzN7fV5Nu7q1fmPq+NvQufVCInHODjDZ7pY2s7V12eIBlsQg1J8TNf7LmIXvmAERPcty4tnvqNa+4C3MvvrXs1w+IT3vXWxWXstDnieT9SYsToR3EtM4kntNXt+AlDVCacQ7RO0L0DAlf0Vu/YGO2Udiw4bpDJWAuJqLM+QrJwxW7zRvWT29Lm6809F/3cTFN53xoi0kSYqbjWViFXLWgeZUDxszuKdf8KtcTkEek0EtfEqFgb/3C5+1yChEpNLMMG3Q9CTU45oQ6f/yLMN/7xv6xW577jzbP+aTebzB8nO2t61l6IjOpdaS6C2rw2N1CtFH7xWC5JV8KUr1/IWN2fL1tyre1ECnKt29QMxDIIOBHpLh13ZQjAib/mIg+ngfh82TSmfNm9qdFAV/RVXOlEC1yCBtexewm5ju2bOj7WlsbJdOdlVKkuL1rylymZKrV6hxt2Mwic+c2bfyR85wVnVPOEGbdrX1Xjmu1zqsCxoTPXTR9fdn47GLIF0dgMCJFZWXly7FYTEWLA4jorISI9xlrx/9lEamPRqPJSfDMmTP/JRAIXEtEJxPRfkS0g4h6DMP4Wnt7+6/dNZ89e3Zg69atZzDzNdbEKkBEf0/8/0OxWGxxZ2fnW+5rWltbP2qa5jeI6DgimmDd47F4PL54zZo1f1BXjt27d+vkv96D1EORSOSs448//j12eywR5hlHwMoMNxjLymEVER3vdMFw1F/brEKnZg7YxMxXhcNhjS2h//Z1hEKhSxKi0C1E9I1IJPK1UCh0PRFdRUSXRiKRDHN0ux+ZebZpmlXM7K7D5eFwWBdwycOxgP+1aZpfNgzjMiI6zeqn14noezt37rx2/fq9z3ooFFpAREuJ6GEiekRfYUT0Xma+MhwO36jlTps2bdKECRPmMScXDO+lPTuSaoFz3eTJk3/kFZS0qanp/RUVFUtE5CRm1jGlAVt/qePAi9vs2bP32bZtm5avjPQe+m76IzPfOGnSpAdXrlyZnPg7RQr9p4icxcwXWQsGHYur4vH41WvWrPmbr07BSWVNoL57ydFkcKcjjo6Gpbirp26B9rnnUde37GIW0feHvmv0eJuYz++pXbCyVCJFXc+yM5gl//eVaVXFrvjnNCbGYESKht5llwuJPvcaSyjbsY2JrumuW7jCeYLH4vsXxLSVJPle9Vr3vCxinsscWEgk07Kcs42YP6cs3ZVp6F06V4jyzldEeG5v/YLUfMVLpBCSdUx8iiXI6K18BRf1aLNaqOmm1GS7vkyUJjj5EimkzajvM24mSroSZc8sI/R/JHJmT8Oip0vFJ1lO8v4BDbj8WYcrk/MW26x3rB1vSju4v7tuYa190mDGbFm/HMZR5SBSjKPORlNHP4F8IsW3nzhm3137Vq4m4uk+W/u7GFGTbe1we2ftfzGLRt/WRVi+I0bEi+c19iV9/0slUixfW3MeCd3lsw6vkhinzWvqTUYxv23tlE8ZwmoKq7su+Q5hpu/PndF/fr4T8fvoIOBTpDjeMAyN4fCyBm9MCA9iLeoPE5Ed1sJSG/ySneoxGAyezszftcbka8z8tiMQpy5Cr4pEIrfZC/eTTz75gJ07d2r8BXVv0AXkzy2Cn7DKeGrixIknOwJ3auaLixPCxA1EVJlYfG7WiZfjHm+JyNmTJ09eu3Xr1kuY+V8sIeMDif+qYPCSiDwdjUa/5SFS/CwUCunE+0ki+kVVVVXr448/rhO75BEMBj/MzBv0fnYwS1f9tX26c6kLH32umJkXhcNhFRryChXWIvyJhHvHp4ioJRKJ9IRCIRVZwkT024kTJza7A5g6+vGPGgCUmVVoUB5q1aXvJq3rZ8LhcHLC71jAq4igi/x9rGsmiIjuRmocjDTmDpFCxaKJliikxSWFnObm5g8YhrE6IWAcpX2o5YlIhcVAWWQEX21paTlZRLTfVVz9s/K2xGLduR1w1llvZFn1aMwBFZTte+i87N1aHxF5bMKECedpfznaqJfqjqwGRv2H1Y3aL1qndVVVVSc5+3d0PLmopZuAh6ggTHxld92CmwZDqxQiRX33kk+RUdj3tbt24fmFihR1fUsWs/DVWRal6c1XawhDvtJTu+j79g8+rAoyEArRW7xnQZ91XcREz7w9IT5t0yfa3rYLqO9bch6ZfBexrznTqyJymp11xUOk8OrawYoU7xDxfSTyGbtuyTYadFpPzUIVv8iPSFFQXxA9X2HEQ+tr2l4sBR8to7532QLaI1bpu9fX4RQpBjtmfd0IJw05AYgUQ44YNwCB0hHIJ1KsWFtzlgg5U3ztIOFrt/T0JXcrD5xa81USUpNEOwWYEPEiFRra2sg4sKFGFyt1do2Z6GkmPmNOY99Ld3TVHm6SqIXGMY4WpVw6SiFSqJuJIWZUTcEd93hLmFaRSb8kgz7GQrrLYLuL6GldW7r7m9Wiw6MOL5BhnDNveu/Gb6w75uCqeNW9xMmFo328bgq3XNzU90zpegkljRSBfCJFS0vLx0RErQY+mFgI3hWJROYcf/zxh1kixeHMrAvLL02aNKnD3iUPhUL/mXgm1CR3/0TWkIsnT578Hes3DgaDpzLzf+sCUUROjEajKhhQS0vLXBG5TUR6YrHYqV1dXbrIpsbGxoMqKyt1wV4jInOj0egd+vfW1tZPmKYZ0f8Xkc9Eo1G1lhDLmuHzCeFEBZAXDMNobG9vV2sMyubu4SVSWKJDBxH9q9vFxRHQ8l4rLajW/+sicrmIbHDWPxgMNjDzo5ZFwcxIJJLTBNmqZ4Yg4ajPv9vChXPMONqmwsAp0Wg0KUKq4LF169ZvWpYNfzQMo6m9vf0lxwJe++j7kydP/tLKlSt1F1GFgFrDMHT38zBbgLDqZVtSqKjx3crKyqueeOKJpDm2JayokBVSK4tYLPYF2/Jl1qxZH4zH41rex53BV1tbW//ZNM0uIvoQM38uHA6rC5uKOBqw9VwRuVdE/mjHQbEsWHRH+nPue1jWGA8R0RRmvjgcDq9wtjHRrL5YLHZmZ2enjlcdCzWJ97KOK3Vh0nGYHEs4Ri8Bv6KC3xb6LS+Xu4eH2PCCCJ+jbhDT1rUdPFBl3MvEqe8rE70eJ2npq1uU/L76iUnhtahMLq51DkD0SxH+BJOom4nTwuIVDhgh2yUii0jxthA/Yoj8xWR+n0cZWkVT1DpO6CnToIksyXTWat1kH9uJ6cye2oUqXlLSBYIpbb7irGtCyPwYZcxXuKunNtascUJ8ihR/iDNP769dkHKb9epzL8GBSb4gxJ+2rP/sy7rfmRAPqdCST6So71/aJCatYqL9Hfd8RZgeZuEXiaWOhI539cV3euoWaprpovlM6287YsCsWMckKsjax24miiS4PisGHZbJN6kypSwpih2zfp8vnDc0BCBSDA1XlAoCQ0Ign0jh/l1Fhte7+2ttlwwVIg5qqOmTPbua1sGPz2vsO+mWrpr3VOzZldVdWj12CvEX5jf2pSLw395Vey6T3GPtPOo5b4kYp8xv6l1XCpHi9q6aG5joCsduxjZhPnf+jL5UoLDlnVOaiFknLPaH8w025dS5MzeuX95V06cLQLtlQrx4fmNfKliUZWmhO7i2K8iAMM2ZP6Nf24RjlBMoIAVpXzwen62m8Y5F/WGmaZ7a0dGRnIDah8M14R5rEe+0HtAFaHJBr+b2mzdvPksDQQaDwS8x86eY+YFwOLzWVZ69OE66Z+hvLS0td4uIXpORccRhiaDjelYkElmv1xQiUljn2y4WKZcPZ0BLu+0tLS0fEhF9D+zrFTMiFArdTETqTuGVQSVjBDn43RCJRHR3NHnYlgzM/K1wOKzuDk7musDXBcLiSCSSFuzthBNOOHhgYEAX4So4JTOEOBbwW03TrOvo6PiLs7xgMPhZZlbxdpNtueGwpOiqrq4+wRY1rLrZwoq6/Ey3XX7sMoPB4HRm1tSubzDz9HA4/IKKF7FY7DLDMN6orKz8utOawUs4suN0qIWFYRjT29vb92Zr2COu2BY/yQCjBx988MeYWYWmmEe/qCWOuq2oxU/KXWWUP87juvp+RQW/kPyWl0ek0LlD6vuqz6czGKMlMKR9X4llTk/touT31ZdI0btUz/28o12vGcSf3lC3QDdQkoeH9ULCM0Ru7KlfpC5kmRYCHtYW9T1LbiBm51xD3+v39tTGv2QHGm3oW3qymPSgw0oiLsyX9dYuUNGYPMrICGzqsdB/g0w6tadh4fosIsU2FrotMBC/qZD0sdkEB4rTCy7rF7VIu7i3ftG38okUdb1LVvEekcM+0sQg/WNdzxL9bikPdU9M7IHxi5VGbLpaUxTLp75vyRdIWIX8SqsCcSG5sbdukbpQJo+6niUqnOt8UK3PkodLpChqzPp9vnDe0BCASDE0XFEqCAwJgXwixYrOKRrM6uuORf4WJvrS3Mb+DD9KdwXvXHfs/2fvTKDjqK68/7/VrcXGkh1sk0CGLSEbXwgkwlq8akOLMcYYjA8kATKQkAUIMCxhN3sCTGDYvwwTApnARwyExVhSo82rFkdAwgwJEyCDEwfyeQAAIABJREFUwQG8gC0ZW0t33U+3uqpValdvsiSr5VvncAB19Xv3/d7r7vf+dZfPhUy/HIAkMVH4Yjzf6+s9L1aCSncbeytSeHlyuL0knL7CIS2Z8mTVybkhLt6XXVTWcs+9DZYniCR2cq4O2eCIJ8iITIg2OqYIuA7uXnZJ2IKED9ydk5PzhHMo9TpAOm925YAoiPWE2nVAlqf+kRwWscC4DseWSOHqQ9ZzRIRIBDZVkaKysvLY/nAOedL/jnNQdwQJZt7pPOGvqqpa2F8hQLwl6nNycha5D+9ik+v1FYmqc1RUVBxERM1EJKE0g5KUuuyRZJqDhIBEHjEuocTKcZEoqaQrpEU8VebW1dW9FT0Pbt7xBBS5zzVnEvd8Sm1trQgWMa8YITiLAYhn2guJOErDicaYiFmi9aSvjy0CyYoKyVqdbHvxRIrZ624e/PtK6DCZTpWkk8nYkUik8EoWyuBn1s26XvLLDFxWngJ/AOAy119f2Z0VmhPDQ2APb4RkeMxddcuhpt8SbL/o9ENM16yZfW1/Asllxux1vtWgAc9TYMBLwrk/74/LJk7o8Q3arzhCh4dIISLIz9bNvFbyiqR0xRMc5qy96U4m+hfXvtDi4TdxNhNLLg3niiRTLVp/y+d9YbHaeWgl90S8JJw3FK1fdpSPffK7IiFtcoW9TYpCK/eWz6x1tzxKYHc4rqdXiceajXhS7O2aTWkS9OZhJ6AixbAj1QaVwMgRSCRS3FNf8A0DRi0IB7t/0sMVMfAqGHXBPjx+aVXLx15W3tsw80GAfxgVl9kL8F+YsY7JeGr7mvVrHc8Mdxt7K1J4eHJI8+Ky3e1hq8SlDyRxYtx5UXnLFfc1Fl7CTBKz645flNwZ7zDMdh/TU1s/3hGIVdVk5GZOWx4NAkM5qMUTKeK95ozHdc9E0zRLA4HAf8lr9hN/2RgusfMHOMnsnLfGSnSZVLWRVEUKr9wQrlCPXzheDtXV1VcyswidVo4Ej3lz8jysj85vEX2vyxtgdbS3gsueudEeLInmsaqqSjauj0oSUhF6Eh3gKysrDySyqgqJl4glliQQKRxPjpjeIi6vnUjYjoTn7Ny5s8wOlclz5Tdx0EhukYT9e31WEo0xEbPR+PxpH8NHIJlDdCq9JdteXE+KtTdfwgSP31d+h0HtRHjq48mhQKwqD4lECo9koTHzcMxed7N4WEmuAufaGKJQWcvMZW95HNiHJFJ4HdQdkSLGIT6p/QoT7lw387orPEQKz4orycxzPJHCw1Ym5n8FjE9iiRQxvDwkybhXyWjJwePsufrEeyYE4yUPkSMlPnsIDMCatbOumxvNI55IMWcv12wy7PWekSOgIsXIsdWWlcCwE0gkUkiH99XP/A4TS+LJWJUxJAb7r/1J+e74ZG3rb92CwwNNxZNCZvcLAMXKcC1ddDL4BR+Ma90eCnsrUniUJ02eH9HvLipd/x0rnGVu0a+Z8V1XduzodkT0aDLA10aXUU2+Q71zLBIYykFtJESK+fPnF5imKU/XJeO45CFYRUQSiiRrT3KqSEz1qIoUMl+uw/3tW7ZsuWH69OlyGJe8C1ZCS/seJxwl0RSvTSBSSAiCZGWX+GRPwcOVCDMSKmPbEFckGIsixZIlSzK7urrke1ey0Mtm3JpzZn7bzqFzk2zkVaRItKz0dSEwFhNnivfAnBZf4t9X4iYi37Vriq6RxLGRK5FIkcqh3eNQHkkwORoiRZL5JDwXs1NlI5XxJvpUJAzdiArLALCFQc8T+DxX2xGRxGOuEpkQeV2EHPioNqq8avLvt6uQJFMOVxqNJ1Ls7ZpN2mi9cUQIqEgxIli1USUwMgSSESmkZ0lyGQLfT0C5K39EtFEmEX67bXXLP7uFinDYReH5gBWvKS583t8TjA8AY6lTWWMsiBTOAO9rLFzITFIp4atxxIouYvrxheXr/3NkZktbHW0Cwy1SDCXcIzc3d3tXV5eEV1V7VcHYV+EeMheufBMf2qU6JazjXbfYYFcykaoZAa9wj2Tn1NXXoUm85z0nt0OSIoWTF2PMhHtUVlaWE9EKSb4aCoUqA4HA351xa7hHEitAbxlEwPsQHL8EaTyEw+FJ4bQ/a+3NC8ng28EU//cV/OM1s66P/L6qSBEmuC9ECjvsRHL5uMNhJVFwpHSnJa4Sn7d25vVPjBuRwl60Q12z+rW0bwmoSLFv+WvvSiAlAsmKFE6jy35/dOa0AydXmAYWgFFqx1ZKOT7nChLxFReWtlrVP6Kvu5sKj/CHcDoTSexnobvmtn3v671Gb6nkrNhbkeKBpqKjQibcsY2ShGlQ4suUYPUb+8vaogN9fpzR/0SzAmBJ+CXlCAcuxgcmzKqLy9sSVilItW+9f/QJDLdIISNIkDjT/brlDTBt2rRpRCReCVOj8zDY7TluynskzpQSpO7kknL/cCXOlLZciTLFe0LCJX4i+Vxqa2sjn39XQkfDK3Gm7LErKiqmBwIBKUsa83KFknjmtnDZI0nPFrqrnbjmMVHizNPr6uqeSSFxZiREJUG4R9zEma4SqpHEma4wmci8OnDsUqPr7OobVriHi3O3W6BxvSdW4sztTmlcN/yhrP3R/4Rqj8kS8MrPAMa6tbNCc53EjtFtzVl3yxUMK1TL2dtHqlEMp0jh9GvZCN8ZxKiwE2oO/n0FBiVaTCRSpFe4xx65GATLoESiieZ6ND0pxJYY1TrcZkZEillrbywBGX9wVfboBugHa2ddG0mkHm98HrkqUuYzHOEe0TamumYTzaG+PrIEVKQYWb7auhIYVgLxRApJKNk9IVNcjT8rnRoG+sgMPXVBeXska/y9TbMKYZryZCOSCIpBL/+0bH3FPfUzZxD4pAGD+e2flrc+5vy/CB5Tp065i8GSid+JP9xpMM64oLxlxd6KFB4JMaXrDVm7eovPP6kjUpc8FtD76/O/zIZvqWlGMkF/lL2791HnvZaHyOyZl4BYSrBKTgu5Ikk3h3WitLF9QmAoB7VEeScSlCCdT0TyGZE8DVYJUpf3xWyp1jFp0qTrli9f3iv5Crq6uk6UcpciYDjhHgIqXgnSnTt3XsbMN/c7QrRFeTw8RkRnAbC8CRzgicbjyhMhb9nuzqMhf4gqjfmKz+db8tJLL70jr7lKot5FRNfW1NRYWe6jL1tYeU6KVEj4Q21t7W9iLQhX6EakyoYzj3ZJ2KU1NTWtdv8SUiEij3h5/dUpyeoSKXKI6MFJkyZd4SpB+nXDMKQ60BFOOU9pK55IEa8Eqas86Ex3NZbKyspTiej3/SVFpbLIQqc8q52b5AE7xCeSkyJeCVK7zKnw+2p/2dLv1NXV/V5zUuyTr5R92unsqEoXVnlLA6etLbqufg/DrGSSPlnnUhLSuSJ5GvZWpJi95rYvsy+01LB/X9nAR7szQ49Kokqrs3D/l1glzmng93VQNYz1N50JtqrsOCXQIyEa0sRYS5wZLyeFR0JMUYY27MoKFUeYJFg9oy1SiDkeJTndVroSZ+4pwngmMY0xxuHgs7eJM4djze7TLwDtPIYbt4JRAkpgTBKIJ1KI14A/A6v6SyF+3TY+xMDPflrWMihTtIeY0HJRWcvMexuKLpYDDwAnwd8bvUbvPHdlD4+8EbuJcN6FpS1P/FvDzGUEdiey+gjkq7yodO2fHJj/1lB4IYHEVdsqVyXuhc775X88SpAGQbjtotIWd7sI587okczPEw0je+lPSpp33l9ftMAkPNk/hkl223v075mck/mai8pbpTyjXmlOYCRECkFSXV29iJnloC1lb7cSkWzMnQSSkkjsqtraWjmwW+VJq6urlzKzJV44+Rhc+Re22B497qoOkr9BPn8SopRBRHJPj2mauZJ80Q4hkPKoHc4UuTwVpM+PiOjZmpqaCxOJFJWVlQcTkWRtlyo+npUlFi1aNKW7u1tCViRcTIS8N+3Dd57tHvyGaZoL3CEN7qXjqtzR61TTiLW0XGEhua58DU5OCmErnl8yvqDDQ9gQ0dk1NTUSluKufCF5eEypVmIYRiczi5gqoq18p63Kzs5e9Nxzz22X98QTKeR12/tBhAKpumLl1GBmebAjpe5kXp/Pzs4+x2nPZib3zxMb7DmUaiLydFlykQhHsSNSwSVGH47N0tf9OTk5l4vIpSJFmn85DcH82WtuLoaBZ10ls6WVP/mN0CIp8ehuctb6Wy4mk29xCQRwHyo9yoPuUUli5rpbv27AfMlVqSESmjB7/c3ijTn499XkyrVzro/8vsc71Iut0UKJiC5g85R1s2+Q7yPrihZm5Pt2jxKkLTeXs4mnXU/545cgBYY9caZl655lTINMfNu6mdcP2q8UNy2bFMz0PUrARF9vaKlTWnRfiBSz1t78FSLU9XvSHe6xJAcl7tyjBKlHKVdpY87qWw9mnynfxX91l3DdWz6z19/0z2CSPD/OfnEPvvFKkA7Hmh3Cx1bfMowE1JNiGGFqU0pgpAkkCvfYszoHbSU2L9i2tnW55J34t8ZZ84lNcfOO1JRm5gd/Wt76E4/KIHL4eT6U4f/xJXPXfCDCgGl2/zuDlkbcSa28FGb5ReVtb9zXWHQmM9xPSQTHu2D8vl8s6QZRIYFlAz9QlSNKpLincdZXDDajf0BNMEvm8FpmYycb/DViSJlE2fwzg3/3yZrWsyfNyzsw08xs7C/rd4wzDwS0hcg4++LSdW+KJ8iBU3NvAqxSXHt4goz03Gn7I09gpEQKsdx+gn4TM59sV234tP/Paw3DuHzlypWvR4+uurp6niSnFecE+/MiCTTFi2cHEUkuiHeiS2/Onz//GNM0RcSTcAPx9pHqGo8Hg8Eb6+vrd7j7sBM1Svk48WySJ5OP1NbWnp9IpJA2qqurH2LmHzDzOXV1dZ7uu7Y3wZn9iXIvtQUNOWB/KB4gXva4bauqqrpEoq36BdNBCTG9VoArBEXKDFrhLq55XMbMfyMi2fQfZYtAHf0i0RU1NTUiyFqX+wDfL6icAeB8ANKew/Cx7u7uG5qbmyU7vXUlEinkHpuB8L3QPrjJd+KbzHxrbm7uU8uXLxfhIXIVFxdPys7Oljk+2/aWkTUi4SwiPt1re5Zc6g6vidGHjPGqmpoaObxZwpeKFCP//TEWe5i97mY5pEVX3OoE8CoT2km8Ihn5/eUhP+/OHxXtdRGjGsUuBv3eYH6PDRwCtpL6Hujm4ORPKG5aNi2Y6Rv0+wpCG5s4e93s6948+r+XZR643SfJYQf9vlrlKGdet0LanL3+liUIi70TXX38FxFeZGCTeGZM2G0cA4PEI8TyCLWvj0FWWeRXmel4AkviYXcbg8JKRiNxptgV48AvicmlQpPkf5Bwm69h0H4Fv1s3M3S2hOzsC5HCmodwZRRJkBxdcWqQSBEjPKQXoFUEWN48TJwHtpIv5/a3OUhE2Fs+MdZsLwlbxp/irFmrBOlwrNmx+J2wP9mkIsX+NNs61rQnkEikkBwSPpPkx1GekiZzfWQSn3xxaWub3HxvY9GNYFwdVcIzVjtMhMcvLG2x6ljf1ZQ3LdPMlIPD0cl0bN8zyJPCtuEsMGRj5oRkJGrur0Gg/NKylk33Nhal+F5uytrVtyCZcJJERujrSkAJDA+BVMWmRAf44bFKW1ECo08g/BTe/wLA8SpuRRvWK8LY2lnXyWE0cnl4KSQckCNSyI2z1990Fkx60O2tEb8BatqdFVzghD8Utyw7os/0NxH4CI/3RUJTZq2/6UZiSnYfIgfri9fOvP5XTpujJVIMjQn/NURGecvMazftK5HCWlNZvmawJaC7rz1KoKY4F6KTDZrz1NfMAB8xLEYJ0bjLjgBLpBja/Ay2P+EHRG8YUQIqUowoXm1cCQwvgUQihfR278tF34RhuWUmEio+MhjnST4Jx0orb8PcmXeC+YIoj4fogcjTgqd9Rta5EmrhvJhE+dO/gjEZhIPt9+whUsjf7dAN8cpwP02JtkGeMK4PZfiXiKeH86IdUiJPmGOVYJVbPd87vLOlrSkBJTAUAipSDIWavme8ErDDBUS4Fy9Gtyei15C3iLegV4JDEQmCbLwEplgPEj6xvB+B45yG3SKFdWhcd/OFDCT+fWWsJ9NYsmbuNZHfZnl/nEPvQH4KXmbMWue7ksh62u/2mIgebxcB16yZdd197hdGU6QIH4StUJjE+5UoJvtKpLAP79H5QeTPe4gUKcy5CcLT/p7QuU44izMnQ+VjvT+c60RKWUu+NccD1j3dsgb+y07cav3dLVKkYD8jxpodr98r6TAuFSnSYZbURiVgE0hGpJBbJbThM1NzzyeQuIke6UpUtbvfFfnvYP6dz5d9r1tgcEO2wy4kT4OUq5IkfxIXLsLENvkiZ8IdPy1rWe81MZKck0zzFwzMsPs1wVZM+a+NYN//Dfn9L7sEFE+RQtq18k6Eui8C0bejxiCiyJ+I+I5tq1tXuMunOvbcvXrOwb6+vhsBkkSFEtoiP24iTOwA4TUC3x3rvbrYlIAS2LcEVKTYt/y197FJQNznDQNXMeOEqN81Oai9aRI98cnk4INv/J9l4knheYkLfF+m/3YDfAqHQzvkHCDhI6tN0AX9/yO5pSzvSPvA97s1s677jrsxOweBhDV5/r6yibvXzQqt8KxCwsuMOet95zPoMoClxLn8Nou9b8IMLVo7Z5mVpFeumetuOdxHfCOzlYBXHljIPiQIYDMRXg4x3bB+1rUiqgy6RlukkM5FSApl+C9iw/w2mNx7rp1WaAJwRzSTfSlS2If/ZwAscsHzFCnkdZlzGKFLTTJOI/Ahtlhm76m4xYBxy+qZ13ruCYfKxz2pVglRwi323lGEul4GWsF0pQGUMrEIZ86ajXhSOH/bqzU7Nr8O9gurVKTYL6ZZB6kElIASUAJKID0IqEiRHvOkVioBJaAElIASGCkCKlKMFFltVwkoASWgBJSAEkiZgIoUKSPTNygBJaAElIASGFcEVKQYV9Opg1ECSkAJKAEloASUgBJQAkpACSgBJZC+BFSkSN+5U8uVgBJQAkpACSgBJaAElIASUAJKQAmMKwIqUoyr6dTBKAEloASUgBJQAkpACSgBJaAElIASSF8CKlKk79yp5UpACSgBJaAElIASUAJKQAkoASWgBMYVARUpxtV06mCUgBJQAkpACSgBJaAElIASUAJKQAmkLwEVKdJ37tRyJaAElIASUAJKQAkoASWgBJSAElAC44qAihTjajp1MEpACSgBJaAElIASUAJKQAkoASWgBNKXgIoU6Tt3arkSUAJKQAkoASWgBJSAElACSkAJKIFxRUBFinE1nToYJaAElIASUAJKQAkoASWgBJSAElAC6UtARYr0nTu1XAkoASWgBJSAElACSkAJKAEloASUwLgioCLFuJpOHYwSUAJKQAkoASWgBJSAElACSkAJKIH0JaAiRfrOnVquBJSAElACSkAJKAEloASUgBJQAkpgXBFQkWJcTacORgkoASWgBJSAElACSkAJKAEloASUQPoSUJEifedOLVcCSkAJKAEloASUgBJQAkpACSgBJTCuCKhIMa6mUwejBJSAElACSkAJKAEloASUgBJQAkogfQmoSJG+c6eWKwEloASUgBJQAkpACSgBJaAElIASGFcEVKQYV9Opg1ECSkAJKAEloASUgBJQAkpACSgBJZC+BFSkSN+5U8uVgBJQAkpACSgBJaAElIASUAJKQAmMKwIqUoyr6dTBKAEloASUgBJQAkpACSgBJaAElIASSF8CKlKk79yp5UpACSgBJaAElIASUAJKQAkoASWgBMYVARUpxtV06mCUgBJQAkpACSgBJaAElIASUAJKQAmkLwEVKdJ37tRyJaAElIASUAJKQAkoASWgBJSAElAC44qAihTjajp1MEpACSgBJaAElIASUAJKQAkoASWgBNKXgIoU6Tt3arkSUAJKQAkoASWgBJSAElACSkAJKIFxRUBFinE1nToYJaAElIASUAJKQAkoASWgBJSAElAC6UtARYr0nTu1XAkoASWgBJSAElACSkAJKAEloASUwLgioCLFuJpOHYwSUAJKQAkoASWgBJSAElACSkAJKIH0JaAiRfrOnVquBJSAElACSkAJKAEloASUgBJQAkpgXBFQkWJcTacORgkoASWgBJSAElACSkAJKAEloASUQPoSUJEifedOLVcCSkAJKAEloASUgBJQAkpACSgBJTCuCKhIMa6mUwejBJSAElACSkAJKAEloASUgBJQAkogfQmoSJG+c6eWK4H9nkBJ1YzFxPQMA2t7szLmr3thXdd+D0UBKAEloASUgBJQAikTmLVwVk6wN2MlgNkEOrW1tunZlBsZhTcUVpUsZvAzANb6M/sS7n3SZVyjgE67SCMCKlKk0WQNxVTnEOfx3k8BtBLj/gMnH/7i8uXLQ0Npf395z5IlS3yfdL03hw3zHw0r2/9nfxn3WB+nihRjfYbUPiWgBJSAEhgKgYKqkicAPsPrvQz0EPA6Ee46dNL0p8fzHi5/ftmXDTN0yKE509eM9DjT5TCvIsVQPlH6nnQjoCJFus1Yiva6RIoeBjYTwHYTuQCmWP/NWOXjjDNffnndP1Jsfr+5vaSqcCGx+QcQ/rePQ7PX1HV8sN8MfgwPVEWKMTw5apoSUAJKQAkMmUBEpGBsJ4M73Q0x00QA0+y/Pd+TjXNee655+5A7G6NvzKucc7CfjLUAjiAYp7TWNr0wkqaqSDGSdLVtJZAaARUpUuOVdnfHO8SVzy86xgyFHgWQJ0KF2du7qLn5tSH/yJVWHp8PGAEGXh9t1/uR7rukoiCPiFcC/KeerMxTNaxgbHwUVKQYG/OgVigBJaAElMDwEnBECgKua61tviWqdSqoLj2BEPp3ZjqMiO9orVn1M+uxUxpeA2MdHGJhiQZ9Gc+A+ViYxvy2QFPHSA5PRYqRpKttK4HUCKhIkRqvtLs70SGuuPi4KUZm5nMgzCPm2xsCG64e6iBHWiiIZ9e+7HuovPR9e08g0fre+x60BSWgBJSAElACo08ggUhhGVRQOe+7IPwGTG/6OLN4fSCwefQt3fseY4kUe99yai2oSJEaL71bCYwkARUpRpLuGGg7mUNcWWVBCYPFhW5TH0IlQw1l2JdCwb7sewxM835rQjLre7+FowNXAkpACSiBtCWQjEgxo2LuoYZhrAOQa7BR0VLX2J6OA1aRIrVZ05wUqfHSu9OTgIoU6TlvSVudzCGusrLowD4EXwboGAIvbKjbUOt0IAkjt3a+u7Q/l8UNAI4KuxJSB5ivagy0N8n/x0nOuQMwKxrr/hj50bRCTMzQXWDMA5AF4H0i3L0rx/dQy/KW3VEDo9KK/BIQ3Q5wHgAfgG0gPOE3/bcEAus3J9t30ZKiCRO7Qj9ixoUADrP72UiE+2L0PciURGEzHArdycBsAAcA+JSAteTzXV6/suV1rzERcCsTvmkz2N7/38/7gqHr6+s7Njr3l1bmPwHgDBBf11i7YZCrpyPKANiODN+sxhUtm5z3ucZ6CYB/AtADwirD8F22N/bEW3Qp9ony8rzDQn7fTcQ42c6N0tP/368ycI2zrqS/0gVFn0dfSDZgU5joTGI+G8DJIGyS3CB+Morc1T0yeszP+hBazUCOQVRdX9smsayRq6xyRhWDRJB7y8/+YllDSX+Y9EYloASUgBJQAqNEYKgihfO+/riPZQB3EugagD/jzulQcMLcL7HPuIGARc6+RSpFGIZ5ecvK1dH7Fhkx5VeXlhCbtzLwTZL9m+TKIDzfF/Rf31FfH9m7OHjyyssnZ/hDNzD4LABTAYQA7iDCLa01q1bMWjhrklNJY0+k9GRbbdOZRQtKP28GTWsPYIswGwqq5j0M0A+8wmDy8vIy/NMnPQ1gARjntNWt+q20LXvZdzu3LiUy7b0ssdjC5LuqvabR2svKfV6eFAVVxXcCuAzA08EtXWd2dHT0ufdbZlfmcwBVyP6yva75/njLI6+8/LAMf/Amlr0PYYqdAPVVJuMatx1OG7NOOOGQkK/vNgZOs+dpG4MfAxl/IubHPKp7UGF18enMfFN4zx4eJ8G4lcGXR1ctSWatyP6Ou7J/xGBrTxm2mVcZBl/msVZSWieuNSIJYj9nr5E3mY1bD8+d9lR0otSRtGWUPtbaTQoEVKRIAVY63pqMSGEdBp0DMfCzxrr2X8jfJBTEl5X5G5ZDIWAn3mQfQJ+VHywwrm8MtN9WUlHwLSJcQODpDFQA+IQJLxOjk4J8V0PDhnfk/pKK/IuJcDuADABbrMNz+IfrgOicGEuWHJ358Y6cO5n4gvCPB38EUFCeFtiH2o2myScTGb5Efcs4KCtrOYHLRUAQoUOUFgIOCosE/HKiPBOxOJZUzjidQL8GMME1Jieh1adMfFZT7QanhBWVVsy4EkS24LDHmDYz0/ymQJsVczkUkaKiYsahQYL8YH7LGasthEwH0CeH/IbAhqfstZySPbHWf4p9oqwifxGLeyqQA2AjQK8ALPaKeDTIRpdIcYg9nnCyV+BdEWc4GCxwixTdm7q7J0/3PQHGaV7hS6WV+Q8B+GH/j+HDjXXtP0rHz7TarASUgBJQAuOfQDIiRX5F8QIyIHuMTSDMaatpft9VFWQrwAcCZFgqg11Ss7Cy5HQmln2LPFTZSsS7nESccgAF+Kr22lX3OAf3o5csyczp2iwH9QsY1CdVRQDeDKaZctAG4W8cMivbA6v/7sxKQUVJHvnMZyVfhiVmGNzJDH94/8hEMP6NadcyNideQMRfAqwHV0f2/1sEg3eZ0dZe1/ywh0jRXlhVXMzgl2TvEF1+s6iy+CiTsNp+OGPxOG5R8ZSsbmvPcbItCmwGnL0sExFd31rTfJuMN4ZIIQ+gamRv6yOjZH1N49vOOI+vKP66YaBR/t80UfrHQPN/xVqZ+dXFi4jFDs4BaCPAr4T3anyYcDUIZ7fWNDv7M+RXzD2SfEYdGF/a026Y9l7aXYK7xbzxAAAgAElEQVRUBIqrwwKFNefhuTUpF8S5AMl7/O7SqonWSthThyJ7SiLexqAssOz397CZCqqKr+zvI7LHJUIw3L8k6ufN7rwi1vgMWgHQ0V5rpF8QeSS4ZecFjig0kraM/2+T9ByhihTpOW9JW520SFE1404wXeZ6ak8llfk/J+CK/vPyagpicUND+zbpuKwyfw4DfxDFk4hOaKht+3P4UB07caYrpETKZp3SUNe+xmqrLH8q+60f2Nn9X1IXNwba75O/l1QWnErg38kTc4PM0+pr/viq/F1U1Ald5vVgvoKBQHeub7F4YMTru7Sy4LsAyw9UGwVxUmQc8/O/zCGsAPBFgM5prGuzFHevy4ujlc8jKzMA4DgGzmuqa5f3syj2H3duvIbBoth3mD29FZKQtLQ674ts+poIyGWDT26q2bDKGdPEztDDDJwFwtM7toQspT5VkUKEnW2dk+QHbhEBj+/K9f3Q9k6hsooZZzLRfwB42/RxWfPKDR+mao8Xl1T7LJ4/43NGiBqEOTGf2xDYIN4i8gRD1tt3CXjE7eXgEikOtwQNNn84dfKRAUdd95oX13xH2IvtLo+hrxpknFhf29qc9AdJb1QCSkAJKAElMIoEEokURdVzv2kyPQ3QFwB+sK12lfVQx/V0vIeIbpuwm3/Z3Ny8U0wvqCr7BhB8mUGTZc91eO70f7d/T6mgsmQxiGWf4APzwra6VSIYoLB6XrXJ9AcibGTyLWhf2WCVYbeeau/MfISZziTCw601zZbwbx/0nwd4HkB3GDk9Nzmeso7NDPq8QXxKa80qOfwjVriHl0ghokN2NyRJ+5ejQ1wiOTqAR9pqV8kDCbH/58x0BZhXc9C/uL2hwdrL5lfOm0NEfwA4BPhPaKtt+LOXSDHQH0uS+Yh3htV2VfE5DDza/6DlheCWnae5vSzcS2XG/OLPGSY3MOiLBuHc1prmyN4nv7rku8T8CBhvOXlFLI+QaZMeAdFZe9g9v+zLZAb/YB3ugYhIUVRZmm+SKVyy3X3InvS9nVt+xowbZW69RApLBIlaK5Y41bnlKRAWgflxI7c3sqcsrC4+02T8B4HfNg0q27Cy+cOZ1aVfDLEpaybXIDq5paYpssc1OzMftsbi8kYpqCq5TQQxIn6CJvWe56yRgXmxvK2r22qb1460LaP4sdauUiCgIkUKsNLx1hREimvBdLMjUrgOsBMZKGuqa/+Te/yle4oaMUUK+bJ1nm4z49KmQPvd7rbKqwqLTTZfYuAVqQpiZpnBCV2h58AoB+i8xro2qUASueZU5h2cgfBhPwTf3Oa6lrfiihRVM8JjAx5prGv/vrutsqr8S5nxUzA93hhouy7WHHsehgdCESZFM7IP189YLpE+LG1Y2f4/rhCNjyhIcxsa2j5y+rOrh4jI8Q8KYqkIKamKFOVVBbNNZvnB3yO3iDUH0wzZzCxg0OlNdW3PpGqPF5tU+ywrm/EF9tNlDHzSm5Xxc3eVFHdohxMm5PakIMbihkC7iEqRy2tenPUB4PPukA9nnfV7fv63Ixyl42dabVYCSkAJKIHxTyDZEqQMXp8Rylyy7uWXrTLyA0/H+Vf2QT1S8cM5GAJ7viYPCyIHetdhsrCqZCGDTwFzoxM+4dD3yo1QVFlcZRIkrPLPwQxUdbzYvNU9W/lV8y4h0C8B3NVW2ywhCCmJFPb94QOuq/JJONQjRw7/J7OJxe2B5hWug/NEZiprr2satJd1QjmcdmIlznTZHAn5iBVa4rUyZ5xY9gUKmpcZhvmJLyM4aO/jJcQ4HhoEGF52294w8lAqIlIUVhc/xCyeoh7zXl2dC94todxF3p4UXmul2PEg2RTkUElH3ZoPnLENHrtxeltd0zOOSGJ5Pvf557Y1NET2uOJZA+LfEuEfZp9vqQhFA2IaX9peu8p9LqD8ypIHDMM80YRxXXtN0+MFVSNry/j/NknPEapIkZ7zlrTVKYgUgzwpSqoKFxKbfwChfneOb1F0vojI6+AVO7aalnocSyiwDo3kWwtGjslmaXPgj4Pc4ZzXiTFBRAcjA7slDwEBmY4IkWjAcUWKiuOrQYZ4fnQz8dXc3fdEqqVWvTjKU4TsztCzBFSBEDBDfOX0KUe8Hh1D59ju8iL4av+Tj8cpaN7c0LBB3CM9S4alKlKUVuaLm93PY4UyRF4nvquxdsPlqdrjNQep9hlvHhOIFFOi85tIWzHWN5VVzXiYmX7gDvkoq5hxGxNdtbdVbBKtRX1dCSgBJaAElMDeEnC54u/RlO3+/xYDd/tyep5w79FieWC4DuAFBmNhS11zJP+Y04HroLktyOZs98HUazxeIkVhVfG1DMiDoYgIkYhFKp4U0lZ+ZcmxRNxAwDvd2ah47bnm7RFBgrHT8UgICyym7P/qjZzePfayrtdXiCdE9uezs508Ge7DvNMfgF1OyIdLAEF0GEii8bpf9w5pKVnM4GcYWNVtZp7450BAQpUjVzR3eSFsN8905x5x3hBLfInnrVNYXXwlM37u9pIZZIP9ujPPjrcIAGuPa/p8N294qSHmHrewet6FzLiHCO/DNC6n3O4XPXLTWV2OtC2pzJfeO3oEVKQYPdb7pKekRYqoJI2uw6eVw8HDeHHDkhwU68X7QZ6IxxIKbC+Bl8P5JCJ5GCJNuvJDdMtBNPyCIWEUeySFjAUxQXUPKqssuIjBt9oxmNLMhwSsJJ/vnvqVLSKaxK0tHotjOB8DLZcHAbZtPUR4nZkeNHsmLHdcLB27bRaifn/R/pvwbWXiB6flfLpi+fI3ep17UxUpyirzH7NCRoQb0OnBysmV8WRjXfuZ8noq9nixH0qf4nq4bfvGMhgsoUSSENXJM+F0EUm46iVcuO2INS+uBJmviddEX+4BocyevpUEHOeVUHOffDi1UyWgBJSAElACMQgkCveIBS7W+7wOw9FtOPcwMNGdY6G4uHjSrmz+PoHOZeAoy0t08BV5oj8Uu1MVKcIJFLNe5PDeywoJGAj1MH7RVtt0tZjnHG6thObEe+xlnfwK/Ykv10t+C3mPl0gh/YUTZKLcCfkoqCw5FWT+HqBnoxNqes2N7H027txWRmxewYy8cJ6GQdcOJ3xlwO5wAtHo9qJFiu4eY5KfjLUATfWq8jIUkaKgct5j4XCTcE6RaBucPCbAgI3iMcEGP0WuPW7/g7xWgB7szJm24o3lyyN7XAnhyO3a+nMGXxROjM9mOFcHLfcZ9MD6lY3vOn2OtC36JTQ2CahIMTbnZdisSkak8KruUToQIhHXFgbWJhIpXGEFkxMMzDqchu8ZVpHCalF+ZCn70wpiOlVSaNiZhEHA86Ge3nPieVck4Ejl5YVfNQ1zMRlYxIxj7GSVO4hxTkOgXX7YIpd1SO/8ex6IloBJfhS/Ylcu2chMi4eaONOV/DTR+omIFHJjsvZ4NZpqn5LDYuuOSQ8S4XsAdkvCVADryaC3TZgHEpNkpPZ7hHuk4knhzj/xZRElQsxdBDQw8BdnvSaCpK8rASWgBJSAEthXBIZy2Bdbh1ukGJTgEHgfoCZmXk+E7QTKt6s+jKpIIeMcyAdBtwe3dN5gh3pUOaKFfY/j1ZFoGi375SYvkWJwf3i6K2f6t3O6NksOtfPA4XCHeB2ED+RbHmTw9wDa3V8YbxURrWfG2wAdCFjVOPxjSqSoKnkCYKm6keAaLKTInvL9zm15JplLAJ7fL2JYe1wi3sghY3FboMlKDu9ceScVT/P38knh3Bc0106yKUk+7+/KOehyETbieRUNNm7vbEk0Un19dAmoSDG6vEe9t2REirKK/AVMVvLKd/oQKllT1/GBXbVCEuYEvMI9vA+s3okzxdugj0jCN7K9wj2i23Keng9XuEcs6JJ3A6bvcQAzE4UAJMPR6cc6iHcdcB4x/ZKBzWSEShprOiLZoKPtscSTrF3XUbjE1UCizRRLkJZW5S8DW6Vi96pyRSx7POc8xT7LKmeUMySbMzb6GZWBQHskG/gwhntYprrDO5hIYnXv8yrnOuofSu1QCSgBJaAElEACAsMtUgw13CO/quReAkv59t905Uw/3/00fF+Fewg6J9yCgA/ZpB/BYAnreNdd8WMgdwMHvMI9oqcglseBuz/5bwYvJab/AGGCU1Ul3nQWVhaXm4QVVvLRqEooMcI9rDAVBq1JJtyjq/sAM9vofYnAc4Yt3KOqeFl/ab0bYoV7JPsBlj1l9wS+jhmXEajDCc+J8X4qqCj5FgzxUMERjtdK4b6xJdkh6n0jREBFihECO1aaTXS4titUvBR9UC+uOP7rBhlSVsnwSpwpCZYqKmZODwTWb3bGGivkIlyRw0qEKXWk90icKe+ffeLszxw88eNPJdzBdb8kztyj6kYqiTMTVXSIiDHAIO+C6PnzTJxZNeMcMFlZnZ28HM77qqsLcntMlnjPoyNeAQPJRq2cEO4+XEKOKaU1G1e0bIqUyyTc2Fjbvsx9vysJ5BbnfleIQ0Rscr9HxJMPdh14wNqX1n4if3clP03KHq81nXKfA3kz9uDtYpC7t54U1vjsajP9TzrelzhSAF+IsZbHysdV7VACSkAJKAElYBEYbpHCbtNKOBkjcab0ab8OK0Fk39SpmeHDL+a5czQ4U+SVwNFJnEnAa14H0uFInCn9uxJlVjHoUYL5EwYucydhTJSAUvayMysqpq8PBKy9bDyRQu7Nryr+LYl3AdNyEBYD/Gh0clKv5RsvfCNcWtNYZ1XFYKOipa6xPZHdw504052A1LHflQD1nejEmXKPeIccuOuDyJ7SSULqlYvENUbT8Buz0GdOsEvFyiFjbktd81tubhFRwk6MOpK2tKxo3KRfOWOTgIoUY3Nehs2qOCIFlVcff5xpGlKa8xvidm/29i5yQh7kyz93qu8hIpwrtZwpiCUNDRveEcPC4QHvSpWMuwC6trGuTeppO/kNXiagOzrhZaSkqCSvBJ3bVNcmnhtWHojy6uO/abLxNJje9PPuJYHAnz+NW4K0M/SvAH4kZTa3bw2dJ0k7nbwXHn1TWUXB/Uz8YwZqjSC+45QgFTEkUvozgfeBF8eyqoJvMLPk2phITN9rCLSJu581JleZVtPxHimNJPDkbWAsaQxsWG9PtLtE6Dt+9heL+OMqpfm22+ugvDzvMNPne1KEJXlq4IgU8uOa1dP3vEwFCC9SH77nHqtduvUnTMZ3mmpbX0jVHq9FmWqf9ryKQv4eES10ytcWn5Q3zej1PQDgdAB7nZNCbLXErs7QizIdtu0Nu3N9J8VKzDRsHzptSAkoASWgBJTAXhIYGZEidgnS/MqS+UT8mBWuOlCC1D6Y49sgPDNhN86xc225nnhLCdSBKhNxS5BWlM40jdBygA5w506I5ByISraZKI9GfkXxAjIsT2DZfG1359FwhIyM6TkPMcJ7WdPnX7LhpYbIXvbdzi3fJ8JdIFzbVtN8TwKRAq7+MgD0OVVEEk21K3/Fe4BvoZQ7tew7qXiar48fIJC193GYJCxByqEVYHwp2RKkG3duvQZs3gCQ4VXdw0ukGJhHlDDwIvp833PKt4ZzdGRdD+AnBPpOa23TC5FSteBthulb0hJojOxxIyVLGe9IUlOe3NUV6sqyEs8z00O+3O5/iZQgLSubSv7gsyCay4wL2+ua7x9JWxyBKtEc6uujT0BFitFnPqo9OodrAD1W6MFAgsjcSMJCxiofZ5z58svrrPJVziVeFpSVtZzA5QBCAN4k4L3+LytJdjit/0D5hp+xwHHZt70yJOHlDDt54ybT5O80v7zhNVGgSytmXAmiW+z8Cx+C8QrIysdwhFV5A/zPTXUb5AALeer/8Y6cO5nYqvvtSrg5NZz8kl/xMxYFAhvek/vj9R1ObonnAPpWFAeHwd+iQw+iJylWFYmSivyLiXC7nYNCymztAtgP0GdlzGBc3xhov03GEDUm6WKL2GO/d7r84BHz2Q2BDZJYE67qG1IL254/9tltixhiyGHfESnkPRUV+UcGCRJOYb3HSuJp4lMQjpX5ZlA99/QsETEqVXtiLdxU+rTmKTPzORDmAZCYQ2Egl4y/215nPoOME+trW5uHmjjTsbWkIv8SIkipM0R78UTyrhBf11i7QdalXkpACSgBJaAExgSBkRApZGD51cWLiCEPqCRP2FYi3uUkkGRQn3hatNeukodP1kOX/Kp5UrZSBP+pdlWRzVKtzcodwNgOsvZkrxucfUJLXd3H8h5JoEg+81lmOsxJvBivj4Gkl2Tt94jo2daa5gsTiRR5lXMO9pOvKZzbi1+QCh3y4Mo9gcctKp6S1Q1JcG7vZflNgGTvaO9l+Q02eUF7YPXfE4kUg/vDm14eBl6LR2zI7MZz4pFiJYgkCu99mO29D4UA9hHoxNba5maLe8XcI8mQ8Fg6OsId9h6Q0RXmjjZXeAsVVBVLlTdnnx2eW5NymTBBHuLJnCcrUsSw4XWWJKSMY+3En/U92Vgi1VXEsyKna/Od/WtK9u2QMRK4xz3vBuHs1ppma487aI24Epsyk7XPl8omvdlYJG2PtC1j4gOvRuxBQEWKcb4oXCJF9EjlQ98Bk+6YOuWwhlhlMy1vg67QmXLAcyV4/LBfXHjSCIZurK/v2OFu2PZokDwPX5UDqGlylS1SWF9ZpRUziojoegak/rJ8wX5KwFry+S6vX9nyepSRVFqRX0LArUz4pn2Yf58Id+/K8T20R1nUioI8Ivbs2x7Hj0SVBXCYfcCPOY5oWPHCZsrnFx3DodCdrjH1EONVBq5pDLTLj6e7cojXmGIyOOGEWYcEfX23EeM0m9d2YnoCPjzAJq+07LTDQxyby8vzJpuG7wIQzrPHKi9tJMJ9HtxSsifWxyWVPu2cFzcScLZsemQNMOFpwLydYNzrDgvaW5HCFbaE6HwoKlKM8y8/HZ4SUAJKII0JjJRIIUjyyssPy/AHb2LGyfZhUyqNrTUM8/KWlauj92IoPHHu1zhE9zBonl3Z430C3R2CuYZAEg5iMFNZe13TnxzkeeXlkzP8oRs4nHzxc+GDNq8yDL4suo/wAXeLVGD7EcATADzSVrvq/EQihfRVWF38EDP/wMlf4DXlsgcMdWWdSeBLnUSO4Spv9GRf0HdjR329tZdNJFIM9Icfppqrwa6QciOBInsfAp4Ogm73wbxXoqgZfKk7XEUY+v19tyH8Htkzb2PwYwxjpQEW793X3Tk4ZJ9dUF16Ajh0t10KVESfDoOMK0zG+ZIIMxWRwl4rkzMyghcwy56SZf8s3Wwk0H2U0x29F6f86tISYvNWBr5pr5WYayt6jTgVPmK0Let2xGxJ46+KcWu6ihTjdmp1YEpACURECsKr0QlgI+VTib/XWLtBnirppQSUgBJQAkpACSiBmATCogjONRgLW+qaJfeYXkpACYwAARUpRgCqNqkElMDYIBAJ94gSIuRpSWZP30oCvqbJNMfGXKkVSkAJKAEloATGMoGBcA/+1B3eMpZtVtuUQLoSUJEiXWdO7VYCSiAuATux6QuS6wM+f3njyvXvOm+IJA0lvLhjS+jM6BhWRasElIASUAJKQAkoAYeAhKTk7tx8MzNd4ZVoUkkpASUwvARUpBhentqaElAC+5hAaUX+hSBcYyfjlIwgFzcG2u9zm1VSNaOMQFf7TZznJH7dx2Zr90pACSgBJaAElMAYIzBjfvHnDNOqIPINO3H7G6ZBZRtWNn84xkxVc5TAuCKgIsW4mk4djBJQAmWVM/6FQXdI4lYGrpiWe/jvYiWGVVpKQAkoASWgBJSAEohFwBIpGKvB+AIYLwZD/p921NdvVGJKQAmMLAEVKUaWr7auBJSAElACSkAJKAEloASUgBJQAkpACSRJQEWKJEHpbUpACSgBJaAElIASUAJKQAkoASWgBJTAyBJQkWJk+WrrSkAJKAEloASUgBJQAkpACSgBJaAElECSBFSkSBKU3qYElIASUAJKQAkoASWgBJSAElACSkAJjCwBFSlGlq+2rgSUwBgkUFI1YzExPcPA2t6sjPnrXljXNQbNVJOUgBJQAkpACYx5AkULSj9vBs11AKYYbFS01DW2j3mjYxg4nsaSrnOgdisBIaAiha4DJRCHQNGSogkTd5izOdN4o3FFyyaFte8JlM3P/zKZxiGfyTl0zVCrdqhIse/nUS1ILwLM7AOQG/VPTtT/LwTwAoBO1z8iALr/v5OIQuk1erVWCSiBeATG08F+vIwlf37Zlw0zdMihOdOHvFfSVa8E9iUBFSn2JX3te8wTKK3MvxLAz8FY5Uf3iYHAnz8d80aPYwPnVOYdnEG+tWAcwWSc0lTbKgeilC8VKVJGpm8YZwSY+VAAXwHwVQCHJCFATBxGBLsSCRkA/gHgTfmHiLTc3zDC16aUwHATGC8He+EyHsaSVznnYD8ZawEcQTBOaa1tGtJeabjXibanBFIhoCJFKrT03nFJwDmw9m/Yn2ysaz/TPUj7td8Q8ZPbt5gXdHR09I1LCFGDisdkNMZfWpn/RP/h5AwmPrWpdsOzTp+zFs7KyerpfQagY5lpflOgrWMo9qhIMRRq+p50I8DMWbYI4YgR7n8fkEbj2e0IFtH/JqKdaTQONVUJjEsC4+Fg70zMeBiL7JWCfRnPgPlYmMb8tkDTkPZK43Kx2oMqrCpZzGDZTz7ZVts0aO8/nsedTmNTkSKdZkttHREC+/pAPiKD2stG9zWTWCLFXg4r8nYVKYaLpLYzFggw88ExxIgjhsu+kNmLnmAXeoI7w//0hf+71/5b3uHfjXT1n5vWY5IvCzn+bBzgy8Ykv/PfWZjkz0a2kTFcZkk7EoYnHhf/4xYwiOid4exE21ICSiA2gfFwsB9PIoWu1cQEVKRIzGhf36Eixb6eAe1/nxPY1wfyfQ7Aw4B9zURFirG4KtSmsUCAmSXsYh6AcgCzbXFCckWkdHX3dWL77vewY9f72LH7/QHxwRYdem0RwhEmEjV+Yen6yC1z1t+S6HYc4MvCAf4sTPJl22JGWMAQYUMEjoOzp+DwCdNw6ISpmOyfkLA9jxvE603EizYAtf2s6olo+1Aa0vcoASUQn4CKFLpC0o2AihRjf8ZUpBj7czTsFpZWHp8PGAEGXmc2f0SGcRkxTgMg7r/bGHiMeybe0NzcHHGjLa2acS2Ybgbz/4NBvwfjXgD/BOBnjXXtvxAjlyxZ4tva+e5SAm4AcBQABqgDzFc1Btqb5P9LKvOPJaABQJdp0Jzmmrb33QMsryosNtl8qb+5/zZ7eiuam1+zNpXl5XmHhfy+m9x2gvC4EQzdWF/fscNpI2In4UZfiH4XMsy7AKoEIG7P7zPjl9Mm73xg+fI3eiP37kn4XWT4ZkmiTNc9kVAQhx+AN0yDTifT/D6BfgJgKoBPmfC0P5Rx9csvr5OY6sh1wgmzDgn6+m6LHoMZwhM+Ay+YwNuJKk04h3diWmISZ0azZsO8oqlmw6roIS1ZcnTm1h053yFiybEhcyPXRiLctyvH91DL8hZxp0YyTJKda6u9BUWfR19oHQMGw1dqIFgC0PX22ukBYZURNC6ur2/9i7gnZvb0raTwwSv6svg77UkGccCsaKz7YySDuGv9XWPH2kuivw9BeDJ6nagnxbB/rWiDI0TATlg5E0AJgDIAc5PtKlqI2L77fUuUEHFCXhvOK1WRIpW+p2RMxGETpuKwCdOsfx9u/fdU/FP2gak0I/eKklJnCxYDqkqqrej9SmCECbgO/YbBKGWDS5jDv50M9BB4Ffn44taXVv8l2pS88vLDMvzBmxgD+zoCPd4X9N3YUV8f2S857yuaP/cY06S7GDSP7L0Sge6mnO7I3sC59+glSzIndW3+CYEuHWQL051MeMSruke4feNOW1SVfabk9lprGOblLStXvz5UlMmOs7Cq+FoGbibgRg6Zv4PPGmulM1YG/3JnzkEPvLF8ea/Y4hZcACwg4q8lw172IO92bl1KZF7TH0IgoXXWHoRAT0azT9WmyFwtKZrAXdk/YvAl4X0UmwDeAhm/6Jo07T+9xuCutlJQVfIEwGcQ01L48K5pmr8kUAHAch58i4iub61p/n14/z5wFZ4492sconui1wgDfwXM5YDxfDIhE5KMPin7K0vzTTIDALYbfmNWy4rGQYnrI+MArmutbY6o4smsNYe9x7p7191XcXHxpF1ZdBER/8jes4b62b3JbNx6eO60p9yJ24sG7H3dMPF9NvAz1+fvU4AfCwYzrv7CZz6z014j9jmJGOAOJt9V7TWN1jnJbVeya9zh0f/mZQB3EugagD+T7vlIVKQY6rdjGr/PdciWDOvyBSePqbbZB/npAAxJFGn29i5yRALX4VV+4LLtewHi6xprN9xSXHzcFF9W5m8YOBlADwObCZINnj5rVZFhXN8YaL8tLy/PP3ma8TRACxh0elNd2zNulKVVM+4E02VOu/JaWUX+Iib8BsBkAFsBSNI1eXI4BcDf/IzKQKD973Kvy87/BSCZ58VWGZs8fZxmjZf5msbAhp+XVBUuJOZTAD5cDgAM/J1Aqxj8cZ8/85a1L639JIFIIV2KPUcA/FF4HNZ45YepqScr42SntGVFRf6RQbI2x1/y4CPZ7w9goC1ZkcL6UbL6tcbWYwsk8uPfQ8xnNwQ2POVwlbmhrKzlBJYnr9bcWJYCB4XnkV/xMxYFAhveS4ZJsnMtX7YuUWE6IMnv+MsAtjDQO9A/3vQzn9A12b91YmfoEgZ9icGyWTpSOAL0LsBtjXXtD8cSKaJs+hSMP4anA8db4lvUelaRIo2/wPYD05m5AIAjTMjnNqYrwWgKEfHQj6RIEatfg8gWLcLihfVP9lQcPnGa5amR4PrEESz6f2bWEJGEi+ilBMYEgYGDMg/8dhJtAaOXgYPsA/abpmmesCGw+j3H6Pzq4kXEA/slIt7FJuWCMAWEv3HIrGwPrLb2S/ILmV8172KAbidwBoi2ELiHmeSBi+xJVvVmY9FrzzVbD4tEoLHqUVUAACAASURBVMjp2vJ/AZxjHY4H3y97CQOgLvehuLCy5HQm/jXAE1z3O/uxTwl0VmttUyTvVLLwUxmn61Aa2RcS8TZmsu2Qgz5d01bb/HPpfyjsj1tUPCWr2+Iue+BPGeE9CCG8B4lmmapN0taMirmHGgY9B9C3pA97DHLKDa8HxnP+rL6zZN8Zy7PFOczKg0AGjiLGbjK401kjlgDG9O22uqbI3jy/al4RgV50HsRZ/YKywDydQdsIkDWaMK9DSvYPQaRIdq0VVpUsZMjeH9beH4B8Hqy9f6YvZO398yvmHkkGrQDo6AHW8Lv2+M/3ZOMc57PhiBQMZBPQDcDv5gSQYe9nPwTMpQB97P5sCneD+JTWmlU1Q/ksu+Z1K8AH2v2BQKcO5fOV7OdwpO9TkWKkCY/B9l0ixWQCHt+V6/th5El6xYyZICwH6BC3UOA6rIuo8WszM3RV84sdckC3vodLKvN/TsAV/TrBagpicUNDuxyeUVaZP4eBPwAIEdEJDbVtfy6tLPguwL9hwpNNte0SyGwph3LQNLIyRTn9AgNlTXXtf5JykxxiOahOJeZzGwIbJKEiW6VBO0MPM3AWMT3YEGi7wDoUOx4fIkYQ3bE7x7jJHhuVVuRfDcJN4gLsZ39xILDeOqzHC21IIFKIaLLeCIXOqK/vsLLPl1XlFzFDvsxzCbywoW5DbV5eXsaUab5HxNY9+JTN+AL7Ld7fYmBtCiKF/DCc0lDXvsb6UV1SNGFCZ+hfAYji+xZ8/vLGlevflbkpqyi4n4l/vIetZflTOQOPgnESgOem5u5cKh4mCZikNte2J4X1Y0B4xyDztPqaP74qfUQJNxc21rXf73xcYoV7xBIpSivyL+zfhN0jT2cGrT8Zo9+aj6J+QSfSh4oUY/CLaT82iZmPAzDLFiZKAXwuFo6g2YONH7dj47Y2bPy4DTt2j43KyPtCpIi3ZA7MmITDJ07FtyYfgeMnH4mv54jjX9zrTwh7+cl3qogW1m+YXkpgXxBwHTIPB/gdg/i0lprV1m+ndYDyGXVgfIkZF7bXNVu/nVJyksxgE4OmGoRzW2uaI/slszPzYRCdBfCDbbWrrP1SQeW8EhBJ1YceZj6lvW6VtZ/ILyubSv7gsyDMJsLFrTWr7pO/24fA/5TKPO77Zf9hdmbeDxLxYkCkkIN7djfEa/c4Jjqvvabpt9KveBxs3Ln1GrB5A4E6urNR4Rz2kmGd6jgHBAFLjLjDyOmJ7AsLq4uvZuabwPSmjzOL1wcCm4fCvrB63oXMuAeMtRz0L25vaLC+PyyWGSFrD+Keq1Rtkn1kxvSchxg4l8G/DwUzfuB4xcjTdp+/70kCCp35SiRSyKEYjIsPz53+7+IRECVABYyc3kWyd7YScPZmrLS8YJgfN3J7I+eFguriQgI/xUyHJRIpUrY/RZFiKGstVriHrOdQV9azBFRFs55xYtkXjFDQ2rMT8R2tNat+Zp1JBuydHM0pv3LeHCKSc9DUsBgR67OJp4Nbus6UBP2prnGXJ0UPEd02YTf/0u0Nn8znaizeoyLFWJyVEbbJFe7RmcE8S56gu7ssrSz4HsDittfhhFy4DusNu3N9JzmihryvtDrvi2z6mgiY6IgLg9qL8o5w3R9yh3yUVxXMNplFRWxz+iirmHEbE11FxL9qqN3wQ7crVHFl0VE+hFbLh95pJ56dFRUzDu0jWkfAJGY6wakMsRciRdBjvFRamf//+kNBTndCYVx2ZnrxKasoOIGJn2PglaRFCsKNjbXty9yci0/Km2b0+iT2+psAndNY1/bbRHPjEoFyDaLq+to2KVkVU7hJ1F60J4xLVDiEGIsbAu0rBq+N/GVg3CBiWUNd+9lDFikq838IcVlk/m1joL0xav2FQ5Vc1VtUpBjhLxltPi4BZhYvKPGQEG8J+Udcg2NeH3W+YQkT733cjk3bXxuTdMeaSBENaaIvE8fmHoa8yUcib/IROOoAcXqLeYlYK98jjmBhHd70UgKjRcB1yDyETSxuDzQP+u0srCpe1u8nfoMciNrqVlm/nQVVJbcBfBXAv2qrXTVov1RUWXyUSVhteV4S5gQ3d33kn54jIsZpDL60vXbV3e6xFVYVFzP4JYBe8Wf2zTezzKDZlSlP8Su87g8/JTfWyQMax5PCNQbZc5W11zWJEGhd1mt9pjytz2Kfb2n7yoakPZlSGWdbTfP7rtCKBsrpGbR/ddk9CSadIFUwhsI+v7L4h0QoYDJ+217TOGgPMiBIDHgbpGrT8RXFXzcMNBK4jw1/STSv/IriBWTg2X7tqSa4ZedpmQdPPsgMmjIfU7zCPbzWiIgOYBaP361BNmd31K35wLUO3gtyqET+NmidVM/7PjP9KpFIkbL90yZ/M5Vwj6GstVgiRUFVsYQcy1lkk9eYXeLeJz4yStbXNL7tEik6TdOc5fZusj2W/h+BTvfiPsAYfzU4+4SWurqPU13jA54Ue372R+s7ayT6UZFiJKiO8TZdnhTbndwLbpOdQ7X8LQTf3Oa6lre8PAqc94RDBMw/9Kvu9btzfJb66m4v8jp4xY6t5mkdHR3BsqoZDzPTec5hWu53BAnniXdFxTcOCCL7JRBmOl4J7nZdr88wyDixvra1OZ6dsZ7C74VI4cnP8QJwPFEi42es8aP7xEDgzxKPGbncOUKSFynCYTbRS80lEtzVWLvh8sjYCAGvubG8YKryf0uMb7vzi8RikupcTz448yDJSeGVQ0JsjzVfqXpSxPvIefWhIsUY/5Iap+Yxs3gtSf4f+UdcjT2vnT2bLVHi/U86sOmTVyH/P9avsS5SRPM7KCsXx+YchmMni3BxRKL8FhL3LweqZ4hobKpEY32BqH0pEUiUiDL64PuNiooDso3elwiYaTAWttQ1ywOLyDXwOs8g0Il9HHrTT8ZaBuWYJkr/GGj+L/f9eZVzDpbXAZpgMOYiw9htH3pzncO8+34ve91PpAEOmAZdecQB0193x/KnBAVAquNsrW1u9hIJnH497RYBxeOA77wnXnte44knUngd7r1sGjhQ8wsiQsjT9njsEnlSUFQuB2nLddCO5IEorC6+khk/d4th7n6TTT6Zsv0pelIMZa3Fsj0iIBEebq1pFu/kQdeAdwnPdHI+eLFzvylWDg0v7p/2+ren8lmWNR6v/VQ/Y2PpfhUpxtJsjJItiUSKysqiA/sQfBmgLzrJCeMe/ivzJRmjxPLJ4dvLRVaCg6czsN45hJdV5C9ggrgTPr9jS+jMnJzQARLqwcDnyAiVNNZ0vD2nMu/gDPKtBVu5F7bYuReiKYVjJ4lPbard8OzYFClmLCYm2eBGkm+6BzHMIsU5YHrU6SseD8cG1z0PN9a1W1/IsUSK0hTnOss0c0dLpLA8Sfr8/wLmJXa+DskN4r4i/FWkGKUvG+0GzCxeEo4wIWEde1zMJt775I/YtP1VbPrkFXywY8i55PYZ8XQTKaJBfXHiQZanxTdyD8VxuYdjauakWCzFdVti6EWwkHxCeimBYSeQqkgxICrgCCf3Q7RRTq4JiVNnE+/C4JfD+b34IyIE3fczk5ProFuexJvMIfv+Tq9EhrHstTwVyFgOguTZkdjeHgJeB/ODE3poeaou6amOU+LxR0ukyDupeJq/D//CwBIK5wyL2oPs6UmRvEgRTv6ZyGPBmcNhEykGko4OSlDp9JO8SJGi/SmKFGJPqmsttieFnVzUQ8hxxh0Jr7DDrYZTpOjt6zPDAmFyn2VZ4ypSDPtXsDa4rwgMu0gxkAci7pDcORccIYRB00WUMNh/sBXqQagV0UJUYpfngyS3id+2ihQWn9KqGSMrUqQ416MlUpRUFBYQmRJbK8lR3+p3EFkFMtcTjG6JnbXDb1SkSPRB0teHjQAzO8KE/DtaMEPn7n9Y3hKbtr9ieUt82pveKRDSXaRwT7wk5PxGTliwODb3UORP+aLXupAwSRGfnyUiDQcZtk+ONiQEUhUpBudRiM9QRApiet92p5fcWvGuHXsjUtgNU+GJc78K01jMjEUMHGMn/tzBhHPaa5qfS3bWUx3naIkUhfNLCth07UHYWEXE6xnoliSNYVd/FSmSFlmGIFKkutbGqkgh47A9eRKefZzEmCpSJPsNoveNeQKJRIqUwz0qZ5xOoKf6wzJihRR4MrHDO66UkA9i82tMdKW74kd1dUFuj8nisni8V7iHV6Nj05PCDocZD+EeKc51vJKhtqiyR74I6++V+RIre4bjIePMtVd7dhLV5f3VUaqdKjLu3CUa7jHmv5LGjYHMfIzLa0Kygu9xvb2lGW9tbob8O2RaeWrHxTWeRIroCfnapENQMvVrKJn2NXwuS4pK7XE1u8JBBsVsj4vJ1UGMOoFURYqC6upc8G5rv+QV7hE9ACcXg1Qj8Ar3iL7fFf7xmWTDPWJBCydp3HqelP4kYLMT158M5FTHKW2OtCeFlTi0K2t5fxWyaruE523uPYiGe8gclCxm8DNAkuEqQxcpBi2jeGttrIZ7mKGsrlQ+yzJgFSmS+fbQe9KCQLKJM93hGfEO/8UVx3/dIEMSBRleiSEl70FFxczpTjUNB9JAokxuAcgqKdqHUMmauo7IJq+0Mv+h/jrTP/RKnCntiJCxfZLRF6lOMvCkf4/Qin2Vk2JfJM50xJ6EiS4Hkp5+JpnEmanO9WiIFK6woKlOeJL7g1haFU7OqYkz0+LrKe2MZOZMlzAhXjt7XFu6/scSJeSfjz+VKnjj7xrPIoUzW9m+DJRMPdoSLIo+c5TXJEqpRid3RaSU3PibbR3RSBNIVaSwDuPVxQ8x44deyfmsg0x1da4xabu1XwofrGMnwpT7Z584+zMfTzz40zeWL+9NdL9X4szCquJzGHjU62DqEhuOdid2TIZrKuMcDZHCJeBM9RpLJMnpXnhSDCSeRLeXqJNq4sykc1IMJFAdpsSZydlPU3O+Ek4Uiu7oRJRSKcQ/fdLT/UldFzrjGMpaG3LizIHEml6JMyP5PNxrOZWcFC0rGjelusZVpEjmm0PvSQsCLk+KHAAP7s71XeEc8q1DqGE8b+WBYFzcGGi3Sk/FEynkCyN3qu8hIpwL8CsUxJKGhg3vyPuk1NS2zne/D+AugK5trGuTMpHWZZfNlPjeeSJwAPiVkxPBuaf4hPzjDQPydGASmK6dOvmwu52kS+XleYeZPt+TYM4xfcb85pq294fmSWF7OoBfy4D/hLq6lo+d/hOUIE0qcWbcEqRWiVVI1u4vpViCdKNp0NLmmrbWMOejMz/eccAy8UYB8FfTx2XNKzd8GK8EaXl53mTT5/uVHQoRVYLUm0mqcz1UkaKsMv8xq2QrsZUANDIfAyVNpziChCQxyuzpW0nAbAbumJa78zoppSprb2vXeycSm7+263truEdafEOlh5HMfLwtTpwKYI8Ta09wJ97e3GQJE/+7rSU9BrUXVu4PIoUbTxLeFR0uwSLpygV7MQX61nFEYCgiRf784uPJRC0Dk/pzTFx72KTpkf3SQJlKygFhvlS9KKgsOZWJfycHQTCd21bXJLlWrJLwRdVzv2kyPS2lOXdz5pI/BwKfJihBapc4hRUe0lLX2F5QVfYNhPObTQThe201zSLgWe07ZRkZMJPx5HBPbarjHGlPCneZTilL2TnpoOtE2JE9yHtdW09ksL0HGXq4R7wSnuGymCEJmfkqMX2nta7p98OVkyJeCVJ3ac1EYRyp2j9QUpTz3N4pwvTdzi3fl5LzEjLkiBRDWWuFVSULGaaUBn3NqarhnE1ilSB1fY5mxihBOiwiRaprXEWKcfTlv78PJUqkMAHslLrXAPsBkrpsPjBWmb29i5qbX5MnQ3FFCnm9uPi4KZSVtZzAUlYv1O+q/yYB7zGQZ+cJeMPPWBAItP/dzb+kIv8SIvwSwC6nQkf0/JSEQwzkS/4AANsJaGNAit7LwcAP5msbAxt+IT9+QxEpXN4Gh0rpJQB/M328WA75wyFSyHgqKvKPDBKktNOXrJrkwGYC+2zeknztgP5whbakq3sAktnZkIRX/eKPJLyyPFGkbWI+uyGw4amI0FN83BRfVuZvGDh5oG9ro2AlHRVhyc9Y5C5FG49JKnM9VJGitLLguwD/Jryhscb4bGNd+4Wx2iurmLGUiR6TcmauBK72+Kykq9PlaY5dXaZPE2fu79+CQx8/M88X767+Es1SqWOPSypyWF4Tm5vTPs9EKpT2N5HCYZOEd4X8Hsrh7DEiWpkKU713/yUwFJFCaNlCQni/xNgOQhuAf2LgKJL9EnBtW22ztV+ShxgFVcXyYEMqhUnenA9lP8Cgr9iJH7uJ6Z/l0Ctti+t8bteWBxn8PWtmiLYQuCeckJMJIFnrpsubgPKr5l0M0O12DoqtRLyLWeyQvSaT+wDqKsvpmaTRvRpSGedIixQW9+ripSbjMXucnxLxNidRKQNbyN6DOJU5UrVJ+gh7q5CUgf2W7HPCfQyw7N9r39+Vc9DlludLjAolqT7RtwSlqnlFBJIHirKnCvcLygLzdAZtC49tQICJ9alNxf4w03kXMuMegOQhZnjtmJQL4lyA5Ozid3mEpLTWpP2Z1aVfDLHZBGBg729g8YaVzR962xpJJiv7zOd7snHOa881W2ek4UycKZ4UqX6WVaTYf38rxt3I3TkpiHCGCZxPbGWfFxFgGwOPcc/EG9xZl5OpEmHlBugKncmMS/td6yWjffhHj/CkEQzdWF/fsSMapit84H/Nnt4KRxSJvq+suuBok/lqYpw4cBjHqwxc0xholy8ZS50fikgh77NLaz4gP+b9ngVvOJ4IwyVSSB/iucCG/zYmlprmFmsQHkeIamHw7xl4PWmRgrGMCX8jqZMeFmsYoA42zCuaajasiuZneRV0vruUgGvsuZHKPhuJcN+uHN9D0WVj4zGxvpCTnOuhihTiGbKt64BbwSTVRiYQ8SMNtRvOj9deSfWMeWQadwAswpiM761+KDcC2EGAqOXvOOFE+5tIwcznAfh3u0rOcgDLiUji6PVKkgAzlwGQ9SieE4MuSYL59pZVljiRjpU5kkQQ97b9VaRwQ0nCu0LE4wc00ebQVhyzHIRxuiu8Sg7gJUQ0qOz50FofW+8aqkghoyioLjuaORTeLxGm2BU1XmUyrmmvaYzsl+wRU1FFaZFpmNdLhIe9N5FKbWsNw7y8ZeXqQaWGrCfZO7d+m5hvtcWPHgKvMth3nUnmv/YLcsdEhzwUzZ97jGkadzrtx7InFZEilXGmKggMlX1Rdck8k807AMoLizZ4i9kI70GIrT1IkEMlHXVrPkjVJmd1yt6Lu7J/xOALAT4MkCIs3MHku8o9t8MpUkjf4kHg9/fdzaATbSHmfQLdDeKPmPGfyYgUzt4xGfudtVlYXXw6M98U3udaY/1vkO9ymKECEN0UHbaS7FpzeIa9Kdje+/MbpkFlIlLEsfVNZuPWw3OnPeUupTsSIkUqa1xFirH1/a3W7AWBRIkz96JpfesQCJRVzqhi0AspeVIQX9dYu0GefuilBBISYGbZmBZH3SgeJipYJKDHzHNsceKM6FvHaxLMhAvK4wYVKQagJOFd8R+2WPHqUFjvT+9hFo/DiDCx2GPsIlKo4DoOFkVB5bzHQHQWAd9rrW0WT0q9xjiB/MriC+RhV7IixRgfjpo3xgiI0qfXfkZARYrRn3DxDPhg14EHrH1p7SfRvTshLwQ83lDXLl4WMS+n6gVUpBj9SUzjHpmtJwU/jjMEFSyi4DBzgR3WcU40t7988BJe3/QsPur8SxqviuE1XUUKb57iXbHws9/Cgs8eF32DhOzJ51I8K94a3tlI79aYJfQUSyXdEsJhivGug4hIvr/0SmMCrtwHX2Omsva6pj+l8XDGlelW0tSdUzLaamo6owZGBVXzHgboB0T4WWuNFUaklxIYNgIqUgwbyvRpSEWKUZ8rKq3IvxqE82DS+Y0vt73shKeUVebP4XAowiSweUpj4I9xM8KrSDHqczcuOuz3pJDktNbTxo8637DG9NlczwqZ8tJ+LVgws5wmJazjB9GT/7eP6vH6pj9g03Z9AB7NRkWK+F8V38g9FKd87niUT/s/0TeKcO2IFZab8f54MXOGlJ22Qzk8873sDHZj/SdvoWL61x1ETURUuj/yGm9jLqyeV20y/YH+P3vnAV5Fmb3x99wUauhVRQQUqYogoQoEMAQrouja0dX1v6u7q2vvuvayrqvu6rr2taNYUCBZukgJHQREkA4CIfSacs8/Z3LnehMSUki5k/t+z8MD5M583zm/b5LMvHMKMCYrbe8V8+bNMxGPo5IJ5LbwTPt3Tk2vrj6fXhWS/iM9hw64wq94U6C7geizZ4+fuLiSzeXyVYwARYoqtqHFcYciRXEole0xgxLjh6nAwhfrBopzHggUeWxsK4nKKw3q7r3TulIcbWWKFGW7L5E0m6oVIEUT83nUXGu4A7Rs2BMtG/ZG0zrtC0PhChafisgRtU6qEj9VNdXGxAkrimlvcoNjzfbpTuTEunSnmQ5HAQQoUhTvsoiv19oRK/o2aJv/hPUhYoXVBKjyI9C+94qAMGH1po4Yh7IzMWPnSszcuQozd67En1sPwdmNgiLF70XktSoPKgIc7J6UMMgH/33q1xtSU6blKbAeAe6Hs4shBSk1JqRYak0rim/1RQC9N3X8VOvc59SG4yCBsiJAkaKsSHpoHooUlbNZTtHHrOy7oU4Ia7PcThxHFv88mnUUKSpn76rCqqpq7YRvMV/mrH0bs1ZbHc3c0axOR5zUqDdaNuyFJnHtCnPXFSw+yXl7Oa0qMDEfVNUKz5owYQKF3XgFx4adc7Fk42inICbH0QlQpCjZFWIihYkVJlrkG0sDKSCvlmxGbxytqtUBmDBhvweTCrI605+dR5jYkZmr2dSNroGPu96M2tE2hTMaikiwZbg3CNBKEvAegfzFWANd1Aosruo972hxuBKgSBGuO0O7SIAESKAMCahqv5xK+E40xLa9P+KTOdcXOHuzup1wUkMTLHoWR7D4SESml6GZFTaVqlrbMTdyon7owtahwyInVmyxrsEcxSFAkaI4lI48xtI/TKywdJB8wzpXWL2K/5Zu5vA5S1Vr5HQ6uCoQMZFYkGV+1TzCRFqGdebOO4Y07owHTgmWqJiY87PHWp5zkAAJkAAJVEECFCmq4KbSJRIgARIoiICq/hKI4sFn824qsl1m87qdneiKkxr2QuM46ypc4HAjLD4Uke+9QF5VHwlETzQNtTdt30os2fg5lm7+2gtuhJWNFCmObTussOawpt1wau3m+SeaEBArvjy2FSr2bFW1qKSrA8JEoWJCbhrHKny/8ydsO5y/Ll9emx9pexEG/VrT4yYReb1iveJqJEACJEACFUWAIkVFkeY6JEACJFDJBFT1JQB/NDPmrn0XM1f/u9gWmWCRG2FhgsUR+fTuPK5g8YGIzCj25BV0oKpakb2HAFgh0eDYdWA9Fm8a7aR2+DWrgqypWstQpDj2/fRBcFHzM3FRs25oWaNR/gnfA/BYOHcCUdXagYiJS3OithIKIzJn12pHmPhux0/YcnhXscDVi6nppHrUiqrmHt9IRNKLdTIPIgESIAES8BwBihSe2zIaTAIkQAKlI6CqZwFw6klY1MDHR+94W+gilhLSqlHfXMGi9imFHecKFv8VkUqvOKmqjwF4INTYfYe25ooTm0YjIysiahWW7sIpxlkUKYoBqZiH1IiKdYQKSwNpVs1qLQfHZgB/FZHiq4vFXLO0h6lqXECYsJahecS/0Dnn717rCBPTdqzA5kNHdOIucvmhTU7DfSdf4B6XIiJDijyJB5AACZAACXiWAEUKz24dDSeB4hNwinZmZlsofj3AnzgpeW5q8c/mkVWJgKrag44TUz56/h+wadfCY3LPim62btzPESwa1bYalAUOEyw+BWCCheXaV9hQ1UE5DXQeBdAndNGFGz7GvHUf4EAGX8aWxWZQpCgLinnnqB9TyxErrmth5WTyjM9yar4+LCK5/YQreKhqnUAqx28A9C1s+UV71jvCxNT0H7Hx0LHVt3y07XAMbBRsm3yDiLxZwW5zuVISiB80qKFEZz0LEROyauVcMxMO+mOHLU5JoTJcSqY8jQQigQBFikjYZfoY8QQqSqQYdE58W/H7jqsf1+K7UaNGZUc8+DAEoKr/APAnM23euvcx4+d/lZmVTet0QJvGA5yim0UIFp8EBItyFctyWhw+mdNF595QB7fsWYo5a97G2vSwy0Yps32ojIkoUpQf9a51T8L1Lfrh9Donhi5i4QiW/vH38lv515lVtV4gYuJyAL0LW/OHvRsdYWJK+nKsP1g2AqClenza9RZYhElgNBaR7RXhd6Su0WtErxr+3bF9fbFRy2Z+M2lTaTl0GTagXuwhfClAf2tXKcA2CFIPZsdeW5kixYgRI6I27E07y++L2pw6duJPpfWP55EACZQfAYoU5ceWM5NA2BCoCJHirCHdmsdI1HQoTlLxXTR5/CxWHwybKyDPw4ZFFDgdOdL3r8aHs63oftmPpnXa4+TGCU6ERcPabQpbwCIsPgbwnojMLSsrVNXCzp8G0DN0zjlr33Har2b7M8tqKc4TIECRonwvBatXcf2J/XHtCUcELnxrQpyILClrC3IETet6Yz8grGVonu+l0LWW79vsCBOT05dh7YGy1w7OaXI67j35fHfJ8TnRWEPL2lfOl5dAz6ED7lbF0wpMPeSPPbe0gkKPIQkXQ/yfQuRnzfYPSU2ZtiYcWPdMSrhA4f8CwNos9fedl/ydFZXmIAESCCMCFCnCaDNoCgmUF4GyEin6XNAnLvZw5lgBOudPG7HPqh3O+ByQ01XlnMkps+eVlz+c99gIqKq9GTvOZvliwS3YuHP+sU1YxNlN4trh5CYD0apRHzSo1epogsWHgQiLUl87qvoUgHtCFzH/5qx9q9z9LFeIYT45RYqK2aAz67bC9Sf2PjtlSQAAIABJREFUQ+e4PC1LD+es/oiImDB3TCOnuG6DgDBh4kT3wiZbuX+r05Fj8vZlWH3AtMbyG4+dejEGNGzvLnC9iLxdfqtFzsw9kxKGK9R+Z380e/xkE6KCI/DZO4B+lJW275Z58+aVStntmTTgAQWsHtDzs8dPubMi6do9SVZGzFgAnX3qS5yZPCkYudcjMaEbfP6xEFkUHZN58fdff39kz9uKNJZrkQAJHEGAIgUvChKIAAIVIVJEAMYq42JO6PaLAP5sDs1f/yG+X/VKhflmrUxPcQSLvkUJFh8EBItiKSiqahEiFvoefLCyiAmLnLAICo7yJUCRonz5hs4eLT5c36I/rj4hT5kVO2QygNtFZEFJrFHVhoEaEyZMdCvsXBMjvt/xEyalL8Oq/VtLskSpj7VUj1Hd/ojqvhh3jiYiUr6qSKmt9daJRxMpysoTV6QQ4MFZ46c8XlbzFmeeo4kUxTmfx5AACVQuAYoUlcufq5NAhRCgSFEhmD2ziKr2AuAUZdixfy0+mJ3nJVqF+WGtTC3ConWjfmhQ66TC1rUHkvcDKSEFVvksqHOH1Zyw2hNWg4Kj/AlQpCh/xvlXiK/XxqlV0THu+PwfPSAiTxzNIlVtHBIx0bWwY9cdTMd3O1Zg0vZlWLl/S4U7eV7TLri7zXnuumNF5NwKN6KKLkiRoopuLN0igSpCgCJFFdlIulExBKzY0vY96y4T4OGcBydrZaCAzIPqvZNSUu0tloZaMvicXp01O/s5za2AblWt9wswXaKi7pwwduYROcSDB3er64+OehiKawDY263s3Pn9j09KmfNNvvllYGJ8ggBPqOAMANZAflfOv7+Kysp+aMKEeetdW44mUoT4dD+AU3OKsUUB2ALBR76s7EcnTJi3O+T8lkeQFn1w0vg5jxclhCQk9uwhPv9foU6buiJtVcCniBroQ1YCIA8BOCEn9/owBFN9Wb5bJ0yYtTzUFiv0VXNv9u9V8UcAboW59SJ4+UBc1KszR808WDFXiTdWUdWNAJynmy8X/hkbdsypVMOtlWmbJgk4uUkC6tc88jILGLfNoisCERaLVNXy5F8KjZ44nLUXqWvehnXv4Kg4AhQpKo516ErVfNFOVMUVx5vumGfMtGipnIf64De2qjYJCBNX53zbdynMYuvE8V36Cidi4sd9lZuq//ipl6B/w3auqSNF5N3KIV05q/Y6p19nv9/3XKCLinMPYTWFfD7/nTPHTst/DyHxQwcmiPqfUOAMsd+zil0i+CozK/qheRMmOPcEISkY+Z1a54v29bFCmb8ec0QqyLGusTs09aLb4MF1Y6KzH1aoFWRtlnvPoytUfU+0rNPokwIKcAfWz34KEIv6sfuVdIV8GO2PeXxGSsq2XucNPN6f5bduZkf8InEjOn4VaDA9OjbznNB0jw4jRsTG7dt+FdR/d+A+L6dBlKwXyMsSdyjPvUSvIQPj/eJPAbAMgkvh1xshcnPg/s3u9z6Lyo657/v//c+6anGQAAmUgABFihLA4qGRTWDAgC71oqrFvqPAhfawrMA2gUYB0tR+g0Hx0KSUVOsm4AgVCUO6XyqQtwDUAGBvgy1vuCaARnajoaLXTB4/Z7RLNSGxRzcRtf/bA/YuAHsAjQ7OL/jH7rTsuy03dMSIDrE7dsc9p6K3AMgUwRL1O1Wzreq6VWFfGa0YkpKS6hSpKkxAyOfTfihyixcKznREFcVUf0bGsKxatSUmK+MBCJqK4mwA9QVIUUiainxhRTKPIlLIwMTud0PEQj3tZ47LwtrYma27RTFyYkrql/lsbWw3BoC2tXMUyBDAbrJN4FgRrXp2SsqcDXaO+SHVqo0S6ODATVy6qUe/Hq//O1wtlnmnId/COW0EX8hhf5t9aeGGT/DdSmv6ER7DOoNYhIX9qV8zT0eDUAMt3ty+94Jj1bbJTnrH9n2rwsORCLKCIkXlbnav+ic7YkW72k534dDxSOBnoqVynF6YlVsO73Y6cljEhBXCDIdhqR6fd/sTYn3RrjlNRcSEyogYPYckXKqibwFaI+fBN02gh1UleA8hkGtmjZ/s3EM4D9Z7t5mYcYtCMgVYAug2qPSGoB4EK93ClblFI/WiwEN8AgC7T5iq0B2xUdmPT/92+s5CRArpkTTAHtwDaRu6VQRZ6pc6zhq2nt93zuyUyfOCayi6QNAFioUQLFSVgxrte37OtxNXW10IifKPVhX7Ib9FgTkCbZNTI+NUQEVEHpo1bkrwnirUR0AUyLu+iK7PFrmwmmSty8iOesDunQR6NiBWANaEhDSBfDFr/OSvCxMprBtJtUMYlSMEDQ52I8m9qWviiD7Q+X6/DpuTMs259wgRKeyY7QKcZHblXqDOvaGJKJOjYzMvZN2LiPi2pZNlSIAiRRnC5FRVmoAkDIl/WoC7cp75p0kWhk+cmOr0Vxs0JP4sBaxKdLaInD1x/OzF9tDsqxZrvxS7KHDD5ORUe/urFrWwY8/6+xVqkRjz/IczEqdMWbgrt+hk5lc5v8z6Q+TZg3G+v7pv/gcPPfMMv/o+g+J4qP+iSSlzxw1MPHMoxGdrrpconDdxbKrTQsuiCWrsyX4jUI39tUnJqb+3rxcmIAxMjP9jzs2F1SeYnsenQfENNRpjbMqctxR/nJSc6hQtOFrhzMLXCNq6T4FrJyenWiErh0X67vW3QfRxQNMlShLMjzxRG4LVPvFfMmHcXCfHOjExvlWWIBnAKaF2DRzS42pArfDAbMnC+cG9OSe+rWbDIlDsxmfkpOTZtg8ctgGqPQDMMhi7DqzHf2f9Jiy5WGcQq2HRpnFCoSkh+w9vR+rat/DDJkfn4qgEAhQpKgF6viWtRaelf/zmuEIbceQ5Iy1jLyanL3eKX1rr0HAb5zc9A3e1CWZ3jBGRC8LNxvKyxx6Wqx+yFwHooiI3pI6bHLyHWL9v+/1Q/8MCmXeoOhIXfjllV8+h/Yf6Vb4QwXqVqPPctpp2T6D7Yt9QlStE8NqscVOcewIbRy+c6Ra8/DWSovfQgW2y1W8Ro3V8IhfOHDd5qnvf4d8T+xpELAL0s6y0vVe4hTYLq0lhdmXvrTZaoIkQ36Mn1m70hBs10WtoQn+/6lf2YsLvx8C5KVN+sHWsU4iKfiDQTT7RS2aOm+bcFzjtUvdWewjQuxSSEhV3eLjdPx2tJkUhIoX0SOr/CiB/UOiM7KyYy93ok/hBgxoiJvttAc6H4su9dRpftmzUqIwQkaLuEeck9e8lELuPquNTXDAzecr48rpeOC8JVEUCFCmq4q7SpzInMHBotzbqj5osQE0FBk1OTl0UusjApO7PQeUOHJn6UDv/8YGH8M8dVT4Kl9mD+aAh3ZMUYi07F/tjs5OmjJmXp49bQmL8bSJ4AaLPTxo/586EpJ4XiDpvQiblf/BOSOo+XFQ+V2B6RrUYJ4yxUAFhSPz/AdIDqv+dlJI6KZ9PD0DFqnJ/NCk51SlaUFKRolu3bjF1G0d9CMUlqvjL5JRUK2wYHBYRkr6n9ic5L/OHiepTE1Pm3Bdi63GiGD4xJdVEhuAYmBT/CBQPC/DexOTUa+2DgUndXVvfmJScemPo8YOS4v+iij9D5b1JKbMfLPOLw8MTqqq9DbI0Gny18Fas3xEsfh6WXjWs1dpJB7EIC7dLyI9bxjnpHbsPht9DVlhCLCejKFKUE9hSTNunwSn4bYv+OKWWRc/nHTsy92HS9tyIiSV7nZfBYTuebDcCZzWwDERnXC0iVpsmIkZIykJtVRmUmjw5eM/hfJbp/9yiCjUq6jITJH6NXNBJs5On5hHjC4saKKlI8esDuW5FZnS/2RMnBqunOt0yRP8rgs3+zKjLUidOdF7iFCZS9D23b/3caAdfTFS0PGMpJu7GhogLfQVysUWL5AoRsaZCD4bihtnJU/N0eOk25Kzm0RKVK6Ao+s1MnrKqpCJFiAhTMz9zsy3+nEFtxZ81GRCLAh06e/yU6SEiRVYB50h8Uv+PBXKpCO6ZNW7KMxFx8dJJEigjAhQpyggkp6naBHJFAf8XEEw4GBc1LH99g+Dn0G92b/dfEts6Nrr6nuzRAiTlpGCk+LP17sb1TlpSQH6lAy74kB0QIY6FZklEiqOtE/LgX2qRIkRwqOlX/8ApKXOdNyKhI2FIj4sF+ikU30Xj0LlZsbXqITPb8knr5W9zmodViHgSEllySEXv00OZH1qEyrFwjIRzVfVvOWlFfzFfF20chWk/5dGQwhqBiRRZ2Yew51Dl5syHNaQKNI4iRQXCLsZStaKq4foT+6NP/VNg/7b6EiZMLNoTLFVUjFkq7xBL9Rh95p8RIxYt74xmIlIxLUUqz+3gyr9GGiAJ0BS/T+4+qVbjQu8hjmZyWYkU3c8Z0Mzn14kA2gHynj8q6rE53060VJE8tbhCbSlNd48CRYpf60zEuiJEUdtUUpHiV06a4ovLOOI+z/I34pMG/FeAK13RIUSk2OXW8wi1q0dSwoc5NTYur4zuJkXx4eckEO4EKFKE+w7RvrAgMHBIvOVhWg96K1rlvCHIN6xOQmMFZrjRC4mJ3VtkiVhuo4XV2zjs1I5Q+Zf/cI1RU6ZM2efOMXBI/Ic5dRYudyMxiuP0gAEDakvsgRtF8NtAcSezITiKE0lhBw84v1sjX2b07VAdASef0smhDB2lFymGnBkP+CztZRdiovpM+mZm8G3Jr74Hj9kcrdEDsmI1pqQihd08DBrS408KtYr2VlzMxhYBxkpU1IsTxs40caTQG6ni8K6Kx6iq1R5xCuvtPrgJ7820S4CDBEpOgCJFyZnxjMIJXNi0K+5oc457wFciMizSeHVP7NfCJ75RkNx7iECNhCVQ/VeNw5LnHsL5XT5gQO0D1fVGgfxWgZNzayjkGXmKRJY0ksJmsogJ9ekn4qRQOsOKQ84C5F974hp9YykQoSsWIVJIr6H9uvjhuz9QUNvqdeUZwUiKXwtUFigGFHRtlFykODLFJf+8QX8CqTMUKSLtu5L+ViQBihQVSZtreZZASFTBUX0IFQYCB8rgwT3b+X3+4eLDMFV0DhR+zFsssoQiRaA2g6VBdABgce4W5jhDRHYpNB6K24ojUjgdN8RvaSZ2c7AKkKkQ/wyB75DmppNceizpHgMrTqRwcDvCTfX9iaJysQWoBKqFW7XOr7IPZ4xkdMWRl6+qrnO7oXy96C9Yl+6UqeAggRIRoEhRIlw8uAgCT7W7FH0bWM1kZ0RUqkf+5/Se5/ZrB79vuCqGKdA5ID7sVsHI1HFTnEI88Yn9WolPvgEkcE8gk1V1hgh2CSReoVYk+ZhFClvL6klt3JPezS/+EYCek1voElFWuFKzfcOtcKbrw1FEimARTgWyRHU2RKwt9iKoFQrFPYC0pUjBHxUkELkEKFJE7t7T8xIQCHTq+MRSNwpK9yjuVFaDYfveWjeIygtOdxBfdsKkcfN+Lmm6x8Ck+JfgtNqUdxrW2XvTqFHLgm8vipvu4bTs3JM9SoGh+TuTmD9eSvcojL/VEoE/6r2cyt693ZoXxd2rSDlOVZ8HcLv5u2TTaExZYf/lIIGSEaBIUTJePLpwApbq8eWZtyJKfO5BzUVkC5m5XTy236DQFwTYFiW+hBnjJv0cn5TwkkCt/fY7e+Ma3xQa0VBW6R6F8beXA4dq6IOquCO0mKcdX5hI0WPooA7QbEsdiVHo+anjp1rLXGcw3YNXOgmQgBGgSMHrgASKQWBA4pmdfOKzwpK+ggpn2vdSYmLvxikpM5z2aAOTuo+EytuAfm01KtxK1/bZ0KE96hz2q1V57uDWXAgpnLnQ7fgRalZo4cxo/+FHslD9Wwj6q+jFoW1M7RxXUCkqkuKsId2ax0jUdCgaFlz7IbdA5bFEUhRVODP08wIKZxarJsWQIb0aZCLrf4C084nv3AnjZ03Jwy63FawV5wymrRRjyyPmEFU9A8B8c3jvoS14Z8bwiPGdjpYdAYoUZccy0mca1qwbbm891MUwWsSJjIuo0TNpwEgFnHuIrLR9ee4hegwdWgd60LmH8Kkvcb9GL63uy/hWgP5u5EEorEArU/sdeEyRFD2SBliL0zsAPD97/JQ7Q9dwUlN8Pqsl5Q+tzVCYSJFb6NP/Rc6t04zo2EynwLc7X4h/1h2joMKZI/MXB62IwpkhhTWtpWn+wpmsSRFR36F0tiIIUKSoCMpcw/ME7GG6TsOoV3PrP+h8ycKIiRPnrDbHnFaae9ZZR4nnAXlgUvLsFwcl9ThNVf8HoKaoXDcxZbZV4nZqIoS0LPW7xSSP1oJ0YGJ363M+CpBaATFhTkJS/H9FcaVAP88+XGtkoL6FJCT26Co+pwhl66JEipBOHX0VeLZRnX0PWkSG+bN974ZzRf1vASZg/Ppwn5h4Wi1XIIHodZPGz7G2n84oVQvSXG4vFtKCtFgihVOPIrHHKyr6BwXG+7JwlduCNBAt8poC1hot2JLV0mWyId2iEDXNFZY8f5EegwOquhZAS5vi60W3Y1168KXWMczKUyOJAEWKSNrt8vX1mfaXoXd96zLtjIhM9eiRNOg05IrvNSG4bva4KcF7iPgh/c8SkS8U8AdadC51CzpC8HmNgwjeE/RITOgKn//TnEKXrQsQKQJCARb6tPrZM5OTd7jQXXEhJ5Xjo9njJzvdvYJtTqHpPn/UiJkpkyw9w4b0HDrgCr/iTVGsjtLYATNSUpwXNoW2IP21xoSdfsXs8ZOtNbmTsulGZSCnN2mo6HK0FqTZe6r/TUR/D9X3srbvu8FeDJ2WmFjrV/EG180aPyV4v1LSFqTdBg+uGxWd+bp16iikBWmxRQqndkgNDM5J11k7Z+yUheX73cTZScC7BChSeHfvaHkFExgwoEs9qVZtlEAHA8jOKXS5QoANCnQL1HRYFq04LyUl1apdS0Ji/K0ieCpQg8Jaih4ANBqQpk4Uk+KhSSmpT7riRUJij24iOjpQH8A6U+wJnNsYQKYq7p2ckvqiHT8oKb6XKqz/tokIh53UESAutyMG7NxagC6JQfTZyckzdxQmIAxK7H6ZirwbWMctCmpzWvHJNCsGmj8aZFBi9ydV5N7guornJqWkvlzYGvlYxATmPWwCToBb3voc5/U6vqSFM3OLlOJLQLqG8DBRyFqFGZOV0YohtjehQktoG9MKvpzCajlVdd+Q4YfNX2Hyj+yUFlYb5AFjKFJ4YJM8YKKlenzV/Tb4fg30PU5EIrGFj7WvvBWQpwI1KLaL6AFVBO4hVETkoVnjpjj3EPFJ/S3qwLknCBTY3AZFHAT1oNgFyb0nCBUjQiIDWgCwe5SVfh+Gzxk7ZUtBIkWHESNi4/Zus98Vt+RKE5Im0MMKqQbVxgrJ9AmunTVuikVtOKMwkSJ3rrR/AxgZOHQ7oBl2f+TUqAAOAagr+FVcyLu+KKBbRWCtPwP3LDrf79dhc1KmBXvr9khKeBLQe10mIvrcrHFTXy4sBabLsAH1qh2CiRkXhpyjha1RmsKZPYcOuFvVCrHr6iz1952X/F0kXt8e+GlEEyubAEWKyt4Bru8pAs6b+b3ZV6g6bRudYlHWRQKCj3xZ2Y9OmDBvd6hDg8/p1Vmzs59ToG/gwf+wKBYocP+klFQrdpmn48Tgwd3q+qOjHobi8kDRx8MQTPX5ou6YMHbmkjxzD+7Z3h/tfzFQFduqeG8Uwd9zNIzvVOXb0NSUowgISBjavb/4fc8CamKL/UxYpcCj1vBBgC8ArM5EdsJ3yfOcX6QBseY1gVq1dbthusOiR462hp1XAItdKvgqKiv7oQkT5gX74hU1T0G1Mmz+wN78Xp1aHTjR/C9obywqpl5j3yuqcp0K7p88PtVuuiJ6qOrpAJw3OvsOb8Pb30dcIf2I3v+ycJ4iRVlQ5BwXNTsTf2md5IL4TEQiuuVQr3P6dfb7ffY7yrmHCDw4L1Dx3Z86blKee4ie5/Zrr9nyokL6B4SNjQL5ezb83wnE0kF8qjIoNXnyol9FBEu70H8COAHQZX6fDCpMpAicI/FDByaI+p9Q4IzAOvaCY7rP579z5thpee5Tjtbdw0SH2nu33SwQu586Idc3nerz6R2qvj+o4v8AfX32+Kn/F3KvVND6jp8Sd+jV/O3hHdHhIF5TwTCx+xXBHbPHTXmxMJHCfLRo0nV7tl8m4r8/tyioCiDrBfJy/jVKJVIkJQxX6HsQzIiOybw4NNWFPwFIgAR+JUCRglcDCZAACZAAVNUigKwFLcYsuh1rmfLBq6IEBChSlAAWDy2UwLPtf4Ne9U92P79GRP5LXCRAAiRAApFHgCJF5O05PSYBEiCBIwioquV43GUfLNs8BhN/tEwlDhIoHgGKFMXjxKMKJ2CpHmO620t1Z1iU4QkispnMSIAESIAEIo8ARYrI23N6TAIkQAIFiRSdrAupfbA/Ix1vTT+flEigQAI+iUa16NqIja6J2KhaiImuiYu7vho89qwZj5McCZSYQL5Uj09F5LIST8ITSIAESIAEqgQBihRVYhvpBAmQAAkcOwFVtY41rWymMYvvxNrt1lGOIxII1K/ZEg1rt0bDWq0RG10LsdG1c4WIqJqIsf/b31E1HWHC/vaJleMpemT4s7Azcz92ZR7ArqwDzr/3ZB7E/uzD2Jd9GAeyD2N/1mHsz87AtozdWHvA6vdxRCKB5ztcjh712riuXysi70UiB/pMAiRAAiSQWySPgwRIgARIgASsLoXleNxjKJb/8i0mLH+CVKoYgbjqzRwhIleQaIMGAWGiuKJDReBYcyANaw9ux9oDabB/rzmYRvGiIsBX4hr5Uj2se1ZLEdlUiSZxaRIgARIggUokQJGiEuFzaRIgARIIJwKq2t5KUphNBzN34Y3vzgkn82hLCQjUiK2fK0Y4gkQb528TJCwiogzHXgDun4xAS2QLhYgFUDvwx1ojFy/sogjDXPHC+ZviRRluY+VPlS/V4yMRuaLyraIFJEACJEAClUWAIkVlkee6JEACJBCGBFR1FQAn5vqbxXdhzfbpYWglTSqIQNM6HdCmcX+0btwPlr5RwrELwA+BuiQbQsSHUCEiz79FJKuoNVStfZ8jWJhYESpcFPTvdgC6AOhY1Lyhn5tosWDPOkzavgyL9gS7GZdkCh5byQRe6HAFutdr7VoxUkTerWSTuDwJkAAJkEAlEqBIUYnwuTQJkAAJhBsBVbWqh/ebXT9uGY//LftruJlIewIEonwxOKH+mWjVqA9aN+qHWtUaFYeNPyBEWJFUV5RYIiImTITFUNUYAGcEBAv3bxMvqhdlYHrGPkxMX4ap6cuxeE/YuFSU2RH9eb5Uj0wArUVkY0RDofMkQAIkEOEEKFJE+AVA90mABEgglICqtgWwwr52KHMP/vNdEgGFEQETIlrUPxMnNujhREzERNU4mnVWCDUoRJg4ISJOOo8XRyAdycQK++OKF40L82Xr4d2YlL4cM3euxILd67zockTYnC/V4wMRuSoiHKeTJEACJEAChRKgSMGLgwRIgARIIA8BVV0J4GT74jeL78aa7d+RUCUSsJoSLep3R4sGZ+Kkhr2LsuRrAPbnKxGp8q0yVPV4AL0ADANwEYACi25sPrQT03aswOydP2Pu7jVFMeTnFUjgxY5Xoltdp6mQjetE5J0KXJ5LkQAJkAAJhCEBihRhuCk0iQRIgAQqk0BOHYFHATxkNqzYkoyUZfZfjookUC06Du2aJaFts0Q0q3PUEg07TZAI/EkWkYMVaWe4raWqiQGxwgSLpgXZt/5gOmbv+tkRLOxvjsojkC/V4xCAtuGUelR5ZLgyCZAACUQ2AYoUkb3/9J4ESIAEjiCgqhZFYdEUyMjah39Ps+c+joog0KDWSTi16RBHoKhdvcBnbDPDipuOAZCSE0VgwoRWhG1eW0NVEwAMDURZnFKQ/av2b8W4tMVI3rYYu7MiWt+plO3Nl+rxoYhcWSmGcFESIAESIIGwIkCRIqy2g8aQAAmQQHgQUNWfADgPdt8uuQer06aFh2FV1Irj63dFu6ZDcGqzJFhBzALGvBBRYmoVxVBubqnqWQCGBESLrvkXSsvYg3HbFmN82mJsOLij3OzgxHkJ/KPjVeha9yT3i9eLyNtkRAIkQAIkQAIUKXgNkAAJkAAJHEFAVR/O+eIj9sFPW1OQvNT5J0cZEzil6WAnaqKQWhNpOULRBwA+FpHZZbx0xE6nqlbDwgSLc3PKrpwZCuKwPwvjti1CctoS/LCXDSbK8yLJl+pxAEB7EWEP2fKEzrlJgARIwCMEKFJ4ZKNoJgmQAAlUJAFVtUp21h0CmdkH8drUQRW5fJVey6030a75UDSJa1eQrwsD4oR1OvilSsOoZOdU1TpJjARwxAU+OX05xm9bjBk7ncwnjjImkC/V4yMRuaKMl+B0JEACJEACHiVAkcKjG0ezSYAESKC8CaiqtSK1lqQYu+Re/JzGLINjYV6MehPfmDghIh8fyzo8t+QEVPX8gFgxPP/Z83evDaaClHxmnlEYgZc6Xo0z6rZ0P/6tiLxFWiRAAiRAAiRgBChS8DogARIgARIokICqPgDgMfvwp63/Q/JSywDhKCmB2tWaoFvLq9DxuAsLqjexNyRqYnpJ5+bxZUsgULvCIivsjy90dhbZLDvW+VI97Hugs4isK7sVOBMJkAAJkICXCVCk8PLu0XYSIAESKEcCqnoiAOfBIdufgX9NGVCOq1XNqTsdf5EjUNSp3jy/g8tzolQ+DEROrKma3nvXK1U9LSBUmFhRP9QTK7I56pc5+GjTTO86WMmW50v1sJorl1eySVyeBEiABEggjAhQpAijzaApJEACJBBuBFTVHqadwgljl9yHn9OmhJuJYWnP8fW6oGvLq3FSQ6vRmGdMCImcyAxL42lUkICqWj6CCRXXArA6LcGxeM8GfLh5Br7fwZoVJb1k8qV63CAib5Z0Dh5PAiRAAiRQdQlQpKi6e0vPSIAESOCYCajqvQCetIlWbp2A8UsfOuY13JLQAAAgAElEQVQ5q/IENWLqoWvLq9D1xCNqAM4H8BzrTXhz91W1bkhkRZdQL8ZsXYC/rxmPTH+2N52rYKvzpXrsBnA6Uz0qeBO4HAmQAAmEOQGKFGG+QTSPBEiABCqTgKqeAGCD2eDXLPxzcr/KNCes127f/Fx0a3k16te0LJngsHz75wA8KyKHw9oBGlcsAqp6D4C7AdRzT9iRuR8fbpqBTzazU2xREPOlenwiIr8p6hx+TgIkQAIkEFkEKFJE1n7TWxIgARIoMQFV/QFARzuRKR9H4mtWp6MTPdGmcf/8H74P4BkRMX4cVYiAqnYKCBXWwjQ4FuxehydXfY0thy1AgKMgAvlSPW4UkTdIigRIgARIgARCCVCk4PVAAiRAAiRwVAKqam+Nn7aDVm6biPE/PEhiAGKiajiRE1YY0yfRoUxSA+LEaIKq2gRU1aIA7PsjTwrIp5tn4+W1/6vazpfCu3ypHjsBdBWRtaWYiqeQAAmQAAlUYQIUKarw5tI1EiABEigLAqpqrSk221yqfrwyuW9ZTOvpOdo2PdsRKBrVPjnUD3vossiJZzztHI0vEQFVrQHgPgCWBhJUq9Iy9uL+H0dh+T7nW4cDQL5Uj09F5DKCIQESIAESIIH8BChS8JogARIgARIokoCqLgJgbRkx7ocHsGrbpCLPqaoH9Gj1W8S3+m1+996yAqMi8nNV9Zt+HZ2AqnYPiBXDQo+csH0pHv3pC+IDkC/V43ci8h+CIQESIAESIAGKFLwGSIAESIAESkxAVV8C8Ec7cfKPz+CHzV+VeI6qcsLwM17B8fW7uu58B+ApERlXVfyjH8dGQFWvC4gVecJsrl74GtYe2H5sk3v47HypHjsAnCkiazzsEk0nARIgARIoJwKMpCgnsJyWBEiABKoKAVW9AEBQlfhy4Z+xYcecquJeif2Ib3U9erS6wT3vRxFpX+JJeEKVJpAj6jUAcD+Av7iOWlHNPy39b5X2+2jO5Uv1GCUil0YsDDpOAiRAAiRwVAIUKXiBkAAJkAAJFEpAVesAWArAWpFi4YaP8d1KC6qI3FG/Zktc1fOjUAB9RGRG5BKh54URUNW7rE6Jff7Flrl4YfX4iIWVL9XjJhF5PWJh0HESIAESIAGKFLwGSIAESIAESkdAVd8GMNLOTtu7AqMX3IKMrP2lm6wKnXV5/HuhRTOtWKYVTeQggTwEVPV7AL3tixZFYdEUkTp+33IQrji+l+v+lkC6x6ZI5UG/SYAESIAECifASApeHSRAAiRAAgUSUNUrAbzvfvjN4ruwZvt00rKnq5OuRa/WN7kslotIB4IhgVACqmppQMvsa7syD+D8OS9ENKDjqtfHyx2vRpNqFpzljDdFJJg3FdFw6DwJkAAJkEAeAhQpeEGQAAmQAAkcQUBVWwFYAKCufTh//Yf4ftUrJBUgULfGCbim16ehPHqLyEwCIgGXgKpadM1T9v9IT/VwmZzf9Azc1ebc0IvkYhEZzauGBEiABEiABEIJUKTg9UACJEACJFCQSPEZgIvtg617luOLBbcgM/sgSYUQ+E33t9E47lT3K0+LyL0ERAIhIsWsnI69Pez/kZ7qEXpVPNJ2OAY1CgYe/WCMROQArxwSIAESIAEScAlQpOC1QAIkQAIkkIeAqlqr0WB1zDGLbsfadAYJ5L9Mura8Cn3a/MH98jIR6chLiQSMgKp2yhH5lti/meqR95poVbMxXu50DepG13A/YE0XftuQAAmQAAnkIUCRghcECZAACZBAkICqnglgNgCffXHeuvcx4+d/kVABBOrUOA7X9rKAk+DoJSL29pwjwgmoqrUffdwwMNXjyIthRPN4/KlVYugHA0RkaoRfNnSfBEiABEggQIAiBS8FEiABEiCBUJEiGYDz9LBlz1KMnn8zsv0ZJFQIgUvPfANN6wRD158SkfsIiwRUNRVAdyPBVI+Cr4en212GPg1OcT+cLCIDeeWQAAmQAAmQgBGgSMHrgARIgARIwCGgqo/k/PWwi+Orhbdi/Q571uIojMAZJ16OvidbdowzloqIhflzRDABVT0NwCJDwFSPwi+E9rWPw0udrkZ1X4x70F0i8lwEXzp0nQRIgARIIECAIgUvBRIgARIgARMohgAY76KYu/ZdzFz9b5IpgkCd6s1xbe/PQ4+yIoBUdiL4ylHVh3JeAj1qCJjqcfQL4arje+OmlsEACiueaV1yHIGHgwRIgARIIHIJUKSI3L2n5yRAAiTgEFDVOgAmArB6FPhl92KMnn8L/JpFQsUgcEm319C8rr08d8YTIvJAMU7jIVWUgKrOA9DV3GOqR9Gb/GLHK9GtrnU8dsYoEbm06LN4BAmQAAmQQFUmQJGiKu8ufSMBEiCBYhBQ1ScBBNtnfrngT9iwc24xzuQhRuD0E0agX9vbXBhLRCSoWJBQZBFQ1S4AFpjXTPUo3t53qdMSL3e6OvTgG0XkjeKdzaNIgARIgASqIgGKFFVxV+kTCZAACRSTgKqeDsD6izr9AOesfRuzVv+nmGfzMCMQV70ZRvYeHQqju4hQ5YnAyyO0rgtTPYp/Afz2xP4YecJZ7gnrAPQTkfXFn4FHkgAJkAAJVCUCFCmq0m7SFxIgARIoIQFVfRvASDtt064F+GLBH6HqL+EsPHx413/i+HpnuCAeF5EHSSXyCKjqQguuMc//vPR9zN+9NvIglMLjaPHh5U7XoFPcCe7Zr4vITaWYiqeQAAmQAAlUAQIUKarAJtIFEiABEigNAVVNAjDOPXf0gluwaef80kwV8ed0Pn44Bpx6h8thsYg4D6ockUNAVU2lcr6BmOpR8n3vUa8Nnu9weeiJl4hInqq0JZ+VZ5AACZAACXiRAEUKL+4abSYBEiCBMiCgqtbNw7p6YPHGzzD1pxfKYNbInCKuelOM7P1FqPNdRcSpTcARGQRU9TEATtFUpnqUbs9vPmkwfnNcT/dkK0AaLyIM7SodTp5FAiRAAp4lQJHCs1tHw0mABEig9ARU9XoAb9oMh7P24dO5N2DXAaaAl54oMOyMl9CivtMgxcZjOQ9X1oqSI0IIqOpiAJ3N3duXfYjUXasjxPOyc7NWVDUn7eOUWk3dSW8WkX+V3QqciQRIgARIwAsEKFJ4YZdoIwmQAAmUIQFVrRUoluk8UM1Z+w5mrX69DFeIzKk6HXchEtrd7Tq/SESs0wNHBBBQVWs5am/+nVSPC+f+HX7VCPC87F08r+kZuLvNue7EPwCwQrSHyn4lzkgCJEACJBCuBChShOvO0C4SIAESKCcCqno/gMdt+j2HfnGiKA5m7Cyn1SJn2trVmuC6Pl+GOny6iNjbdY4qTkBVnwBwn7nJVI9j3+xXO48MLaJ5m4i8eOyzcgYSIAESIAGvEKBI4ZWdop0kQAIkUAYEVPXkQBRFI5tu+qqXsWD9R2UwM6cwAhd2+TtObNDDhfFXEXmYZKo+AVVdCqCDeXrn8o8wa+fPVd/pcvRwSOPOeOCUC90VfgpEU+wpxyU5NQmQAAmQQBgRoEgRRptBU0iABEigvAmo6isAbrZ10vatxKi5NyDbn1ney0bM/B2PuwAD293j+rtQRIJ9SSMGQoQ5qqpWiGSOuW2pHsPn/QOZ/uwIo1D27r7U8WqcUbelO/E9IvJM2a/CGUmABEiABMKRAEWKcNwV2kQCJEAC5UBAVc8CMM2deuKPT2HZ5jHlsFLkTlm7WmNc1+erUACdRMTesnNUUQKq+jQApxgJUz3KbpMHNeqAR9oOdydcG+j0kVZ2K3AmEiABEiCBcCVAkSJcd4Z2kQAJkEAZE1DV0QAusmk37ZyP0QtuKeMVOJ0ROP/053FSw94ujEdE5FGSqboEVHU5gHbm4T0/foLvd6ysus5WsGd/63AF4uu1dld9SESszSsHCZAACZBAFSdAkaKKbzDdIwESIAEjkPMgdVnOg9THLo2xS+7Dz2lTCKccCHQ47nwManevO/N8EelWDstwyjAgoKrdAaSaKZbqMWLeyzjE9Kky25mzGpyKJ9uNcOf7JVCbYlOZLcCJSIAESIAEwpIARYqw3BYaRQIkQAJlS0BVZwLoabOuTpuGb5cE6yaU7UKcDbWqNcL1fb4OJdFBROxtO0cVI6Cqz1qtTHOLqR7ls7lPt7sMfRqc4k7+uIg8WD4rcVYSIAESIIFwIUCRIlx2gnaQAAmQQDkRUNWrAbznTv/lgj9hw8655bQapzUC5572DFo3shIgzmCYehW9LFTVOk84T9D3/TgK3+1YUUU9rTy3etU/Gc+2/41rQHogmmJN5VnElUmABEiABMqbAEWK8ibM+UmABEigkgmoagqAs82M5b98iwnLn6hki6r+8h2an4dB7e9zHZ0nItYBgqMKEVBV6zU7y1yyVI/fzP8n9mcfrkIeho8rj596Cfo3dMp+2HhORO4KH+toCQmQAAmQQFkToEhR1kQ5HwmQAAmEEYGcNI8hOWke480kVT8+nXsDtu39MYwsrJqm1IptiOv75umccqqI2Ft3jipCQFWfB3C7ufPllnn42+pxVcSz8HOjW91WeLHjla5hewOdPviDLPy2ihaRAAmQQJkQoEhRJhg5CQmQAAmEJwFVfR+Ac3e/cMMn+G7lP8LT0BJY1aBWK+zYH/7R3ud0fhJtGg9wPbtfRJ4sgZs8NMwJqOoqAG3MzAdXfI4p6Sw7Up5b9lDbYTi7USd3iX+IyK3luR7nJgESIAESqDwCFCkqjz1XJgESIIFyJaCqXQAssEUOZe52oih2H/R2Yfy46k1xwekvwISKNdu/w5JNX2JdutUEDb/Rvvm5GNz+ftewuSJinSA4qgABVbUitM6FZ6keVyz4F/ZmHQorz+rG1MTAhh1QP6Ym3towLaxsK40xp9VpgX92utY9NSNQm2JxaebiOSRAAiRAAuFNgCJFeO8PrSMBEiCBUhNQ1b8B+ItNkLrmTcxe82ap5wqXEwecegc6Hz/8CHOsneoPm77E+h1ON8iwGDVjG+K3fa3LR/BX7cki8nNYGEcjjomAqr4A4DabZMzWBXj252+Pab6yOrl2dHUMatgBAxt1QNe6JwWn/XbbQjy96puyWqbS5rnv5PMxtMnp7vqvisgfKs0YLkwCJEACJFBuBChSlBtaTkwCJEAClUdAVY8DsAhAI7Piw9lXIX3/6sozqAxWPqlhb5x/upUBOPpYtW2SI1iEQweTpE6P4ZQmg1yD7xGRZ4qyn5+HPwFVtXwjRwV45KfRmLh9WaUZXSMqFoMadcTAhu3RvV7rQu14YMVnmJru7TIO7Wsfh9dPuz7UR7b3rbQrjwuTAAmQQPkRoEhRfmw5MwmQAAlUGgFVvRvA02aARRmMXRLsNFFpNh3rwhd3fRXH1Qu+RbUWJaa6XAjggsLm/mnrBPyw+Uts2jn/WJcv1fn5Uj7miEh8qSbiSWFDQFV7AZhhBlmqx9ULX3P+rsgR44ty6jNYxESPek5ZjMLGdleoXL5vM27+4V1k+rMr0tQyX+u+ky/A0CanufM+ICJsV1TmlDkhCZAACVQuAYoUlcufq5MACZBAmRNQ1Wirkwmgo02evPRh/LT1f2W+TkVO2K3l1ejd5vfukksC1f2dIgCqatEiJlQcVbBYsSUZy375Bht3zqsw02vE1sf1fb6CT2xLnNFaRMK/6meFEfLeQqr69xx9winaWJFpFD4IhjTpjISGHdCr/slHA2fChOUZfSUiX6vqHABOC9y3N0zzfH2Kvg3a4ql2l7r+L8jxsav3riJaTAIkQAIkcDQCFCl4fZAACZBAFSOgqtcBeMvc2nVgAz6YfSX8muVZLxvWboNLur6K2Ojarg+XicinBTmkqg0DYsVRBYsft4zDj1vGY8MOe34r35HU8a84pelgd5G7ROS58l2Rs5cnAVVdD6CFrfHYyi+RkvZDeS6HxMadnQKYfRqcUmxhIvRAVR0G4Av7WoY/y4mm+HHfL+Vqc3lP/m6X36F1zSbuMufmRCiNLe81OT8JkAAJkEDFEaBIUXGsuRIJkAAJVAgBVZ0EIMEWm7vuPcz8+bUKWbe8FhnS8RG0bZroTv+hiDgtVYsaqlo/py7HRUVFWFh0xcqtE7F+x+yipizV5+2bn4PB7R9wz00VkR6lmognVToBVe0DYLoZYike1y58HTsy95W5XYMadXDqTJzV4NSjzZ0nYuJoB6rquznpUdfYMVaXwupTeHlc36IfrmvRz3XhTRG5wcv+0HYSIAESIIG8BChS8IogARIggSpEQFXPsSh016WP51yHtL0rPOuhiRMmUgSGPQ32EJESVylU1XoArC3IUSMslm7+Gj+nTcW69FmWSFIm3GrE1MPIPl8g2lfNna+liNjbeA6PEci5jl4E8Gcze3zaYjyx0rIqymb0b9jOqTNhfx9lFFuYCJ1DVU3tsNY3dezrT60ag7HbrK6uN4dFUVg0RWDsAmAFNL0dHuLNraDVJEACJFAuBChSlAtWTkoCJEAClUNAVT8GcJmtvnb79xiz+M7KMaQMVrX0DkvzsHSPwCiT7hg5NQXqArj46IKFOh1C1qTPwPr0WfDrsRUbHNLxr2j7a8rH7SJiLSw5PEZAVTcCON7MNoHChIpjGZbCkdios1MA8yijVMJE/vlCi+luOLjDSfvYmbn/WMyv1HOtLoXVpwiMW0Tkn5VqEBcnARIgARIoMwIUKcoMJSciARIggcoloKpWHC9YZGHC8sex/BfvpmpboUwrmBkYM0TEQu3LdKhqHIARRxMsTKBYuvkrrEufjfU7ZiHbn1liG9o1S8LZHR5yz5spIr1LPAlPqFQCqtoXwHdmhKV6XL/oDaRl7CmxTdaNI6nJaU6dCZ8UehvmChNfisiYEi9SyAmqOjMnCKSnffzp5tl4ea13C+pahw/r9BEYk0Qk2Ou3rHhxHhIgARIggcohQJGicrhzVRIgARIocwKqankRD9vEew9tcQpmZmYfLPN1KmJCazVqLUdDxvki8k15rq2qVpnTBAsrNFhgW1MTKJb/8i3W7ZiF9emzkeU/XCyTLOXjmt6fITaqpnv8CSKyqVgn86CwIKCqLwH4oxljxTKtaGZxR7e6rXBOk9OQ0KgDYiSqsNNcYeKL8rrWVdWu669cA25d+gHm7fZms5kaUbF4v8v/oUk1J4PFRh8RcVrDcpAACZAACXibAEUKb+8frScBEiCBIIGcehSWc97dvrBg/UeYvuplz9I5//TncVLDYLDB6zn55jdVpDOqWgvAJYE6FgUKFlnZh7Bia4pTv8KKbhYlCA3p+CjaNj07+HwoIv+oSJ+41rERUFWredDMZnl61TdO+9GjjS51WsLe9lsBzGq+YAva/Ke4wsRoEQnWkjk2S49+tqq+CeB6O2ru7jW4bekH5blcuc79p1aJGNE83l3jbyJyR7kuyMlJgARIgAQqhABFigrBzEVIgARIoHwJqKo90X/vrjJq7o3Ysmdp+S5aTrN3Pn44BpwafNawB8O+IrK6nJYrclpVrRGIsLA6FgUKFhlZ+7EqbXKuYJE+CxnZB46Y99RmQ5DYwQl0sTFdRM4qcnEeEBYEcjrmWCuJqWaMpXrcuPhNbDm8+wjbOsWd4AgTVmeielRMYba7wsRnOZ1exlW0g4EimhZx0MDWfnlNCj79xfRN743T65yIVzo5TUtsWEiIFdA85D1PaDEJkAAJkEAoAYoUvB5IgARIoAoQUNXHAdxvrmzYkYovF97qSa9qxjbEpWe+gbjqTV37/ywiFmYfFkNVqwcEC4uyKFCwOJy1F6vTpmHdjtmOYHE4K7dFZfWYurim16eoFm1lMJzRXES2hIVjNOKoBFTVwpJusYMmbl+GR34aHTy+fe3jnBoTQxp3Rq2oYAeX/POZMGFpFiZMjK9s3Kp6F4BnzI4dmftx85J3sfHQjso2q1Trm0hhYkVgXCkiH5ZqIp5EAiRAAiQQNgQoUoTNVtAQEiABEig9gZxc8/k5D0Fn2AyTf3wGP2wOpp2XftJKOLNry6vQp80f3JUniEgwP6ISzCnqwdWeSE2scAtvHnH8wcxdWJc+M1h0s98pt8EiKgLjTyLi3ZyccNuQcrRHVbcCaGJLPPvzt/hx32YkNTkdQxufhrho060KHCZMWOGKUTmFUlPK0bxSTa2q062Og5385ZZ5+NvqCg/qKJXd+U+ydA9L+wgMS5uxiCcOEiABEiABDxOgSOHhzaPpJEACJGAEQkPRD2SkOwUzD2WWvOtAZdP0STQuj38XDWq1ck25SESKX52wEh1QVYvtN7HCRIuLCjLFBAsrthkiUkwTkf6VaDaXLgYBVbU9mmKH7s06hGz1o15MsABq/hlMmPgiIEyEdeuM0CKaB7MzcN2i/2DToZ3FIBJeh1jhTCugaYU0A8NSPpaHl5W0hgRIgARIoCQEKFKUhBaPJQESIIEwJJCTgvA0gLvNtMUbP8PUn14IQyuLNqnDcedjULt73QO/ExGrA+C5kZN6Y1USXcFieBEONBWRbZ5zMoIMVtV/AgiG9xTgugkTnwdSOSZ4CY2qTgQw0Gx+e8M0vLVhmpfMD9pqrUitFkhgPCAiT3jSERpNAiRAAiTgEKBIwQuBBEiABDxOQFUX5zwkdTY3Rs+/GZt2LfCkR9Zy1FqPBsaNIvKGJx0JMVpVrd+kmxJSUBh6gog4b+k5wpNATiTF5JxIigH5rDNh4rNAxMSk8LS8aKtU9VoA79iRFkVh0RQWVeG10bdBWzzV7lLX7AUi0tVrPtBeEiABEiCBXwlQpODVQAIkQAIeJqCq9hbU3oZi+75V+Cg1WOneU161btwP53a2gBBnWKh2FxHx3tPSUairqv3OdSMs7G9Tk6xzyZGtQDy1e1XbWFW1gplWOyTNRIlAxIQJF54fgWvSeqk6YQhWl8LqU3hxvNvld2hd0ykbYmNoOBQo9SJH2kwCJEAC4UCAIkU47AJtIAESIIFSElDV53NS5W+30xdv/BxTf/pbKWeq3NNMoDChIjDuFZGgYlG5lnF1EqjaBFTVfn7YzxH8sHcjfr/ECazw3Li+RT9c1yL4M+SpHJHzPs85QYNJgARIgAQcAhQpeCGQAAmQgIcJqOpSAB3MhfFLH8LKrZ5KiXfIW4qHpXoEhtVnsCiKXzy8LTSdBDxDIKfmRmMAFk1xnBl9/4+jMG3HCs/Y7xp6Zt1W+HvHK93/zhARp3MJBwmQAAmQgPcIUKTw3p7RYhIgARJwCKiqted0Whv6NRtvf38hDmTs8BwdK5ZpRTMD43kRudNzTtBgEvAwAVV9EoBTtdYEChMqvDZiJAqfn/kn1I+p5ZreRkRWe80P2ksCJEACJMBICl4DJEACJOBZAqr6dwC3mgMbd87HFwssdd5bw9qNWttRaz9qWksgimKJt7ygtSTgbQKq2i4QTVHNPLGUD0v98Np4ot0I9Gtwqmv2b0XkLa/5QHtJgARIgAQoUvAaIAESIAHPElBVi8luaw6krnkLs9d4rxlGnzZ/QNeWV7l78I6IXOfZDaHhJOBhAqr6ek6TjxvNBSueaUU0vTYuO64HbjnJAsyc8a6IjPSaD7SXBEiABEiAIgWvARIgARLwJAFVTQSQ7BpvURQWTeGlUTO2IS6Pfwf2d2AMFJEq0TXBS/tAW0nACKhqXwDf2b+tDam1I7W2pF4a7Wo3x39O+61r8loRaeUl+2krCZAACZBALgHWpOCVQAIkQAIeJKCqDwB4zEy3OhRvTj/Pc15YBIVFUgTGGBG5wHNO0GASqEIEVHU0gIvMpbc3TMNbG6Z5zruPu96M46vXd+3uJSKzPOcEDSYBEiCBCCdAkSLCLwC6TwIk4E0CqvoVAOehftW2yRj3w/2ecsRqUFgtCqtJERgjROQzTzlBY0mgihFQ1Qst28PcsigKi6awqAovjftPuQBJjU9zTX5QRB73kv20lQRIgARIgJEUvAZIgARIwJMEVHUzgOZm/JQVz2PJJnsB6p3RtmkihnR8xDV4poj09o71tJQEqi4BVZ0KoJ95aHUprD6Fl8Z5Tbvg7jbByLIJIhIsUuElP2grCZAACUQyAUZSRPLu03cSIAFPElDV7lYr0zX+vZkjsPvgJk/5cnaHB9Gu2VDX5ltF5B+ecoDGkkAVJaCqVtTBqcI7Y+dK3L38E0952qRaHXze7U+uzRYGUldEDnnKCRpLAiRAAhFOgCJFhF8AdJ8ESMB7BFTVeo2+bJbv2L8GH8y+0lNORPliMLL36NCCmZ1EZKmnnKCxJFBFCahqEwA/A6id4c/CpfNfQXrGPk95+9bpN+KUWk1dmy8QkTGecoDGkgAJkECEE6BIEeEXAN0nARLwHgFVfS/nIeJqs3zxxs8w9acXPOVEm8YDcE7nJ12bmerhqd2jsZFAQFWtLoXVp8ATK7/G+LTFnnL7z62G4JLmFnDmjFdE5I+ecoDGkgAJkECEE6BIEeEXAN0nARLwHgFVXQ6gnVk+ZvGdWLv9e085kdDubnQ6znn+sfGYiDzkKQdoLAlUcQKqag/1L5mbKWlL8NhKq9PrndGr/sl4tv1vXIOXiUhH71hPS0mABEiABChS8BogARIgAQ8RUNUWANbnmqz45+T+8GuWhzyAk+oRV72Za3M/EfnOUw7QWBKo4gRUtS2AFebmjsx9uHDOi57yOEaiMKHXPfAheJvbUkQCPzc95QqNJQESIIGIJECRIiK3nU6TAAl4lYCqXgrAqWS3YedcfLkgWCDOEy61aNAdw7oEa2T+JCKnesJwGkkCEUZAVacD6GNu37X8Y8zcucpTBF7qeDXOqNvStfkGEXnTUw7QWBIgARKIYAIUKSJ48+k6CZCA9wioqr3S/LNZ/v2qf2L++g885US/trfh9BNGuDa/KiJ/8JQDNJYEIoSAqlqP4IfN3c9/mYMX1yR7yvOrT+iD352Y4Nr8iYgE8z885QiNJQESIIEIJECRIgI3nS6TAAl4l4CqzgLQwzz4dO4N2Lpnmaecuarnx6hf80TX5t/AHEYAACAASURBVPNF5BtPOUBjSSBCCKjqmQDmmLvrDqbjqgWvesrzdrWb4z+nWTdVZ+wUkQaecoDGkgAJkEAEE6BIEcGbT9dJgAS8RUBVowEcBuAzy/897WxkZO33jBNN4trhsu5vufbuEJGGnjGehpJABBIILdJ73aL/YNX+rZ6iMKHnPajmsx+bzjhBRDZ5ygEaSwIkQAIRSoAiRYRuPN0mARLwHgFV7Qdgqlm+PyMdb00/31NO9Gx9I7qfdJ1r8ygRsfoaHCRAAmFKQFWtw4fTvvM/66fgvY1WpsI7450uv0Obmk1cgxNEZIp3rKelJEACJBC5BChSRO7e03MSIAGPEVDVuwE8bWZv3DkfXyy4xVMeXB7/HhrVPtm1+UoR+dBTDtBYEogwAqo6EMBEc3vp3k34vyVve4rA46degv4NnW7NNm4UkTc85QCNJQESIIEIJUCRIkI3nm6TAAl4j4CqfgXgArP8h01fYPKK5zzjRJ0ax+HaXp+F2ltTRA56xgEaSgIRSkBV0wA0MvfPm/MCdmce8AyJm1oOxFXH93btfTbnZ44JvRwkQAIkQAJhToAiRZhvEM0jARIgAZeAqv4IwGnZOW3li1i04VPPwOnS4jKcdYrTlMRGsogkecZ4GkoCEUxAVd8FcI0heHLVGIzbtsgzNM5t0gX3nHyea+9oEbnYM8bTUBIgARKIYAIUKSJ48+k6CZCAtwio6iEA1czqrxf9BevSrdGHN8bwM17B8fW7usb+XkRe84bltJIEIpuAqg4D8IVRmJr+Ix5YkSciKqzhnF7nRLzSydFXbCwWkdPD2mAaRwIkQAIk4BCgSMELgQRIgAQ8QEBVmwPY7Jr67oyLsefQLx6wPNfE3/VLQbXo2q697UXEokI4SIAEPEBAVdXMTMvYi+Fz/+EBi3NNbBBTG191v9W196CI1PSM8TSUBEiABCKYAEWKCN58uk4CJOAdAqpqidXfm8XZ/kz8a0p/zxgfV70ZRvYezQcFz+wYDSWBvARUdTGAzvbV8+e8gF0eqkuR3OMu1IyKdR1iG1Je3CRAAiTgAQIUKTywSTSRBEiABFT1CgAfGInt+1bho9RgCHPYw2nd6Cyce9ozrp0zRSRYyS7sjaeBJEACUFXrxHO5ofjLsg8xZ9dqz1B58/Qb0LZWM9detiH1zM7RUBIggUgmQJEiknefvpMACXiGgKreB+AJM3jltokY/8ODnrE9vtX16NHqBtfef4nIzZ4xnoaSAAmYSHGv1c00FK+um4gPN830DJVH2g7HoEYdXHvZhtQzO0dDSYAEIpkARYpI3n36TgIk4BkCqvofAM6TfuqatzB7zRuesf2czk+hTeNgesrvRMR84SABEvAIAVW1FhljzNwJ25fi0Z+cOpqeGDecOADXntDXtZVtSD2xazSSBEgg0glQpIj0K4D+kwAJeIKAqv4PwGAzNnnpI/hpa4on7DYjr+n1GerWOM61N15E5njGeBpKAiRgkRQtAaw1FOsObsdVC7zTnCep8Wm4/5QL3F1kG1JezyRAAiTgAQIUKTywSTSRBEiABFR1FYA2RuLjOdchbe8KT0CJja6Fm/qZvhIcMSKS5QnjaSQJkECQgKruARBnXxg062lk+L3xbdwp7gS82nmk6wfbkPKaJgESIAEPEKBI4YFNookkQAIkoKr2RBBlJF6bOgiZ2Qc9AeX4el0wvOu/XFt/EBGnQwAHCZCAtwioqnUXcore/t+St7F07yZPOFA3pia+6f4X11a2IfXErtFIEiCBSCdAkSLSrwD6TwIkEPYEVLUFgPVm6L5DW/H2jIvC3mbXwNNPGIF+bW9z//u+iFztGeNpKAmQQJCAqlqOx032hb+tHocvt8zzDJ2x8XcgLrq6ay/bkHpm52goCZBApBKgSBGpO0+/SYAEPENAVfsBmGoGb9gxB18u/LNnbB/U/j50aG4195xxu4i84BnjaSgJkECoSGFdeV6xL3y9dT6e+3msZ+i8ftr1aF87WBeHbUg9s3M0lARIIFIJUKSI1J2n3yRAAp4hoKrXAHjXDF688TNM/ck7z/mXdX8LTeLauawHicgkz4CnoSRAAqEihbXomWJfWL5vM363+C3P0HnwlGFIbNzJtZdtSD2zczSUBEggUglQpIjUnaffJEACniGgqg8BeNQMnvHzq5i37r+esf2WhOkQ8bn2NhSRHZ4xnoaSAAmEihQNAKTbFzI1GwNnPuUZOte36IfrWlhAmjMeF5EHPWM8DSUBEiCBCCRAkSICN50ukwAJeItATvu/t3Pa/znl6aeseB5LNo32hAMNa7XGFT3ed21dJyInecJwGkkCJFAgAVXdCOB4+/Cahf/GmgNpniB1afN4/LFVomvrSyLinZw5TxCmkSRAAiRQtgQoUpQtT85GAiRAAmVOQFUn5+gTA2zilGWPYsWW5DJfozwmPLXZECR2eNid+isRGVYe63BOEiCBiiGgquMAJNlqj638EilpP1TMwse4yjlNTse9J5/vzvKOiFx3jFPydBIgARIggXIkQJGiHOFyahIgARIoCwKqOgfAmTbXmMV3Yu126wQY/qNn69+h+0lOAIiNR0XkkfC3mhaSAAkURkBVn8tpMnSHff7uxul4Y71ToiLsR/+G7fD4qZe4do4WkYvD3mgaSAIkQAIRTIAiRQRvPl0nARLwBgFVXQ7AqT45ev4fsGnXQk8Y3u+UW3F6i0tdW+8Qkb95wnAaSQIkUCABVb0LwDP24ahfUvHSmhRPkOpWtxVe7Hila+sEETnbE4bTSBIgARKIUAIUKSJ04+k2CZCAdwio6gYAJ5jFH6ZejfR9P3vC+MHt70f75ue6tt4kIq97wnAaSQIkUJhI8X8AXrUPx25bhKdWjfEEqVNrN8cbp/3WtTVVRHp4wnAaSQIkQAIRSoAiRYRuPN0mARLwDgFV3Qmgnln89oyLsO/QVk8YP7TTEzi5SYJr6xUi8pEnDKeRJEAChYkUFo7gVMOdkr4cD6743BOkjqteH590vdm19UcRae8Jw2kkCZAACUQoAYoUEbrxdJsESMA7BFQ1M6dtXrRZ/NrUQcjMPugJ4y/s8iJObBDv2nq+iHzjCcNpJAmQQGEixQUAvrIPU3etxu3LPvQEqbjo6hgb75TSsLFZRJwOJRwkQAIkQALhSYAiRXjuC62qAgSSkpKGA7DXTNNjY2PP+frrr/dWAbfoQgUTUNXqAIKqxMuTelewBaVfbkS319Gsbid3ggEiMrX0s/FMEiCByiagqhYaNcns+GHvRvx+yTuVbVKx1/+u9wPusfty6uPEFftEHhhWBJKSkkwZuxzAg+PHj388rIyLQGPOO++847Oysqyadz1VTUxOTk6NQAx0uRwIUKQoB6hDhgyJFxGrJrUrOjq6zzfffLOpHJYplykvuOCCuIyMjLEA+haywP6c9mOzROTJcePGWVtELRdDqsCkhYkU9gM9IyOjQ926daePGjWq0l+Jjxgxosbu3bv7xsbGLvPStVoFLpFiuaCqjQCk2cEWQWGRFF4ZV/R4Hw1rtXbNPVNE5nnFdtpJAiRwJAFV7W5BFPbJ6gNpuHbhvz2DaWLPexDrcwLSbESJiN8zxoeBocUVBwq7By6re5/i2lEUspB7tIIOtWtjfU7B6o+zsrKenjBhwu6i5ovUzwsTKcLt3nLEiBFRe/fuPcvn820eO3bsT5G6X17ymyJFOexWFRIptovIgVBEfr+/johYbrz9AH8lLi7uzlGjRmWUA0bPT1mQSJGYmFjL5/N9C6C/iNwzbtw4p0p6ZY6hQ4fenfO2/mkAU/1+/7kpKSkmRHGECQFVPQnAGjNn/+HteOt7i7b2xhjZ+wvEVW/qGttORFZ4w3JaSQIkUBABVbUuQ9ZtCFsP78Yl8172DKivut+GBjG1XHvri8guzxgfBoYWVxwo6B64LO99imtHUchC7tEOA9gmIsGXbqpqapb98jIxa312dvbwlJQUiuwFQC1MpAi3e8ukpCS7efoCwFpV7ZucnPxLUdcIP69cAhQpyoF/FRIpLh4/fvzoUEQBJfIqAP8AEKeqNyQnJ79dDhg9P2VBIkW3bt1iGjdu/EogVHFkfr7l5XTINbkkf+pJwE6L2f0oLS3tlnnz5ln9A44wIaCqli+xxMzZeWAd3p9lUa7eGL/rl4xq0cGo6hNExDNRZd4gTCtJoGIJqKp1GbJuQ9ibdQjnpD5fsQYcw2ofnvEHtKjRwJ2hpT18HsN0EXdqccWBgu6By/Lep7h2FLVBRaXkDh48+MSoqKjXRGQogHkxMTFJY8aM2V7UvJH2eWEiRWXcW4ZEg3fOn3qSmJjYzefzjRWRRTExMRczBTv8r1SKFOWwR1VZpHBxJSUlPQngXgApcXFxw8IhbaEctvKYpizqF+AxTV7Ck48mUpRwKh5ewQRUtSeAmbbslj1LMWrujRVsQemWi/LF4Pf9J0PE505QV0T2lG42nkUCJBAOBFTVIimt2xD8qhg862lkavb/s3ce8FGU6R//PbtJCCGNEjpCAOUUFYiK5SxgIQk2LKinnu1sZ/+f7aQoCngq6lnu7L2cvSGQBPHsnooQLNgTeg01CaRt9vnvM5lZJ5vd7KaRnezzfj5+1OzMO8/zndnZd555nt8TDaaFteGxfS/Ansl9re32IaLvw+6kG/gJRBocaOs1cKR2hDt1kazRcnNzhzCzlDb3ZuYTCgoK8sPNG2ufR5MmRWNBilg7Lx3BXw1StMFZbOsbdBuY7J8yQJOiQSaFtWFubu5BzFwgixWn6W60JT/73JH8AO4qWzRIsatIt/5xmPloAO/JzCu3fIV3llzT+gdpgxkT49Nw0WF51sxSHhavNeBtAFqnVAK7kAAzu0UeB4Cxfjzuq3uw3dPu0koREfjn8LOwf1qmte0fiejziHbUjQwCkQYH2noNHKkd4U5bhGs0ysnJeRnAaSrUGZyoBinCXWn6eXMJaJCiueQa2a+5N+hjjjlmd7fbfQuACQCkcFK0AT51uVzXz5s3z0j3Nn8oZgGQXlq35ufnTwt4MDY+Y+YrCwoKpKzAP3Jzcx9m5kuDfWZt1NIghZSDlJaWnu6r7RM/hprCmouI6Ca70KadETP/mYhm+rIypG3Bp5YugojulJWV/RXAlQB2M22U9MwHU1JSHg7M3pg4cWJCeXn52cx8o3ls2SXo9rabqouZj3S5XGOZ+WYAksoq9Ykfud3ua+bOnWvU3lrD5t9kX3nEMKlXlBfcUirh8XhutYsrBfsBDMY3ArFS6/D1gkaSihgXF3cbM59o6oSI3YVENNli3Ygw1HYrFS4nJ0ckz6eLD/n5+Wfa/R0zZkxyp06driIiOQ/CRl6Z/czMM1NTU1957bXX/K/QbPPcWltb+6Lb7ZY84GwAnQCsBnBvSkrKv1XDpGk3HWaW+4HUUeLXje8j//upTZugnbZO7dwX5x78unX07eY12k7W6GGVgBJoLQLMLCKCqTLfaYv/hXWVzpB2uG3YKRjbfU8LQy4R6VvxJlwUkQYHgq2Bw6wtKTc39zRmvi1w3egTaR3PzNf6Sh796x+7HS6X6z2fVtq9AA40A2e/+YLhN+fl5b0aTti9pUGK8ePH7+P1emWdc4RtnfNP+/rU/gAPQNZX5/rWaScCWGPTRRD/ZQ0q6+BRMhczbyOidzwez80LFixoUJY0fvz4A71er/Ayjt3Y9hYvZj7d7XaviJBXxDY1Uu7RYG1pWyc2duXVW4seffTRaXFxcfJMIbWuvYOtQ202DAwysdEFprHz3ZTnB9v1/QMRneb1ei8iost9zybdzee212traye99957a5vw9dJNgxDQIEUbXBbNCVJkZ2efRkRPmcEJQ7CSmZN84pSi7C8Pnzfl5+ffJzfdnJycMQBEfPFTe6nFhAkT0isrK6WriKhv1yvDyM7O7kZE8jZ2IDMfVVBQ8E0w1yMNUuTk5PyfPHTa22uaxxdtA7kBG0JE5kO8iA+R+cMhZSJsYyTtFSsBpJn2GO06XS6Xu7Ky8jXf/PIWeQcRbWZmuV57yg1ZfLHXlJnHtra3ji1TGtsDWOz1eifMnz/fqKW13dAyzEDGHr6bTAkziwiotc/PXq/3GGufAP8kgPS1afP+5nn7KDExccLbb79trNgiDVKIoJTb7X7WPG/1TotNqLSKmY8rKChYIBvk5uZO8AkqCmsp+JcfsMUAssxgTg0RnZuXl/eKWYN3BQDxc5yZpvseM5fGxcXdPXfu3OJQQYpx48ZlulyuOQD2sp0Dv5iU78f0ncTExPNs/lo/SMtNuxLN82Zdx/I2fXJ+fr6IdOqIkAAziwbM87L592vexgc/3xXhnu27WY/kofjT6OcsI1YT0YD2tUiPrgSUQGsQ8GlRSdC5n8x1/jeP47cdG1pj2jaf4/oh43FCL/mZNIa8TJEHWR0REmijIIU8DE8yAxRSG2isf821T2fb+jBYkGKpBDV8L6YqXC5XacB66ayCggJpAR9yRBKkyM7O7kNEUu6xOzOfZs4p2RWS0vgPM0NQum/JGk0eUuUFo38taFtr9mVmWctKuZSMFWYW8tqcnBx5sWa1Ut1ARB6bLxu9Xu94m2inHNvaXtbVxrFt28sLgfPy8vLethy3nbeIeMkDe1lZmbzwlLWjZE3JS9KNzHyI2E9Ev9bW1mbPnz/fEPRuSpAiNzdXXjrKS9bAIYEWWafKNfBgfn7+VbKBrGHdbvebzCwvKuWF4ELfemiI+ZLQ/1xx7LHHptfW1soaVJ43jvHp5nWV5yCzM9pb+fn5s0Od76Y+P9ieX8RE0SgRcXPrJmiIrfqCRx8kJCScqLoXEd5cQmymQYqW8Qu6d1ODFDk5Ofua6dxpvmjoNampqY+bb6gpOzv7ZN/i/km56M16uA/GjRvXk4g+lJsFMx9eUFDwmxhiO6488K+zfzZu3Li9XS6X9Db/OVA40e5EBEEKsWk8EclDtahjX5OXlyfy3vJDcwcz3+DLTPjY4/Gc/P7772827TqMiORNsLx1PyY/P//bAFu/NW+qS6zId3Z2tmRXyEP4lzU1Ncdbc40fP34PZp7DzFIneF5BQYE8vMlNW7JGLvPd0z73eDx/siLPRx11VPf4+HgR9jyemd9OTU09Xd7kB0Rdi321qafm5eUVmjfFTLfbXcDM8qPkz0iRm6uvHvc+X/r9p3b/zGO8C+Bg+/aRBilCXYLjx4/v7fV63/e1wJKuCPJmwAjw2P4+hIj+kpeXJz3DRZVazsGffcJmT/gebH9j5jHz58+XQJH92ggmnNkg2m1msYhoao4vSPGqx+O52MoSOfbYYwfX1tZKQCiLiO7Ky8v7uxk8s+aRYMRdKSkpt5nZLv5FCDNLFobfrjb4+nW4KSX7yffD+7A4tmjFC/i86CFH+Ng3fQROyTLMlvGj74FAgl06lIAScDgB3xtZyTCULh+4/Ptn8W2pEfuP+nHpwCNxVj9J2DSGvP18IuqNjiIDbW/kt0lQoBHTrAfOVVY5cKi1pf2FlX09I1mr5eXl/+frsiEP7/KiKViQQgID/jWz+XAtPXHPi0QvLVyQwnyD/5hZ6vGDy+U6at68eeuzs7PHEtFsMzBxUkFBwSfCQtaCcXFxbxLRodba2L7WNIVaL01OTp5vZaHaNC+kc96JeXl5H8lcsgYrLS0V0c5zALxeUlJypoia5+bm5jKzrKfLmfncgoKCebL+CuC1WbKDrTabtiBFRLysY4i9RHScNY/YVF5eLuvLM4nokby8PMmwbVKQIsQ1Y1/D+wM8tnXoOF804tbk5OSZNm5HMPM7AKq9Xu+R8+fPN/RlGtOkCHG+m/z8EPD8Uu+ZIycn52AA8jyQqhomLb95aZCi5QwbzNCMIIUlQvlYfn6+PJD42yDZH/5tNypPTk6OPJz/yRbZlTf38pAoYpbycClvX8/Pz8+XB335TG7a8rB+d35+/vWh3A74IWmsBSmY+ZWqqqoLP/zww3LbjTYpWKZGTk6OVaJipF3ZGHlCbG898D6Rn59fTykwJyfnb0R0NTM/l5+fPzXcsSWw4fV6JRIu6am5+fn5n9qj216vV1pLScaAf+Tk5EgZzS1yjIKCAknPkwf9S4noQCJ6Pi8vTwI+9u2DpbWdDEAi+UZ2iERUIwgCGXMG/Njmp6SknGyVt0iQwOPxXOdyubbGx8ffYY/Uhopoh+nuEcz2Q33pkyIoICmJYwNbNdl+pLcS0di8vLwiW0bG+ykpKcfby3HGjRs3wOVyfea7/pLN7BRt5RXhvYeZ5a2DfH+cPCQQOcLJDqjtSkAJ1BFgZsnElJcrTh7XEpFkg+qIkIDtYTfCPfzZAmtCrX1sa8MG619zHSTr2WNDBCka7GPTS9sUrs1kpC1IfSXHksl7tohmml1K5MXQqQD+lp+f/8+AtaCV6bxY1n2S4eDxeGTt0zfYWtO2NttQU1Nz+Pvvv+9PS5IsAllvEtHampqa07dt21aakZER8tjCq7S09BUikhLRf+Tn508S22znLSJeZqvOk3wvOv9rvgi0r3UbrGubkkkR7MLJzc09nZnlxaeUkRkvMmW7Y489tquZHREfFxd355w5c/zdwUJdT00NUjTn+SHM84tfw4SI/p6Xl3dnpF8W3a4hAQ1StMFV0ZQghe0LdWCoqJttPrlRGr19rUwDInpMoplmxPFdZpaUsgtdLpcUg39mRV+zs7OfJSIJajSqThyBPoKUOcgDx13JycnvWlFNW//hBcG6fdg+n1NSUnJqjx49RhGRpGJtCya8aYsWSynIpMTExP9YZQWBp8z2QxOq04jcNCSoc5Z10wgn9NOYTkOwSybY9i3IpPBnHhBRkT2tLtzl2opBCiNwYY+W249tu07ktdRJZipdSG2LcLzD+RXLn/syTz40606djEFSWKWWVIcSUAIOJ+DL7pK0a0lrdvL4yJeRKg+UOiIk0NrlHlLq6nK5pHT5MGsdEWR9Jw/lokUQVJNCXnrZ92nK+rsRzS6ZUjJCRVPgLfsDsln+8amUtNrf4Fs22D7vLNnM8fHxFWaQQjKfxxUUFHxlt9eeMQvgObfbPX3u3LlSRmF/WWnsYltHJQU7tmyTnZ19ilnG9Iml79bYeWsKL5k/2Lq2JUEKW+ZBslWmHMnl2FpBiuY8P4RjFun3JBI/Y30bDVK0wRUQ7gK2HzKSh7dgN6bs7OyhRPSxL61tORHleL3eTCJ6n4he27hx41UZGRkSpJBAwFiv1ytvu0WHQG6ajabaR/qmPxBbbm7ujcwsWgOGfkQQrFb63+cSXa6qqtqzsSCFZJBkZ2eLYKMICUmNn4z1zDzP7XbfN2/ePEntMm7ikQQUrG2sh+5w3EPNefzxx/eoqakREaeJZh2a1J7Zh1/wp7lBCttNO86sRWygQG6m9h1lltdItN2qc7Rs8Qtjmj9co03eEZV7RHKTtaV+GiUxjZ2HcLzb4GvYYabsIJkUIjA1vMOcFHVECcQwAWaW2nanl29pJkUTr+FI1gUB6w3/S6gwouH7BHuAN9d3uyJI4c92DYfE1PkSfTfJzDX0I+z72LTTKsWn+Pj4NY0FKWRfc85XTK0F+ZO8DPzCp4/2UEpKyhxLbDySZwtrG2Zea633mxOkENH0xMREyWL+iylmKiU39uFn1twghakFIdoZR4jYfl5engi4BwZn5KXdSNEz87WCFZFQ0ekLHP4AVlMzKZrz/BDuPET6PQl3rennZgspBdG6BMJdwPajRfLwFixIYWZOyJd7lERU5Y2ApC5amRLZ2dlXENH9Ug7iu8msMh9Q5+Tn5/+5McXj5gYpIlTsFdeNG1sEQQoDk3mjlHq0U6QLh6nsKx/5RRubc5MJxz3YnKaastQhyk1SNB/kTYwEECTb4ySzbrFFQQoRqzT1MERvwq9DYb9mzBRIESY4H4D0fjPs8HVJKQLQzSc8JIrPcfYf/WaUe1gLA6M8J9g3RIMUrXvfCDWbXZNi2+dPY+sHIgET/SNxwCj0OUfkdIzxExH5ZfWj33q1UAkogUbuSX5NivU/nYCqcnmeiv6R3n8K0nobenwyVJOiiacs0oevSLt7NPZAaZlmO2ZbZlJEHKQI0CNojKDxoiiSIIVMYnaOkxdO8gJsvNU9TnQhamtrpSR5USTPFq0RpAgQTReR3A98vnzu09kQUfjRvrIMEc5vUZAioKS5nui8DapdJFRKw78019zfyEtXyYwGsIc9y0aDFE38Ukf55ppJ0QYnKJIbiXXY5pZ7yP5Whw0iusxsUyidOwz9AJtQ5nxmlgwL6Rzi16gI5XZzgxRmdxKJBIcquah3yKYwsu9o1o9JywApMzBq7pqTrtXUIIUZFBKxSGlb1iB40BrlHuZNW87TWb4sjWdSUlIuCdauMzs7+2gimmP+ePkVloWTlnu0wRe6nae0d/coW/w6Nhn6qdE/EnoNQ78LX7IMXeMTqZMWtjqUgBJwOAF7d491PxyJ6p2GZl3Uj24DZyElw5CYkqHdPZp4xlo7SBFF5R4RByls+lqJoUou7FjDrTVDnQJ5Qde5c+epZiblosTExHEej6eLmZXRpuUeOTk5D/h0OKQLR4N1aGuVe+Tm5p7FzE/7RPOXhyppzs3N3UueX6SDiojf5+fn/8/ipeUeTfzyOnRzDVK0wYlr6gN4Tk5OY8KZEoywPvcr/IrZtuP8Ku39fHoVC6xMCVumhbTGkbq6YfZuH6Hcbm6QwhYUcYVocUrjxo3LCNJtooEmha1dqqiHH5ufny81+f5hC4gYWQvhhG9sn0tLokDhzKB1goFBB1udYfdgaYmW0KaPc3MzKextuH61tz4NPFe20pp6vaRlO9sPqCgL++sfm5FJ0ahwZk5OjvV5MOHMBnY194e6Db6ejpvSDECKmjfKl+aj5G1DCyvqR3zX/uh/mSQeGUPaogWWJEW9D2qgElACDQkwswjcSbo71nw3Gp4q6Tod/aPH4EfRpZskPRpDXjjkR7/V0WNh4Sw2oAAAIABJREFUawcpxLMWCmc2yPRsyvo7XHePYORta2tp6d5AOFP2EcHHpKSkHQGd5EKtNS1R+Qai9rb1nFe029atW7exMeHMAFHPYMKZYXlVV1dL5xbRCZHSCn/2isXCtv5udiaFXYeCmUO2irVp2Rll4naR+NzcXFnjyvdXumk0u9yjOc8P4a6xSL8n0fPNjl5LNEjRBucm3AUceMgwLUitdp+i6SCil9Klwhi2h3lp/O21d/owP5eSDys3PKIMh+YGKcybo/QblPq1xW63e+LcuXOLxQ4zjU1SK+/21e9NycvLuy8MI3tLoPyampqzrRak9rZMNlHHkC2E7C2kQrQgjShIYediioZOlR8g8a2srEyUpyUDQnpkNytIYW8rFRgxDrxebMJI0vftBEsJ2dTL+LdZdlJPk8JWRyl1kv62teYioUktSI8++ujd4uLi5BW59MwO1oJUgxSteF/xtbw92mxRjIqiz7D+ZXnBEf3DnZSO3f7P3wRHRMjifVlI8m8dSkAJOJQAM4sOU43oRokLq5b8AV7PFkd403P3l9E5TapGjfFHM3XcEbZHg5GRPnxFWu5hrlMtvazEIC1IRYfgFl8Jq6uNhTMjzqQwbRZxyhel1JeZ/1JQUCAdSAwthdzc3FHM/LrZbn1iQkJCemOaFLa132av1ztx/vz5lgaZvLg6k5mfZOZiS1+isRakpaWlss6+T7qRhGhBGjZIMWfOnLU2ofk3KioqzpMOfvJ9HzduXJbL5XrVJ/A5uLnlHnah0FAlzda1bruO5E9n5ufnS7tVowzclmVS79qwZedIkKVe9nhTW5CGen4I94wX6fckGr7T0W6DBina4AzZLuDkYMI6tkMurK2tPXf+/Pk7cnNzJzCztAtNA2C1/rTEJmVBcFN+fr7cfOqJyuTm5j5s1qyLgOZheXl5Uj9mjOzs7BEipmk+PIfUFrAjaG6QQuYwRXCkJEIeqmp9isw/yxrG1zN4P1PH4Qev13vc/Pnzl4X7kpsRZNHckABMFYCNPmEdlnZO8kaWiH61p4iZxxZ+J9q3Z2YJHIjw5mKv1zth/vz5RkP3cG/2g5Vv2NokiYCQIRBqm78EQIbP3tnSvUT6WUcqnCnBBY/HIzV/ezciPCpmz87Ly7vSLjYkwSkikmNLWzg5vuhjCHtZSPqzUMx9pJvKAb6+4tuIaI3L5Tp73rx5S0JpegScA8tfuWf0NPuW+3VB5PgqnNkGN5O683qQ7+tspDlWrv4G654VKZLoH+SOx6Ab/weQrCGMId9beQOrQwkoAYcSYGbJiNpqmM+1WLl4IJirHeFN7z3z0KmLLEeMsQ8ROaNOJUroRvrw1ZQghTz85ubmTmJm0dKSHwtj/Wuu9TqbaxpZF0eFJoV5KuxaCbLWkm43i00dCcleluDFBQUFBa+GW2uaZb6STXGFzG2u52TN61//B3S9kGNfI+XOZuBf1n9VzJxkrrMla/G8vLw8WT8bo6nCmbZMB1k/G+tvZk6Rtbe5fpQ19XfMfExBQcGWpghn2kpJZJ3aQHjUuK0wy/r05C5dumwpKyt71Ncg4DzTlU2+bn9ys5HOQiJYKutduTYCgxFW9rn17DArLy/vwVCZM019fgj3/BLp9yRKvtZRbYYGKdrg9DRBWKde9NZ8Q30bM59opkaLwu+nLpfr+nnz5n0XzNTs7OwcIpKc6nesdqPWdlZbUgAHWmUO4dxtSZBC5jaPeaakwVnCP+YN/CWPx3PrggULjIeUcF9y21x/NWvjdjN/wOTHoN5cNn/dpaWlUmc62Ty2XN8rfUGaB1NSUh5+7bXXRGTSGOF+OEI9cOfm5h7h+zG4ywy8yPwioHmrmc4uKfkS8TZ0QSINUthsGRjm/PgzFExBUTmuFNjKD4lcK9LRRX64pJ6wQSqimU0heh5/kB9C6QrTWJAixDmQINnPzDwzNTX1FasFrflDqC1Iw33BmvG5Gbwyvv/VJUVY85joajljDLz2I7gSUyxj+0twzBmWq5VKQAkEI+B7szvA/F2Ft3Y7VhXu7hhQfff+DPGJfnsHiq6TY4yPAkMjffhqYpBCPJNAxTHM/E9Zn5gv4xYR0U2+B1bpMHFGlAUpDJvHjRt3sMvluhmAlL/Kg3uDNXu4taZ5WsX/sbKuEjF88yVQo+v/8ePH7+P1eiW4YRzbDB684/F4bl6wYEG967qpQQqx6dhjj92ztrZWXoxKRoK8mJMXoHJ+PvG97JJyEH9pdxODFJYoe2NX9Aopb5kzZ84aM4hzuflMIbpWEnj4yOVyXcfMosd3KYDH8vPz5d/GS1wJOlRUVDxCRBNERJ6IrpMM7sbKe8yM74ieH8I9v0T6PYmCr3TUm6BBiqg/RWqgElACsUzAl2Elb2akbzpqyzZi5QM5jsEx4Mo8xKXKSw9jSNvhnxxjvBqqBJRAAwLMLF16fpAPPNVrsOZbeaZyxug/4nu44yUR0BhdzW4FzjA+Bq0M0H9ooI8Qg0jUZSUQUwQ0SBFTp1udVQJKwGkEmFla3holPd7qnVgxS16cOGP0v+QNxPfItIw9gIi+doblaqUSUALBCDCztCD8Uj6rqfwFa793zv1ot6xVIJe8FDaGWzVyouMatwtN2i0yBctFh62nKSa+KDosViuUgBLYFQQ0SLErKOsxlIASUALNJMDMiQD8pUrLZopMizNG3/OfQ6e+IrVijCOJyC/86wwP1EoloATsBKR7ly/FfIH8rWrHYqz/0TmZXQP332i5Uk5E/jo0PcPtR2DcuHGZLpcrT8oIPB7PdVZJsF0kHUB+SkrKyfaS3fazWI+sBJTAriKgQYpdRVqPowSUgBJoJgFmFvHcONldMikko8IJo/dZj6DzIHnxaowTiOhdJ9itNioBJRCcgL0lcmXpJ9jwyymOQOVyp2HAqF8tW9cSUT9HGN7BjQwnWii6IbW1tSfPnz9fsyg6+LWg7imBQAIapNBrQgkoASUQ5QSYWdT0RVXf0KQQbQonjF6n3oOkYWMtU88iIhHN0qEElIBDCTDz2QCeF/N3bp2HkiJLeD+6HYrrNAD99vE/5/5ERKKtoSMKCIhoYXl5+fHMfKNNODKkSHoUmKwmKAElsAsIaJBiF0DWQygBJaAEWkLA14tdWueKsjVWP3oqajYVt2S6XbZvxvG3Innf463jXUJEj+2yg+uBlIASaHUCzCwdtx6Sics3v4LNy65s9WO0xYQJSXujz17/tab+ioik65kOJaAElIASiFICGqSI0hOjZikBJaAELALM/KPZmg3rnj0flau/cQSc7uNuQOoB0j3OGNf56sDvcYThaqQSUAJBCTDzDQDulA/LNj6BLSsnOYJUYsof0WuYdAk3xgIiOsYRhquRSkAJKIEYJaBBihg98eq2ElACziHAzAsB7C8Wr3/5SlQUfeYI47secRnSD73QsvVWIprmCMPVSCWgBEIFKWZJwFE+3L7uXmxbc4cjSCWl5yJj6LOWrW8SkTPENBxBV41UAkpACbQ+AQ1StD5TnVEJKAEl0KoEmFm6YoyRSUvenoTypfmtOn9bTZa893hknDjDmv4dIprQVsfSeZWAEmh7AswsnRiMlh6bll2GHZtfb/uDtsIRknucge6DHrBmeoaIzm+FaXUKJaAElIASaCMCGqRoI7A6rRJQAkqgtQgw89MADIW6TXm3o2yxMx4MEjKGot/Fr1oYVhDRoNZiovMoASWw6wkw82oARmeMtUsPQ03Fz7veiGYcMbXXJeg6YLq15wNEdHUzptFdlIASUAJKYBcR0CDFLgKth1ECSkAJNJcAM98M4FbZf+sHD2Lb5xKzcMbInPQ1QC7L2O5EtMUZlquVSkAJ2AkwczcAm+VvzNVYucjQ8nXESO97PdL6Xm/ZOoOIpjrCcDVSCSgBJRCjBDRIEaMnXt1WAkrAOQSY+RwARkF16devYHOBoVvniNH3ghfRqY+/299RROSX2HeEA2qkElACBgFf2dkRvrKzD+W/q3YsxvofjaoPR4wemQ+hS/dTLVsvIqInHGG4GqkElIASiFECGqSI0ROvbisBJeAcAsx8OICPxOKKZV9i/X+kC6AzRo/jbkHKiBMtY68lonudYblaqQSUgJ0AM18O4F/yt/KS57B5haGf6YjRe898dOqSZdk6loiMYIsOJaAElIASiE4CGqSIzvOiVikBJaAE/ASYeQCAlfIHT+kGrHow1zF0pAWptCI1xwtE9GfHGK+GKgElYL8PPQLgEvnDlhXXo6zE3y0j6ikNGPULXO50y87+RLQm6o1WA5WAElACMUxAgxQxfPLVdSWgBJxDgJk9ANxi8fK7/giuqXCE8Ym7ZaHPn/2Z1d8T0T6OMFyNVAJKoB4BZpbex4fIH9f/mIuqHYscQcgV1w0DRv5k2VpBREmOMFyNVAJKQAnEMAENUsTwyVfXlYAScA4BZv4NwBCxeM2TZ6J6vX/RHdVOuDp1wcDrPrHbGE9EEnDRoQSUgIMIMHMpgBQxeeXiAWBvlSOs75S8P3r/YZ5l67dENMIRhquRSkAJKIEYJqBBihg++eq6ElACziHAzO8BOFosLnl7MsqX5jnG+AGXv4u4dKNroYzRRLTQMcaroUpACYho5kBJ4hIUNZW/YO33hzqGSpfup6FHpiGlIeNNIjrFMcaroUpACSiBGCWgQYoYPfHqthJQAs4iwMyPA7hQrN72yWPY+rGUhztj9Dr1HiQNG2sZezERiS86lIAScAgBZj4OwLti7o4tb2JT8aUOsRxI7/d3pPX5m2XvXUR0o2OMV0OVgBJQAjFKQIMUMXri1W0loAScRYCZJwGYaTwk/PgeNr7pnHV2+mEXo+vh/oeah4hIugToUAJKwCEEmPkmALeLuVtX34bS9f7MhKj3oMfgx9Cl2wTLTm0/GvVnTA1UAkpACQAapNCrQAkoASXgAALMfCaAF8XU6g2/YM0TZzjA6joTk/YYg14T/Z1H/0dEhvieDiWgBJxBgJn/A+BPYu2GXyaistToiOyI0WevBUhI2teyVduPOuKsqZFKQAnEOgENUsT6FaD+KwEl4AgCzCwP9qKuD66txvI7DnKE3WJkXFofDLhirmWvqus75sypoUqgjgAzfwvA6MyzesmeqPVsdgyaAaOK4XInW/Zq+1HHnDk1VAkogVgmoEGKWD776rsSUAKOIcDMfQCstQxe9a/j4Nnu/9+o92PgtR/BlWg0BpCxJxE5oz1J1JNVA5VA2xNgZpaj1Favw+pvndMcwx3fE/1HfK8B0ra/RPQISkAJKIFWJaBBilbFqZMpASWgBNqOADNXAugkR1j/8hWoKPq87Q7WyjP3OfsxJA7c35r1EiJ6rJUPodMpASXQBgSY+XgAs2XqnVvnoKTogjY4SttM2Sn5IPT+g2G6DG0/2jaYdVYloASUQKsT0CBFqyPVCZWAElACbUOAmSX7YJjMvvm9u1H6lZSJO2OkHnAGuo+7wTJ2LhFJtwAdSkAJRDkBe2ehTcsux47Nr0W5xb+bl9zjTHQfdJ/1B20/6pgzp4YqASUQ6wQ0SBHrV4D6rwSUgGMIMPPbAE4Ug8sWv45NeYbYviNGXGovDLgyz25rZyKSzBAdSkAJRDEBZl4PoJeYuGrJMHg9W6PY2vqmpfefgrTeV1l/1PajjjlzaqgSUAKxTkCDFLF+Baj/SkAJOIYAM1/va5ZxlxhcuWIh1r1wiWNsF0P7nvccOvXb27L5JCKSoIsOJaAEopQAMx8MwKgrqyz7FBt+PjlKLQ1uVsaQp5DU1Z+0pe1HHXX21FgloARimYAGKWL57KvvSkAJOIqA/YGhtnwTVt4/zlH2px18LrodebVl81NE9BdHOaDGKoEYI8DMMwBMFre3rJqCsg3OkpLpM/xDJHTeyzpr2n40xq5fdVcJKAHnEtAghXPPnVquBJRAjBHwPTDEAagC4BLXV9x9GLxVOxxDISFjKPpd/Kpl7yYiynCM8WqoEohBAsz8DYB9xfW13x+KmspfHEVht6yVIFeiZbO2H3XU2VNjlYASiGUCGqSI5bOvvisBJeA4Asz8EYDDjYeGp89B1Vp/ez1H+NLvoleQ0HN3y9YjiegDRxiuRiqBGCPAzPtIRwxxu7riB6xbOsZRBBKSRqDPXu9ZNm8hou6OckCNVQJKQAnEMAENUsTwyVfXlYAScB4BZha1zJvE8i3v34ftXzznKCe6Hn4J0g/za2ncQUSGLzqUgBKILgLM/DcA94hV29fdg21r7owuA8NYk9r7CnTtf7O11UtEdKajHFBjlYASUAIxTECDFDF88tV1JaAEnEeAmU8A8I5YXlH8P6x/6XJHOZHYfyT6nPuUZfNSIvIraTrKETVWCXRwAswsaQhHi5sbfj4JlWWfOcrjXnu8hsTUIyybzyOiZx3lgBqrBJSAEohhAhqkiOGTr64rASXgPALM3BfAmjrLGcv/MRrsrXWUI/0vewfxXQdYNo8mooWOckCNVQIdnAAzZwIoFjdrq9di9bcjHeUxUTx222+VJd8jtvcjorWOckKNVQJKQAnEMAENUsTwyVfXlYAScCYBZpY6cakXx/r//BUVy750lCPdj7kOqaP9mdeTiUhKWHQoASUQJQSY+WIAj4o55SXPY/OKa6PEssjMSEw5DL2GvWFtvISIRkW2p26lBJSAElAC0UBAgxTRcBbUBiWgBJRAEwgw8yMADGGH7V88iy3v39+Evdt/06Shh6LX6Q9YhnxERM5S5Gt/hGqBEmhTAsz8GoBT5SCbii/Bji1vtenxWnvy9H6TkNbnGmvaO4no7619DJ1PCSgBJaAE2o6ABinajq3OrASUgBJoEwLMfKEvfflxmbx6w89Y88Sf2uQ4bTUpueMx4PJ34U7paR1iLyL6sa2Op/MqASUQOQFm7gGgCEAqeyux5ttRqPVsjnyCKNiy95756NQly7LkGCJaEAVmqQlKQAkoASUQIQENUkQISjdTAkpACUQLAWaWAvFCy55VD46Hp3R9tJgXkR09jpuGlBGiAWqMq4nIn1oR0QS6kRJQAm1CgJn/AuAJmbxiWz42/nZOmxynrSZ1x/dC/xHfWdNXAUjzdRGSf+tQAkpACSgBhxDQIIVDTpSaqQSUgBKwE/A9SIgqXH/5W8nsqSj/bq6jACUPz0HGBL8Uxf+I6BBHOaDGKoEOSoCZPwJwuLi3ZcX1KCtxVlOMLt0moMfgx6yzM5uITuygp0rdUgJKQAl0WAIapOiwp1YdUwJKoCMTYOY3AZwkPpZ/Oxsl705zlLvkikPfC19CQsYQy+6JvnakrzvKCTVWCXQwAswsD/Rvi1uequVYu3Qs2LvDUV522+0OpPS8wLJZs7QcdfbUWCWgBJRAHQENUuiVoASUgBJwIAFmngRgppheW1aClQ9kO86LtIPPRbcjr7bsfpeI/PUfjnNGDVYCHYCAPfi5fe0sbFs7y3Fe9d37c8QnDrXszvJlUvhL4xznjBqsBJSAEohRAhqkiNETr24rASXgbALMPA5AgeXF2mfOQ9Ua6UzqnOFO7o5+f3kZ8m9zHElEHzjHA7VUCXQcAsx8KIBPxCPJnpAsCsmmcNJI6LwX+gz/0DL5VyLaw0n2q61KQAkoASVQR0CDFHolKAEloAQcSoCZfwZgLMK3/PcBbP/fM47zRDIpJKPCHM8Q0fmOc0INVgIdgAAzi5DDReKK6FCIHoXThpR5SLmHOR4lokud5oPaqwSUgBJQAhqk0GtACSgBJeBYAsz8TwDXiAMVRZ9h/ctXOs6X+B6D0e+ilyEaFQC8vnr4kUTkl+Z3nENqsBJwIAFm/gOAJQA6ifnrfzoWVeULHeeJCGaKcKY5ziaiFx3nhBqsBJSAElACmkmh14ASUAJKwKkEmPkYAPPFfvZ6sOr+bNTu3Oo4d3ocezNSRvofLO4mIue9wnUcdTVYCfxOgJml1c5N8pedW+ehpOg8x+Ehike/fQvhju9p2T6QiFY6zhE1WAkoASWgBDRIodeAElACSsDJBJh5KYC9xIeNb1yPHT+97zh3EgeMQp9znrTs3mhmU6xznCNqsBJwIAFmzjCzKPqK+RKgkECF00ZiymHoNewNy+yPffo2RzjNB7VXCSgBJaAE6gioJoVeCUpACSgBBxNg5rt9JeTXigulC1/G5vl3OdKbXqfeg6RhYy3bbyIif2G5Ix1So5WAQwgws9w/5D5ilHhIqYcTR1rf65He15+ENZOIpjjRD7VZCSgBJaAENEih14ASUAJKwNEEmPlIAEb6RPWGX7DmiTMc6Y8EKCRQYY4fzWyKakc6E8JoZpYXA6cCmGj+8yWAsURU0ZH87Gi+MPOFAB6XJAMAr8k/RORvIeFkf81rUrQo9hU/RCxTRDOdOPoO/wjxnfe0TM8hIn/3Iyf6ozYrASWgBGKZgGZSxPLZV9+VgBLoEASYWXqP7iPOrHv+IlSuXORIv6TkQ0o/zHERET3hSEdsRjOzC8AptsBEoEsSpOgQD7xOP1eh7GdmaYs7JuDzDhGwYGZprWO0BZJ2o9J2VNqPOm10Ts9Bz6HPWWYXElGW03xQe5WAElACSuB3Ahqk0KtBCSgBJeBwAswspRE3ihulX7+CzQV3OtIjEc8UEU1zfEJEhzvREWaWViUnNRKYsLvVk4jkgVdHlBJg5n/5sigub8Q8xwYsmFmysCQbC9vWzsL2tbOi9Cw0blb3zAeR3P10a6MpRDTTkY6o0UpACSgBJWAQ0CCFXghKQAkoAYcTYGZ5mP9I3Kgt34zVj50Kb8V2x3klbUj7XvgSEjKGWLafRERvO8ERZo73iQ9KixKrlKOB2d7KUuz87VMk7z3e+uwjXxZF4Bt6J7gbUzbav1/e2m1g9sAd1yMUA8cELJj5RF9ZlfH9kuwJyaKQbAqnjbiEfui796cgVxfL9L2ISErGdCgBJaAElIBDCWiQwqEnTs1WAkpACdgJMPNiAEatxKZ5M1BW+KYjAaUdfC66HXm1ZfsCIpI2q1E5fG0bEwDIg17owETVDlQUfWoEJ+Sf7tk3IHl4ruXPFUT076h0To2qR4CZpdtMb/nj5hXXoXrHInTpfrrx9t4V1zVcwOJ1X6cJKRmJquFrYfyZr4XxIWKU6FCIHoUTR0qvi9FtwAzL9DeJSMqrdCgBJaAElICDCWiQwsEnT01XAkpACVgEfCUGskqfLP9fsewLrP/PZY6E407ujr7nP4+4VON5UMb/EdF90eIMM3cCcEKjgYnqnago+swISlT89ilqd241zHcnpaP/ZbPh6pRsudObiDZEi29qR2gCzPyALz5xpWyxc+tslBSJlmbdSEjaF8k9TkeX7qfB5U4LNYmVYfGGr4zpv+3NmpmlPMzooFNbU4L1Px8PT2Vxe5vVrOP3GvYOElMOtvY9i4j+06yJdCcloASUgBKIGgIapIiaU6GGKAEloASaT4CZ5Y2ovBk1xtpnzkXVmu+aP2E77pm630R0z7nJsmA9gEOJqKi9TGLmzmZgwhLAbGAK11TWBSWKPsWOXz4KWm6TvM9xyDjhNmvfj31v149oL5/0uE0jwMyHAvhE9pKSj3U/HANP1YoGk3TqkmUEK+oCFv5gVOB2VsDiLSJa0DRLWr41M0sLDLlXGCkgW1dNRemGR1s+cTvMIMEJCVKYYxkAKfWobAdT9JBKQAkoASXQigQ0SNGKMHUqJaAElEB7EmDmrwAcIDZs//J5bFnwz/Y0p0XH7nX6/Ugaepg1xxNEdFGLJmzizsycZAYmTjazJhrMwJ7q3wMTPy6At6q80aP0PPlOdNnTX71yFRE92ESzdPN2JMDMawD0FROk5KO8xN9NIqhVnZL395eEkCsxlOVWwOJtInpvV7jHzNLNQ7p6oLL0Y2z4RbriOnNImYeUe5jjHiK6zpmeqNVKQAkoASVgJ6BBCr0elIASUAIdhAAzT/Np4N0i7ni2r8PqR08F11Q40rvEASPR55yn7LZPICL/K9O2cIqZRXlPSjmszhwNAxNej1HCIVkTO5bmw1u9MyJT3F26o/9l78CVILEPY/QlItE50OEQAswsUb9rxNzAko9wLnRKPgjJ3SeiS4/TQSRSJkGHFbB4h4jmh5uzOZ/72hVL0O0Na98Nv5yCylIjQcRxQ4QyRTBThDPN8Uci+txxjqjBSkAJKAEl0ICABin0olACSkAJdBACzLw/gIWWOyXv3oLyb991rHddx16J9EPOt+z/goj8heet5RQzS06+BCaszhwNp2avX/hSeLKnqsmHTxlxInocZ8SPZHxKRP40kSZPpju0CwFmluvPeAhurOQjnHGJKYehS/dT6lpmkjvU5lbAYrbvui8IN2eknzPzlwBGy/alGx7B1lX+lr+RThE12wk/aT1qjv8S0VFRY5waogSUgBJQAi0ioEGKFuHTnZWAElAC0UWAmV8GcLpYtfPXT7DhVX+njOgyNAJrRGBSsikSeg61tp5CRDMj2LXRTZg51QxMWAKYQbZnU/jyM6NTCns9LTpsz1Nmocsf/M9QVxORCDHqcBgBZl4JYICYHUnJRzj3OqeOQZfupxoaFo0MCVhI9oMELPLCzRnqc2aeBMD4/tRUFmHDT8ej1rOpudO1+349hz6Hzuk5lh3aKafdz4gaoASUgBJoPQIapGg9ljqTElACSqDdCfh0Kcb7dCnmWoasefJMVK//qd3taq4B0q4zY4I/LiGiDwcT0fdNnc+Xqi9tFyQoIf+ELMKvKPocO375AGWFbwHsbephgm7vTu6BAZfPAcX50/z7+zQ2RN9Ah8MI+DJv7vZ17LxWzG5qyUc4VzunHYMu3U4yghaNDAlYSH9hCVjMCzen9bkplilZFCnyt83Lr0b5ppci3T3qtovvvCf6Dv/IsmubKZip5VNRd6bUICWgBJRA8whokKJ53HQvJaAElEDUEmBmaXE4Vgzc9vlT2PrBv6LW1kgMkyCFBCvM8TIR/SmS/Zg53RaYkM4cQUdF8f+w48f3ULbk7UicnNUqAAAgAElEQVSmbfI2KaNORo/xU6z9PvN1dJBOETocSICZpVRCHvbrSj6WHglP9epW9yQpPQdJErDoJvIoIYcELN4yAxb+wGSwrZn5eQBny2c7t85BSdEFrW7zrpwwve/1SOt7vXXIJ4no956wu9IQPZYSUAJKQAm0CQENUrQJVp1UCSgBJdB+BJhZhBwM1cmaLSuxRgQ0W1iu0H7ewCj3kLIPKf8wx5+ISMpaGgxmlraKVsaEiAQGHRXLvkT593ko/3Z2m7vWa+K9SNpjjHWca4jo/jY/qB6gzQgws7S6HCQHaI2Sj3CGJnU9Hl26nYikrnJZhxwSsBBhWcmwqCdEYxfLZG8V1v98PKp3LAl32Kj+XLIoJJvCHMc2Jaskqh1T45SAElACSsAgoEEKvRCUgBJQAh2MADPH+YQg5SlkuLhW8vYklC/Nd7SXIqApQprmkHKP0URktC5h5u62wIQIYAYdlSsWouyb2Sj/rtGXzq3KyZ2SgQFXzAO5/AKJA4lIdA10OJQAM9/pS0i4Qcxv7ZKPxpEQunSbgKSuErCQqq6QQwIWEn2TgMVsZv4awH6y9fa1s7Bt7SyHkq8zW3QoRI/CHIU+H7Mc7ZAarwSUgBJQAg0IaJBCLwoloASUQAckwMw3ArhDXNvx03+x8Y3rHO+lZFNIa1JziFBFsRmcODGUc0ZgovBtlC9ttt5gi7il7jcR3XNusub4nIj+2KIJded2J8DMBwD4SgyRko+13x+O2pr1u9QuaWOa1O0EI2jROW1cY8cWZcweskH1jkKs/+l4MFfvUltb+2DS0cPojFI3WkVMt7Vt1PmUgBJQAkqgZQQ0SNEyfrq3EnAcgWXTxiR63GX9XPGoGXzjolVEYMc50UyDi2dk/Rvgy37fnb5PcMWN6T/pq83NnDJqd2PmvgC+sR5Q1jx2GqpLfotaeyMxLGnoYeh1evhKCSnlkI4cojPR3qPXafcjaXd/t9G/EdE/29smPX7LCTCzfJmGyEy7ouSjMYvJ1dmfYdE57ciQm5YUnY+dW3ddFlHLKTecoVOXLPTes15W2F5E9GNbHEvnVAJKQAkogfYjoEGK9mOvR1YCBoHVt4/uXu31fAjw3vWRUBmx94TMqUs+DIeqeMbIiQC9AMDfPsDc5/3BUwqPtvYvnpm1L8B5YMgDLAM8lzzpEzOnfVgZ7hgd4fNYClLI+WLmewD8Tf572yePYuvHjzr+NEpWgmQnBA4RvzQCEz+9HzU+ulN6YrerJIPD/1ObSUTLo8ZANaTZBJj5dgBGisyuLflo3GSXOxVJ3U5El64TkJjqD46hfNN/sHn5Nc32N1p27D7oAST3OMMy52EisgWdo8VKtUMJKAEloARaSkCDFC0lqPsrgRYSCB2kkKdMmjV46mKj9rmxUTx95PMgMpTbA0b9IEWDTAKUM+OkIVMLF4Q7Rkf4PAaDFFIbUSjnzluxHWuf/jNqtrZ+J4JdeW3EpfZGrzMeRELGEOz87ROjI8fOnz/YlSZEfKzU/U9H92ypujHGF0R0cMQ764ZRTYCZ9wew0PhuScnHd4eg1iOVFdEzXHFdjQwLd1wPx+tQCNVOyQei9x/8mqBSs3IAEX0bPcTVEiWgBJSAEmgtAhqkaC2SOo8SaCaBRoMUoMJaT/yY3ad9WRpq+uIZowYC+ATAgCDb1AtSFM3Muo+Yr7Ztt53hOm7IlEWfNtN8R+0Wa0EKOTnMLBk2Z8l/l371H2x+725HnbNgxsb3GIyaTSJHEd2j9xn/Quchh1hGXktE90a3xWpdUwgw8y8Adpd92rvkoyl2O3XbHoMfRpdu/k7C9xOR81NDnHoy1G4loASUQBsT0CBFGwPW6ZVAOAJhghRhSz6KZ446B4wnAUhHh8ARUO6xdy/mhJcIfIQvVbkKRDMzJy2+PVZ0KWI0SJENoK6Im71GNkXVOi3hDve9bOnncam9MODKemKdQ4moqKXz6v7RQ8DXRWeGr8vvZLEomko+oodQ61kipSu99njDmrDM7O7zU+sdQWdSAkpACSiBaCKgQYpoOhtqS0wSaDxIIUjoocFTFl8eCk7RjJFvEuikEJ/XC1LEJGCb07EYpDBiE8zzARwj/13+7WyUvDst1i+FNvc/dfSZ6H6Mv6PKl0R0UJsfVA+wSwkws7S+XCQHlZKPNd8dCK9n6y61IVYOljHkKSR1Pc5ydxYRhS2DjBU26qcSUAJKoCMS0CBFRzyr6pOjCAQJUki3DS8Ad50joTtQBCn18ARkVGiQQoMUEqT4M4DnLBTrX7wUFcuNDoo62ohA7zMfRufMA63ZryMiETHV0cEIMLOkJf1B3Nq84lqUlzzfwTxsf3c6px2Nnrv/xzJEOjGJFsWy9rdMLVACSkAJKIG2IqBBirYiq/MqgQgJBAlS7GTQlwQea06x00U4ddDkwnq54/JZQKkHg/EFCHZxvvqaFNNH/ZUID9lMK2GX99Ahk76R2mpjMIOW/SPrUHh5KgB5yko1P6oCsIKBp72ehIdC6WSsmja8mycu4QoGLgCMLiLxdZ1EsAWgL7zw3j50ypLPQ+GR4xfNyBrrIr4FgAg/WscXXY4vveBpje3/620jhrtcrlkEHA6giy8du8Zoxemiv8GLM2KlBWkgX2b+n6/sw3ibL0KTG16/NsIrVDdrKgER9xxw5Tz7bnsQ0a9NnUe3j34CzHyrL6h8s/G92jobJUUXRr/RDrOw59Dn0TldqtaMMYOI5LdJhxJQAkpACXRgAhqk6MAnV11zBoFgmRRMeIyYzgQ4pc6LhiUfRjBh5qi3fN0bTjQ93cTgFwj1xMSaFKRYNm1MIru3PQsi6fEY+v5AWM3s+lOg4Gbx9BHjQC4RasxohL5kiTxFnrQrA1ufSoCjJi7hZQDSNjXU8b0EvAJP2gWB+y+bnnUJE4s4YVKQ40uQZR2AQb9/FjpLxRlXT+RW+t74nu574ytsjbHxjeujql1n5J5E/5ZpB52Dbkf5Nf2+IiJ/SkX0W68WNoUAM48CsFj2MUo+vs2Ct7a8KVPoto0QSErPRcbQZ60t5P4tWRRrFJoSUAJKQAl0bAIapOjY51e9cwCB4JoUfD3gkiCFLICDlnz8On2/IW6X90Mw+ptuvkeMr5lwk83tJgUpimeMut+XtXxlowEKa3LCapeXxg2authQYVw+PWtPr4vn2+xpjL5kVjw4eEqhv9OIBEi8cdvfJCA3gtPGIH4oc9KSKy3Rz2Uzs7KZ8drvgZ0IZmmklCaSvZ22DTO/6csqMfRLKld8jXUvXOw0Fxxhb5+zH0XiwAMsW28golmOMFyNbBYBZv4ewHDZefPyq1G+6aVmzaM7NSTQc49X0Tl1jPXBzUQ0XTkpASWgBJRAxyegQYqOf47VwygnECxIwYzLiKg/wJNM8yuJ+U+ZU5e8bblTNHPUBcR41NSg8DDhEmLar345AyIOUiy7fb8/sNf7EYCe5jFqGPjHSk/a9LHTPvQUTR91NBGkMNiWJfF7hkegKCUDP3i93tN2v/mbpb9OOzDVHVf9LwCijWCNjeRyHZE5aZGh0F48Y+QkgEQt37ovSfnKxyxZEwCk5IUBWa266iYgf+eTXx8Y2sm9PaUABOlaYg0vAwUu0HwvuCvVHTuz/uUQO5kU4jczHwbgY4vBprm3oez3SyrKvynOMC8urS8GXDHHbuyeRKRdCJxx+pplJbNRmmao0WrJR7MQBt2pS7cJ6DH4Meuz5WZHj5LWO4LOpASUgBJQAtFKQIMU0Xpm1K6YIRAqSAFyfUfwytNOmvGACXpmyJTF59c9bAaUehBW13pdY9zEf2tukGL5zFG5XsbrtlKJH2tdOGL3SYX+RWHxjJGPAvT763fGZ7VpZUftftVvVcUzRi0AcJR14gi4OnNK4QP+FaZkWhDLA3IP82/VAJ89eMqS14pn7t0LHC+f7eHfn/DmoEmFp1qZEqbPkvfrD3RYTJbP3C/Ly973AHSz9mfgkcGTCy+z9jePIV0u9v394oqtIIUZqJBgkdEtpnrDz1j79DngWpHt0NEaBNIOOhfdjvInCH1NRP6UitaYX+eIPgLMLNo5hWKZlHys/mZfsLcy+gx1mEW9hr2FxJQ/Wlb/nYjudJgLaq4SUAJKQAk0k4AGKZoJTndTAq1FIGiQguh+b0rpje7tKe+DYK3SfgHVHD548vcbgpR6vJM5ufCkZTOz/tXcIIWZKSEaF8mmbzvBuCpzSuFT1oN+Yz4Xzxglwp45v2/Dn3o93lOGTvt2YzhWDQMkv2dJ2PctnjFyIkCieZFg/v3rCk/V2M7uhD+BSLJKrHtavSwNa45YbUFqZ8jMQwGIiKYRLNqy4J/Y/qV2JAh3jUb6eZ9znkTiALNKC7iJiO6IdF/dzrkEmPkbKwC6adll2LFZ4r06mkugS/eJ6JH5b2t3EXYWLQoRT9ahBJSAElACMUBAgxQxcJLVxegmEFyToq6MYtmMrBsYLA858l31l3wElnqA8JfBkwufK5ox8k0CGZoD5oi43MMsyZBshNEBxDb7dCK+9DLmkKvmTQmSBCO6bMbIcxn0uNnNw9pEXtH/BOKPmd0vr/SkfCGlI4H7FzXsOiLimtsA1AZsK51CJLPEuHf5SjiK3B4cXhNPNxCz//U1gG/dbs+YgTd9t9W+vwYp6mgw82RRyZf/9mxfa2RT1O7YEt1fFAdYF5feDwMuf9du6XAi+sEBpquJLSTAzNLhQzp9aMlHC1nK7r3/MA+dkve3Zvo/IrqvFabVKZSAElACSsAhBDRI4ZATpWZ2XAKNBSmW3zZilNflkhIF4623lDcMnrz4gmUzRxUAOMaksgrAYYOnFK4ILLnw/T3iIIXMVTwza194+V0QdgtBXAQvi4jp7uW1qU/aAw5mOYYsJK/4XTeiwSwVAOawyzvF3va0YfAg4vNttFAlr/vqxjJIrNk0SOEPUkhrVsmm2Ef+su3TJ7D1I3tn2oj564Y2AmkHn4duR15l/WUREfmfshRUxybAzCMALBEvpeRj1ZK9AG4Qj+3YEFrJu+QeZ6P7IGnSZAwRJZUsCq2faSW+Oo0SUAJKwAkENEjhhLOkNnZoAo0FKYIIQv4CF10IL0sucZ3AJfMLg6cuMXQaWhqkkDnqMipqpgJ8IYD0EPAZ4LnkSZ8Y2Aa0+Pasw9jL9xEgddqmyGWDWbYz85lDpi6ZV2d31r8DggyRnnMNUkRKKmA7Zr4AwJPGQ1VlmZFNUbNlRTNn092EQJ9zn0Zif3lWNcZkIrpdycQOAWaWVqRGrc+m4kuwY4tUz+loCgGXOwW9hr2DhKS9rd0uJyKNoDYFom6rBJSAEugABDRI0QFOorrgbALBgxS/Z0AUzRh5GYFE7FC+r9VEmMNstJGsVwJS97BfX7yyqZkUdpKSGbH89pEjGHQ8M3IIEAFAKbewBhPjjsyphVYHknonYum0vZIT4zodT8zjQSSCmn3qbcBY6Y6LGzvwpoXFRTNH3kRc74GugWhnY2e5aGbWfVru0fTvATPn+zIqsmXP0q9fweYC1aVrOsW6PeK79kf/y2bbd9+XiL5r7ny6n/MIMPMUAEaLTO3y0bzz13XANKT2uszaeZHZ0UPK/3QoASWgBJRADBHQIEUMnWx1NToJhAtSBBHJtDviF9OUP7YkSFE8fdQJRDTYP7mL8q32oPK336bt25Pi4l4m8FibAYZwZWpcfFoNuycQ1QUxvOAN3tSyN6Xrh/y/BDyKZ2SdR4T7AU4x9/dYWhpBBDEbtFxt7OwVTx95kQpnNv36ZmYROhXBU2Ose+FiVK74uukT6R5IP+R8dB17pUViMZG0A9YRSwSYWcqnvjXugVLyUehvVhRLGJrta+e0I9Fz95ft+08kIlUgbTZR3VEJKAEl4FwCGqRw7rlTyzsIgXBBigbtRm1+29uSyp9bEqRoILrJNGvw1MU32DE3FLisa+FZ5a3d094uFWZL1N2nLiqy9g/VanXI1MKHg7UgNRb7VDMuUKizaMZ+hxK8D4G91w2e+o3odSBQu6NOvoMfypy05EptQdr4F4WZn/YhPE+2qly5COteuARgfXHZ1NtL3/OfQ6e+/hT1m4nIeKOuI7YIMLNE+YwAVUnRX7Bzaz0h1diC0QRvieLRa9jb6JTs79j7BBFd1IQpdFMloASUgBLoQAQ0SNGBTqa64kwC4YIU4lVANw/L0Z0uwqmDJhf634S3JEjRsDsHlYG9166oTX9aBDJX/OOAwbW1nrctsUUxgsFvDZmy5ORgnUEY9AHDfe7QKQtXfTBtTNyg+O3XMhup0FbJyHaG67ghUxZ9WhdgGTkJIOk4Yb8vlYDxHAjfEKg7g48DcLgxB2EtQLmDJy/+1tDuKE0R22wtUOFloMAFmu8Fd/V1AhHdjsz6V0ldkKX/pK82O/PqabnVpuCfiGh2ltm2ffo4tn70cMsnjqEZ4rsOQP/L3rF7PJKIpCWljhgjYO+cI5oUok2hIzyB9H43Iq3PtdaGIgZ9OBEtD7+nbqEElIASUAIdkYAGKTriWVWfHEUgkiBF8YxRAwF84hM6HPC7c1RY64kfs/u0L/2941sUpJg2JtEbt/1NX7vR3MgAUhkRJmZOXiydRkT88ngAL9rKOcJMw3NqU8tPtUpCljX5+Khh8DVDpiwxRNWKZ4yS4IWIAkiL0giHBikEFDOLwONNFrT1L16KiuVfRchQN0s/5AJ0HStNbYyxhIgM8UQdsUeAmSWdxtAi0ZKPyM5/YsohRhaFbVxKRI9GtrdupQSUgBJQAh2RgAYpOuJZVZ8cRSCSIIU4VDx95PMgOtvvXJByjJYEKWTeVdOGd6uJS5Ci4KMDMhoCmW4H0RWDJy9+wf5B8cyss8EsIp+NBQqkjemCeE/1GQOmLd1i318CFRy3/UEA0nkiVGcQ2SXo8ZdNz7qEiaV3XVKQi0D0MT4wfYur+1yDFEKBmeV8/dcX5MmS/69cvQTrn78Y7NUWipHcTPpe8CI69dnT2nQaEd0ayX66TcckwMxfiuCjeFfy2znYuU30aXWEItBrjzeQmHqY9fFbRHSy0lICSkAJKIHYJqBBitg+/+p9FBCIOEgxY+REgCQokABQGbH3hMypSz6sFyRohe4eooFRNCNrrIv4FtS1EU01jyEP+SsAfjbeU/NIYIDBssMIdLg7/R3EpwHoa5Z3SGBiC0BfwIU7M29a/KmlFRHsFPw2c9+9XewWPQwJlvQyAxY1ANYS8FScp/pfoY7/620jhrtcrllUVxbSxdcKUvb7Bi76m4s52csQITYziKFBCos/SxcWYK71/9s+exJbP/x3FHxDotuE+G67of9f670F3o+IpBWljhglwMzS8WimuL9j8+vYtMzfrSJGiYR2O633VUjvL01RjLHTF8A+lIgKFZQSUAJKQAnENgENUsT2+VfvlYASUAJ+Ag3KPl66HBXFIlehIxSB9D/+BV3HXG59/A0RSWBPRwwTYObhAL4XBFryEfpCSOgyCr2HvQ1yGXI4MqYQkRHc0aEElIASUAKxTUCDFLF9/tV7JaAElEA9Asz8MQAj97pqzXdY98JFYE+1UgpBoN+FLyOhl7/V5HQiullhKQFmlujeQUJi469noWL7ewolgEDPoc+jc3q29ddPiEiy33QoASWgBJSAEqinoq84lIASUAJKIMYJMPOhAD6yNEG2/+8ZbPnvAzFOJbj78d0Hof+lb9o/PICIpAWljhgnwMx/B/APwVC+6SVsXn51jBOp735Kr4vRbYA0c/KPo4nofYWkBJSAElACSkAIaCaFXgdKQAkoASVQj4C9jaJ8sOGVq7DzN6NTrA4bgfRDL0TXI/x6A98R0b4KSAkIAWYWJdUf5L+15KP+NRHfeRh6D5sNV1xX64N7icjff1SvICWgBJSAElACGqTQa0AJKAEloAQaEGDmeTDb0VatXYp1L1wMrqlQUjYC/S56FQk9h1p/mUlEfgVABaUEmPlzAAcLiY2/nIaK0no6xzELqMfgx9Cl2wTLfwnkjCaiHTELRB1XAkpACSiBBgQ0SKEXhRJQAkpACQQLUojQgpQupMiH2794Dlvev09JmQSClHocRETSelKHEjAIMPONAO6Q/y4veR6bV2iyQHLGn9F94D32K2QiEUnHJR1KQAkoASWgBPwENEihF4MSUAJKQAkEJcDMlwB4xPpww6vXYOevoqupI/2wi9H18EstEEt9D1p7KxUlYCfAzH8A8KP8zevZilVLhsU0oLhOA9Fr2NuIS+hncXiaiC6IaSjqvBJQAkpACQQloEEKvTCUgBJQAkogJAHfg9bLvget02WD6vU/Gd0+vFWamd3v4leRkOEv9biDiG7Sy0gJBBJg5s8AHCJ/3/DzKags+yRmIXUdcBtSe/kDexsA7E9Eq2MWiDquBJSAElACIQlokEIvDiWgBJSAEmgsSJFuvg3uLRtt//JFbFlQL1075ujF9xiM/pfUy1A/hIik5aQOJVCPADPfAOBO+WPZxqexZaVUgMTm6DXsLSSm/NFy/hIieiw2SajXSkAJKAElEI6ABinCEdLPlYASUAIxToCZTwLg77W5/qXLUVEcu8/k6Yddgq6HSyWMMX4iIunkoEMJ+Akws7SumOyLTfiFKCrLPsOGn+WrFJsjJeM8dBt4l+X860Q0MTZJqNdKQAkoASUQjoAGKcIR0s+VgBJQAkpARAAfAHCloNg8/y6ULpQqkNgcfc5+DIkD97ecl/z924koPzZpqNeBBJj5XDNAsbv9MwlQSKAiVocrrhsGjPzJcn+bWe5RFKs81G8loASUgBIITUCDFHp1KAEloASUQFgCvmyKb3zZFPvKhhvfvAE7flwQdp+OuoFkUUg2RcB4AsA/iKi4o/qtfjVOgJn380m3TAJwsn3Lso2PY8tKSarQ0WvYG0hMOcwC8Vci8gvzKh0loASUgBJQAhYBDVLotaAElIASUAKNEmBm0aNYZ2zEXiy73Z9FELPkkofnIO3g85DQSzq1+sdWM6vi7pgFE4OOM3MigL+b2RNxFoKaip+w8bc/w1O1IgapBHc5JeNcdBs4y/rwTSI6ReEoASWgBJSAEggkoEEKvSaUgBKIiMCyaWMSPe6yfq541Ay+cdEqInBEOwZs9MG0MXGDO+3YTf5cXNVl5dhpH3qaM4/us+sIMPP1AIxi8h0/FGDjW9rIQli4EpKMQEXaIeeBXP5nU/lIBDuk48fsXXeW9EjtQYCZRVdBvhCj7MffVHwJdmx5qz1MiupjuuK6YsDIny0bS82Sj1+j2mg1LmICy77OOJcYVwHYy3cPlOCdrBPWgfjsQftv+sCaaNmintnk9V4PUBaANLmdmtvuBNEKMH8Al/ffg/bbbLTwbc3x2ze9esZXYR+4vFW7lZV8QWOha5DWBNzOc634qvdwr9vb31XrWj1w9Pql7WyOHr4FBDRI0QJ4uivw24yRh7jgmgTwQQC6AZBrqgbAWt+i7R2vp3bm0GnfblRWziZQPDNrX4DzwOhbt5DgueRJn5g57cPKpnhWPHPvXuD4+VbZAAOLiWrGD578vbSj0xGlBJj5WwD7iHkbXr8WO3/2rzWj1OJda1anfnsj/eDzkTRsbOCBnwEwi4h+2LUW6dHamgAzy0OYtOo4x36sspJnsW3N7fB6JKlGRzACvfZ4DYmpR1gfXU5EDymphgSWL+x5D8B/s32ynV10euZ+GwuijRd/gLiVKRmPM+NsAPUittIUyrJbtluRnPEogD8DiG/Ej1ow/jFodMnU1vR1+Vc9TwaxdJXpbq5lvvIkuE8YOmJDh16nLl/UfU/UuuRaygUZvksASYas4dYA9I4nge50OoflCzMeBCB9juUalGeRRwYdUCJBMx0OJKBBCgeetGgw+bdp+/Z0xbn/A+BIMzARyqwqZrpjZW3qDH1jHg1nrnk2FM/I+jfAl9n2LmfGSUOmFjZJmKBo+qi/EsG+IGUwXzJ46pLHm2eZ7tXWBJi5jxl0BNfWYPkdB7b1IR07f8qIE4zMivjug+w+lJktKO8moirHOqeG+wkwswQnpLxD2vMao6ayCFtXTUXF9ibdEmOSanLGn9F9oL+N8VtEVE/DIyahBHHaSUGKFV9nXMlstNrtHMQVf5Bi+cKe9wIsAsyBgYzA3XaKUPOgA0qeas3rYdnCnu8Q+ATbnJVgunbQ6I0dMlC2cWlGckUFHmTGn3yaSZ3CsNwK4hmD9t90b2sy31VzSQYFk2cuQANtx1zmBecOPmCTP31rV9mjx2k5AQ1StJxhzM2wfHrWnkz8LgNDInReHkRfo9r0c5v65j3C+R25WZAH//cHTyk8OhqdKZqZdR8xX22zbTvDddyQKYs+tf5WPGOUrM6P+n0bemjwlMWX2/0pnj7yIhDJWxTr3uMB4S+DJxc+F41+q02Qrh7yQHaHsCj/fh5K3pmiWBoh4E5KrysBOajeC3bZY5GZVfGKAnQeAWaWlPTzzH9G2j3YvnYWtq+7D8zy4k5HOAIBJR/lZsmHPkQEgHNSkGL5wgxpW3OIzQUpofgKwGIG7ySv+xG4a7vCS7NB6GfbTspBNjCwSv5GQAoAifKWeRmnDh5d8nG466kpny9fmPFGgLBtmwRDmmJTsG2XL8woBOC/zzBoduYBG09syryStbI8uecbBD4+zMtE+7RVRLh34P4lIgDsqFG8sMcwFygPQKZlOBN+ZVfcMYOz1qkwkKPOZp2xGqRw4ElrT5N/nXZgqjuu+j0AowPskHZiixiopro0OqnPtafyMTHuyJxa6LgbX1vxdlKQQso0mBNeIrDk6FaBaGbmpMW323UpIglSiK4Fx5U+AfBp5i3oGfKkXqXBq7a6ylo+LzN/D2C4zLTh1Wuw89dWXTO23MAonSFxtywjWJE09NBACyWY96L8Q0T6VBul58+/yGWWt3ISnJC2ov7Fr3xesf2/2L7uXlSVy7OYjqYQ6LnHK+ic6i+PupKI/tWU/WNhW6cEKUK8wf5gYHnJOGRwgMcAACAASURBVLvew4qvMq5mMrItrDf6tQx6clD5xssDdSHkgTOzfFNRa+tFLP+6RxaYngawt1kO8MLA8pJLW/s4Lb0+WyNIsfzrjClgmgpwgs2eGgaWuMCLmCkOxAcDtKepCWJttolcfP7A/TbNaakfu3r/5QszrvCV8dwCoAcYG0G4qbWzcXa1T7F8PA1SxPLZb4bvxTNGTgJohi3AJVHw52o9CVftPu1LEcEyxq+3jRjucrlepTrxJGtsYS/nDLl5ycJmHLrD7eKkIEUk8CMJUkQyj24TPQSYuT/MN1xcU4nld9lflEWPndFsSUrWqUg/5DzEpYmcS70hgnBSMifBimXR7EMs2sbM0m7XypzoamdQW70WpRseRemGh2MRTav4nNzjTHQfdJ811ztENKFVJu5Akzg7SEH3Djpg47X20xHEn5K2yJboCJdAqwQpGma3lDHjqszRJaKV5B8BOg7G35nwaub+Jad3BJbqg3MJaJDCuedul1tuih7Ka1R7z72vaj0Jx9gDFJZhxTNGHQ5A1O0lTbbuxgd6ZsiUxefvcuOj8IAapIjCk6Im1SPAzFJ3/w/5Y/m3s1Hy7jQl1AwCcam9jKyKlFEng9wNtOJEs8LKrPCXTzXjMLpLKxBg5sNswQnpOOAf1TuXYsfmV1C++RUVxmwh64CSD0m5H0VEv7Rw2g61e8cPUvAK4rhjtQNDw8u2pUGKENktnw86oOSPgUdb/WW/7h53zceoEwOuG0Q/xNXGH97/wDWbO9SXSp1xFAENUjjqdLWvscumj5zARC/ZVIE9TLhkyOTCoMJGzKBlM0dJDzZ/HR0BRW4PDt9tWqF0/0DDB3W6vdZb+x+XyzWL6kQ5JS1QUqKXEuiOQZMXv2ovMVh9++ju1V7PhwBL6p6M7b4ayBMI1IeBWwHevS6NjcpA/EFtrXfS7jd/E7IlkWHzjFHHgyBvAPbz1ZB3MeeVLJElXqZbh0xZ/EFg+82i20fsQV6XPGBkmNuXkMt1OGprs5lIavr7gLC2U7zr+KpqftZmb9CTyozLhkwtfHj5zFG5XsbrvvaPSeaGO12EUwdNLpS6O/9oLIshCOOHVnhSrx7kLv0LE/6vHiNwvq/L5PWDpxTWq98LInhZwi6vkcce4Hcwf/w2R+qPTLJq2vBuNe5OfwcZpSHyGlqe7qzOMU/UehIeCBYcs/b1xCVcwcAFtn0l62cLQF944b196JQln7fvNyr6j+5rryjfFWPhsv7lK1FRJGXHOppLIL5HJpL3Ho/kfY6DBC6CDEmvlcyKl5t7DN2veQSYjbptyZxoIOJYWfYJyje9gh2bX23e5LpXUAI9d38JndP8MkZXE9EDiup3AuGCFA3LJ+oe+r2u2v3NNqDSkUl+N2WttgzMD2UesMmfvhLIWjpAMLumkRdjQEa3NhG39ICxBYQ58LpmDDpwgz/rK4h9LTl9hrimtI1sKH7YMCtDDrT8y16ZcHmngHGczV6vT3BzMwifshe3ZY4uWWI3KhzTett+1fMQIr6FgQNsbVJrCFjPxK8kdaZbew4vEU0V/wgU5hQtiS5JfNbOCr4FTGeY6xEJflYQsLCWMdXS3ahry8qiWeR/sRcEaBUxbhw4uuT+xmCHCFIsHlhecmCw0paGgqLBA0jLm8EkCPMlcHnPhNf1b1PHpBOBvgLzf5kg7c7dpm9lxLhw4OiSejfe5V9lTJcyDtt2FaKZNnD0pscDgzuybh90QEm99tAytwiKyjkhptMZ6G1+T2SNuB1SCuNyzWqsi05Tvyst+WLE8r4apIjls99E34tnZM0E2K4pscnFdPigqYtD9rEOIpRYrytEkGwCKe4dFuImLTGEZ12e1L9aGgZBghQVDBQSIC1R670Fq3PXCFZcEUyo0cwUkZuhvEkL9d2Qm9iCeE/1GQOmLd1iIQwWpGDQXAKLep5lR0l8vPe4mhr3k+0bpMAXDKogcIN+iXWIpH0s5Q6evFjaThpjVwcpimdmnQ1mqVFu7Md6Hdh73uCp30hLU/8onj5iHMj1gi1gFOxKl4XMU+RJu1L1MILfCJh5NwBGsMpbvQMrZsnXQkdrEHAlpiJ5n2ONfzr1sVfE+WeXhbWVXbGuNY6pc4S8zqVlogQnbKK/ddvu3Dob5ZteRcX2ercYRdlKBJJ7nIHug/xxiXeJyN51oZWO4txpwj1QB9F4kJcp8rJkXIjuGSJmKS0ZpbtGvbHs6563ErO8nLFezAQDJ311bx50QImhH9KeQQpTe+A2APVKsQKM3sFE92Tuv1E0CowRjqls04Q2qavJxX+1azcE6R7yk++BugqMESGuxM1gunjQ6I1vtmaQos7XIGKmzI8P3LHpqqZqcLSESQPm0pKbWdbYooVhjSXEruuYvBKg72H+0feuke4bdMBGexteLF/YYwFA9vt1EbyuYySAFkmQYsWiHsexl6RWT8pZQw15Ifb8wPKSSwJZNee74ty7UPtarkGK9uXvqKMXzxglb+9zfjeavk9wxY3pP+mrkOlgQd6c12s5GSRIEY4JAzxl8JQlt8uGQYIU4faXzxtoY5gBClmJSh1y2MFAnsuTdrL1gBskSBFsjmgJUoT1z5d6+07m5MKTrIyRXRmkKJ6RJW80XwRYVL4bHwEBFek843XxfHCjPz7WnBJwenDwlEJ715JwR4yZz5lZ3lQY37OyJW9h09zpMeP7rnS0y17jjGBF0tCgQaASM1jxMhF9uSvt6sjHMks6jgGQK50l7L6yt9Io55Cyjqryrzsyhnb3LaDko1J+f4no1/9n70vgq6iu/79nXhYSVhFwl1VrlSASwKoI2UiUrbigv9pF2trWWm3Vaq2IW11qW7tq1VrburT6V9SqBJWQhIA7JCAJWm2RzZ1FdhKS9+b8c+bNPCYv87asL8m5n08+gbyZe8/93jtv7v3ec76n0w1LEgNibag9SIp4LN9GbPzf0ImflzkXb6wc9FMwyRe8V/rQ8DpDm+rOIik2rhhyLogfbHx/i0h7rFJLhOuGjt96j1wYC9PgNYPl2kvjSJMql28A8fnDxm9bZf2neYrTWPbJ528M3bt18sZ+Q/LbypNCKo0wP2Tds4EJf+2dgXvDPUEiGdsaTOKcJ28P3bt1wqY+gyWk/DSXHU1CVNavOmIomf4lxBAvaau49TNikRS2cKp4JzcRQY7Qbz9A97hJkpY+K/FMAr2mOQJKUuisiBuB8JACBi0dccOq/PDQB3eFXpt3J5RBrvMkKRibmfCwAdoBcBYD4iLnhDuIsMVmX0pK7tDrV66PQFIwGMth8CLLFpOmgyD6GKH5ToRnh81bfb5j+/rbTxHXOTldcK6x6mDAShdIZJ20ictf6HN3tpL4SIqmpE48mhTxhkckFu5hofIFGP8goo8scUSC6ISIe6dTPguwMem4G6s+kD9EIilGzlsTiiGORzgzVn/W3T7hGAP+cgCjXLZYtjKhihjZIIh3ihNWI5eFCJVwTBl41zTNCyTEx85MIydA33TVvYUMY8rweVXvxf0g9JALmfld56Tjs8cvQ+2GN3tIzzunm72GjrdDQaZ76VaIUWvEiwvAEiJa3DlWdt1WmbmocTMgP3LKbGWrcRcRwwySE0+hoc762tPSAQgMOe6fyOgvQ2KVq4goYjhCB5iTVE3E2lBH2ISGUn+C0QsGCsBWSk+nMIN/M3zCNglDhbjvg3iBHYbgXCM6OS8T+B0GybMiA+T2arQ21c4Js3doQTzCmc1DCmLVtW7NYUNS6gPlCNrllFoALxG4mkFy0CTkY4hwYaAm1UzLFX2FWJhuWDnoa43hwpIm3X1IImRxMZg+ArGQmjlN6neJTEYgKSw8JUEWAInzk8M+d/07iI05TYijNkpBuqnv4KfAVsi1h2exFT5bA+C+oXu3PhLJu6K1mMRDUjgpVjetGPzLsJCPT02Ys0dM2G6lUNq0YvAFTHjIhV8o1MOaz2G4ucM9gt4gg14CqMA1dxoAXg42XmfioQTIIdlB7xzGxzB4lpBQbfGsJNUXTBcwRkmKLjBIyWJi800oykbMX+1+2JuZ6r15p/tGzF/1I7nYY6O+zkRK3qj5K62c2VI23D72Ygb91ZXS1A/CdyVkIwJJ8djwG1Zf7BAQEiOy8c5TnmZuEmss9Z8p2gv/uy17pM8wK9yn740xag+MuGH1ZU4dkjrTTNn1LAVffk75L6hh8ogb1n4egaTYRaBb4O/3gFdIQSeSFJ8R8dnDb3g7FKv5we1jv04g0RZxUlU10b7oKJJiw+3jfsbgu1xkkKUxMmL+6lDeyw9+MXYCGSQvfIdU2WaYZuGwm9asDp+jBPxk+PzVIX9iy9OCWOpy3AnrAf7GiPlvyyJNi40AM8spw3r5r1m3G5t+K2syLR2BQBy6FdZazSYsxLvtWSKS0zEtYQgw83RbE0m8JtwbtdCVKobZudOm96FzMGi4hKZbZRERzehci5Kn9Vgbaq+UnmB+cNjEbZc5vdhUOXgSM+T9JnH3VnE2hNYXycohDzD4+6537j4QXzls/DbZCFrFY5O6mwiXDB2/1XpvxiIWnHqa9ydxksKjzwfANH/YxC13h9ppnnpzZ2PSua8Pm7D1xZiYrhy8mIOkjFO2gvjCYeO3LY1Yv2sj60FS7ADoe8MmbHnmIJ5DbqFg6LSjotxMZ6K1wpmhsZaNee9BfwKRHLRF85TZxkT3Dduz5bZwsmJTKzHxJil4E0C3hZMjm1Yclh8W8tEEm40rh/wO4Ctd8zUU6iF9jkZSbFw5eJrtmTjAxicQ/rx4zPVQ+23xrCTPt0vXsERJiq4xTklhZQeRFM2ID28igh8cMf/tH3h95vbUCL1UmgtQ1jLTBSNvXFW8/o5TvgXG31yufaFNrxv4DbeNzWEyXnCFIYQ2uB4kRVRRUam380iK5mE6HvZ3OElhC63KCbFsKJzSJOxE/vi/P41K9+3qWwaCo1IdIq2ahyTxq6bfPG/ULdVbkuIh6iJGMPMNjc+DpBrGnlXPYNtLd3QRy7uPmSHdipPORvpRji6wZ/+EyBMPi+dtwmJf90Eh8Z4ws6SyPM8+rXTIyCYV+Q9sRu2u0tBP4q3oHW2FQFjIR714uRDRuraqvyvXE3NDvWLwT5jwK1tgXLrqKaoYacNr6wxIGNk4F05NvCTk7x7ZHwJg/HLYxK03yucdSVJsXDHkXyC+yLGXCf9jI2XqiHGfhsS+11cNGeMzuZiBY+zrQrhEw9SrH16pONevPHSiAeM5SxA9WCQ7zRXDJmz9ezwClB7aE+1GUjg4bVgxeCwRfucIVUZ4LoTsXg3D/Maw7O2W1lxbYOKBebOQo9B4Wt4OYSEfTI8Pm7jl63JNM50N12f256sBjHX1LySc6SG42SwFrv1MVDUN/abfDd275bpNfQa3+lnpyt9HnWG7khSdgXoXbbODwj08vTM+uH3sswQ6xwWddV28JMX6208Z2iiM9goOvrTgkBkf3DHuD6IM7Kq72ufz5wy9vkZEokLlf3eeMthnYplb7IeJ54284e1fxtrkew15kpMUIXzE9o7wpIjgFSMbLlkAhJd+roUZnHHw8LqR+8Sl8T0QL2f2/b/N/r5v5t5SIS6xWiKtVJgl/EUEbPHZvy5F7UbL01JLJyGQdvgJyBh+KjJGnIaMYRNjWSFE37M2YbEt1sVd/XNmPspeeAsxIcKLnqeF/vqPbVKiDLU7xRFLS7IgMGTUo8gYEJK7upqIfp8stnWmHe1FUjgu8BEyQIg2yAGPfkvI7cH8yYyHhk3c+j25rkNJipWDV4bpyHim1Yw0btEwjSBcKesPWUO4i+ydBA/JfiJFPr912IStd7SQpBDHgN8Nm7BFhEut0laeFOE4BMNl+DrAInPFu6xZGAhL1pE0Y8aokz/f0haYxONB47azWciHnQ613qgbGYkcioSbO9xj48rB4s0Syt7kRXBFmjdt9ax05vdJV2xbSYquOGqdZHMHCWd6khSRNvTxkhTRrouHLBDIvTfRwdAVJSnEM+QUOc11KS4fDOsJvUCipFSNT9cj0uQPtmV7Y0hM8+URYjClAolfLWbDnO/W1OikxyrpmmXmkQCsk8zA/h3Y/PtmSQ+SzuaeZFBKv8ORedzkEGlBqb2idV9CdtbacccSe1xDoqzeRQszixq8nJLJj6SVk99ufZomPQs0fG4RE/t3vIjaXUu6aK+7v9m9Dz0fg4bf53T0JSISt+weX9qbpIgzm4TnODQJGVlx+EnxpA2NZ7Mai/Bo7eY9uidFM8+UBOZgkGRIdpLC3SFJownTkAwpEhbnJneZQA8OnbDl0haKs9rNBDGJZ9ybkhTNQj6scB0Ry3R7DnmRDNHCPTxCcTzTk3oNels9KwlMKL00SppFBUcRaIZAS1KQfnD72MsIJGKFDiEWKwWpkhQu5GMJTTqXJiacGVe4R4d7UrQFSRHC485xZ7LJf6DgJsZLMEou3cXMF4288e0X9XE/iAAzz2/MP26l8thd+RS2LxaJEC3JiAD50pB5/GRkHjfF8rLw9XZr30a0WNLvWoSFm8AgopAOUGf3lZnlxNYhIZzf8ixHZWTE7oB/O2p3vIj9OxaidndFZ3dF248DgbCQD/FyO4GIerx6qZIUzuQ56GWgJEUcD1SCl9g6DJLR5GC2FNt7IUD13wgLKUqg9paRFHbIhTvLhxVeBNAId6gPwkI9xDAlKRIYni5wqXpSdIFBShYTN9w2djYTPeFaKEbVXbBPtf9tC5dZ3aDGyAGfH5OPvWX1J/L/eL0YNNwjlN2kiVZEdyIpNt9yypGBFCujipzkO/OlifBlos/CO7ec2KdXSvpMYp4GsvJqOzGkwapcmWISrbu7Xs/M7wM4Xvr32b9+gNqN4l2rpSsg0OuYU5B5/BTL0yL1UE+dyGjdkNMqx+tCCIvdIkli/8i/99r/dn7vIaKYYVPMLOuMPhF+ROHe+ZFrTrC9I5pl34hmeEPt+6jb8zr27yhG3R6J6tPS1RAYPPJhZB4ScqC4hoh+29X60Nb2tjdJ4aGtIF24Z9iErT9OpC+xvB+cuuI5UY9V18Z2DPfwyBxxAMTzho3fJloOcZVk8aTw8BrYxQZdODx7i2dmqI0rBxfbHhV2P4OipkDgpLBsGgljEs+4h4PrkeVjGYgGg/lE+9qQDoj73hjCmS0O92irZyWuSaQXhRBQkkInQ9wIrL9j9GHgVGE3rQ2MXVYE/GlTj7vlLVnENikeWRhEVfrhkfNXSbpLq8RDUgRTRzZUACwnalZhoj+OvGHVlfGGe3iIXoY8OtpJONOTTHADFE/fe5InhYcgppAIywL99xQd9+N1XjGyTebbh7effFQD+2YTBeNmTfDnZr89zzr3Cmm2/vZxc4nwR5f4aUh0M+4HoRtfyMzybAtJgcDebdj8R7fIeTfueDfsmnhVpA0eidTBo6zfaUNGIXXwSBhpvduyt0JiOGSGeGgMASAitQ4x4RAQvrZoVMiIhrr3Ib/rXf9ui7q1js5FICzkYzERhUQqOteyzmu9vUkKD0FMuNN1xtvzWMSCU088m9VYdbWncKbXRpSAkqETtkrq4rhK8pAUg35FoGtdXsyeoqoHx8abpAhQQ+8wHQj5ck8Ik3jGPRxcjywfQqKnO2EpkfQkopIUKwbfBsL1jZ6izvsobuHMFDP1Tr+vYbmLJGnRsxLXJNKLQggoSaGTISEEPFJEMgjPBBrSvusmKtb9ctwoCvDzBDisp7TzBZt81sib3g4dzXaVFKS2V8gjjRqS33QBFi0FaeIkBeO1QP89+e4NuUfKzGbeKxt+OXYYAlTq9kAAoqV57aBwD+Z/jrjxbTdeiEW6eMyvBmK+dviNb//RPVElJSxSdv2Zgd7k7z9XUrx+cHv2JIIppwHBfO6EjwKmkXPcjVUht+F4Sa2EHopudDEzi1q7xKhi94rHsX1JKKtbN+plz+5KSv8jkDY4SFgIceEQGWS0CY/QJuAqGdEmMHapSsJCPoTwGkVEG7pUJ9rY2PYmKcRcj7SK4h31wLAJW69wdycouGjKGijDn2ZcIKKKzuexiIW2JCniSkG6Ysg1IJbsVLKplbKD2JgzdOLnZTExbZ5usxbENw4bv62JZ4+t5/AoE9YP27P1607azvYiKQAuGzZhW0G8U2xT5eA5zJA0siIybhUhoMgwL3Qydzh/37ByUA6BHm/iaWqHexx96sfbPVKQJoRJS0gKj5CPpl33CPWQC1qbgnTjyiHnAfxXAIfYDdaB6afDJm65ry2elXjHT68LIqAkhc6EhBAIejXUiwJZuMT8TgJeN8FrAWMCgb8SLsQjboQj5q92Z9Hw8qQQez4F89+Z6B0CpJ5LbCVlx9YQORAhI4SkUVoJxj8ZtJcI/wewpLUMzffmHh2nyCZYXsrONSYBFSbjaetBIUiO6Qmuz5kYdw2/cbXkukZLhDM9soo0APQUAZUmqHLk/KpXI/RvLxP9zWBsZOajQfhWc/G4TiEpXrLT/jnjJO54DxFoAwx6efi8qvdikRTrbp9wjAF/uSxQXRPTGgtmPGeNJ/gkECQFmYRuMIjvGz7v7SvW3Xpq3/C5yaClDN/Fo+av/HDpLTkpw1J3/ZTZ0ltwVMp3MYwZgnVCD0I3vZiZ/+dg/+k/f4C6TRrq0U2Hulm3JDzEIS0orTeM9N6W14X8Jte/5W/yfzIcYfvoCDHXw/TvhOnfATOwy/odCMj/7R/n34Gd8Nd/ZHlJaOmZCAwe+XdkHjLD6fzPiOg3PROJYK9jbqhbmIK0ScaDFUNOB/ECAEe637mNWRCqmbHcMLCP2XofywZZNm5yZrNw2N4t5zkb844kKYJkSaAcIHdImIhhv0TgagaNAXB22Prz1aF7t+aKvbEwtfUZ/mKHoTmQSPaOlQy21gkEygIwGYC4pTUhddqQpAjPYnIAhBfB+Fj6OmzC1qhaWrLJ39hnyDMEnhm215OMaW8TuIZhhetJeK3TF6e/IeFM+UNrMWkJSSHteoR8uNeWVsrX8O+HaCRFkPgY9BJAbrKnAeDlYON1Jh5KgODlEBRS/X9hGmcNO/XzDRvb4Fnpyd9nLem7khQtQa2H3xPBSyIaKgzwIvIPmCMn3u4LPTwpYqHbwOArR85/25ICj7CJj14H4SPDpMJhN66y8kBLsUNZSprmRo5cDQHlfn/aOY73SEtICg+Nj4MNurwQ1t827tcgFre9BErHkxQeXhAhe50UobFICmssbh8nL4l/uUIyYvX77TQjteDoeSu2J34vFwf67T0/nnCSWEZ09c+ZWfQArGfCv/tzfHiPrPO0KALNERCCoglxkd4bR3zr4HpxU6VEfWhRBBJDICzkYwkR9eh4s1gbai+vAmJcN3Ti1iaeh9E2bjJCGysH/RRMQt57pu/1GMX1xL5ZQyd+9o581pEkhWXviiHngvjBJkKPkafadjB9f9jELZKWOSbxE7xmsIhIXupKMRpjIvNbKWb6dPE6aCuSwuPU3rU+PJj+NZphQuj46s1iCh6wxV0klMIwfec449taTFpOUjTL8mH1IVrq0Djm+jgwyeHj8DgAaeYx0tpnJY429RIXAkpS6HRoEQLrbhkzxEhJeQxgYSQjZU+Qug+Ace+mQP+f595S0UxkzYOk+Mx+UQZd9psWcQG9d/gNq68kEs+1iCSFnAYLO+xlV8SMDpamAej/AXRGFC8jabc01V//f8fc8s4XjnktIiluyellpux6loKsf3gJZTkRAoU59UUCxkUYrK1grAPhtIOfdzxJEZ3oCdoTD0khfbBCN8h8Aoyjo0xQz7FYf8e4b4BZMsp4zSGnOs97W/QwdJObmPnmxq7cIt3Z9dZj+KL0992kZ9qNjkBg+A2rQs0oSdERiHe/NsJCPqSDw4loY/fraXw96iiSQqzZuHLwdxrXXr9qXGMNivHOXQ3D/IY7ZKCjSQrbXkkzLqGJ7lPvcNO3NaYcv8594h4LU6eCDZVDbiXmn9reEpEgkTXpYn+aMdcJf2krkmJj5aCIm2l3+tdYM2nLO4P77KvF34jxVVf4S7T+vAnDvCQ8JERuaCkmLSUpIoZ8RAj1sOfFalt82eljszSjm6oGzWCT7m/09I22vtzHRL8dPn6LrIualNY8K7HGSz9vioCSFDojWoXAutvHnm7AmIdgeIfkv5M5Ja5xkr3jeRMpd4urfaRGvMQjA6b5E8MwftPoreC4oImbWzWIfjpi3qom0u2eGgPgHxkwtjNYNlxCVohr/47G0JGXA/7AlaNuqQ7FUobbZWlP3H7KTBDk5ZTtekGJONzbYPx2+PzVCx2SxLm/JSSF3GuLgt4IsBOyIfjtJsK/ht+w+jKn/gjXhfpEqSnziNkVStPxJIXYKuSVL8X3BwZE9MxyDRUtEoDvGjH/7bvjJSmsF6KQOL5d3yai7wGWoKOj+Cdj8RYMum349ateDR8LuffDW04a2OBL/zmIL7DdWGUO2LbQmzDwq0j3tuqB6MI3M/M6+3nBp//8Puo2VXbh3qjpHY2AkhQdjXj3bG/wiL8ic6Dsp6zSo0M+Ym2o28qTwgE7GErB1wEsA3CUK5ObhG6+1yiMe9/QvVsfccI8nPs6g6SQtje+ddhw+Ph6ME+3RXslBs0PxhcgFMM0bhc3ffeTEgvTJtdWHfplBIyrrfARskSBnXXEHgLeNmH8bviEz59339NWJIW1BloxeCwRJLOIeEJI9iNZw+wB87+GTdwWWh/G801ga2j8yA7JlVDZTPs+P0C7AXM1w3dPeH/C67bqSRCTlpIU0rZHyIdnVg/HzlieFM51Qt7sr+WbwXQOgGPtsRXSaReDXgHzzcMnbn07ErYtfVbiGSu95iACSlLobOhUBOLJcBHNQBVC7NTh08a7CQLMLPG9kn4S/l2f4MN7Q3Hh3aSH2o32RkBJivZGuGfUHxbyUUbUJH68Z4CgvVQEFAFFQBFQ4UydA52LgJIUnYu/tq4ICALMlteR5da4642H8UX5nxQYpFQtkAAAIABJREFURSAhBJSkSAguvTgCAsGQD5HGCUVrDiOiTQqYIqAIKAKKQM9CQD0petZ4J11vlaRIuiFRg3ogAswsaVpHSNc/fex7qNtc1QNR0C63BgElKVqDnt7rRmDQiL+g90DxwrbKtUSkuZB1iigCioAi0MMQUJKihw14snVXSYpkGxG1p6chwMySTq1a+t2w40N8dF8oHrynQaH9bQUCSlK0Ajy9tQkCYSEfS4koTyFSBBQBRUAR6FkIKEnRs8Y76XqrJEXSDYka1MMQYGZJPTdfur3z9X9gx1LJvqZFEUgMASUpEsNLr46MgIR8HH3yWhCJTqFVhhLRZsVMEVAEFAFFoOcgoCRFzxnrpOypkhRJOSxqVA9CgJlF/XyYdPnTxy5B3eaDqSR7EAza1VYioCRFKwHU25sgMGjE/eg98Dznbz8lIslyoEURUAQUAUWghyCgJEUPGWjtpiKgCCgC4Qgw81gAklccDds34qMHzlWQFIEWIaAkRYtg05siIBAW8rGMiHIULEVAEVAEFIGeg4CSFD1nrLWnioAioAg0QYCZ7wAwT/648/W/Y8fSe7sMQqmDRoDr98G/+/MuY3N3NlRJiuQaXcPXD/2PvBYZ/QtgpPTH/i+ex74vnsOBvW8ll6ERrAmGfNSAKM254lgi+rBLGK9GKgKKgCKgCLQaASUpWg2hVqAIKAKKQNdEgJk3Sry3WP/po99B3YdvJ3VHUgcNR+8vF6L3lwuQNnikZevemmLsfOWvluinls5DQEmKzsM+vOWMAUUYcOTPkJYpmrhNS6D+U+zb8Tz2C2GxL7lDuwYNvw/iUWGXq4no98mDslqiCCgCioAi0J4IKEnRnuhq3YqAIqAIJCkCzDwOgJVrtH7rOnz84AVJaWnqocPQ+8tT0fvEqUgbPMrTxsCerdjx6oPYs+qZpOxDTzBKSYrOH2UyemPAUdei32GXxWWMv/4ji6wQD4v6/VaCn6QqYSEfrxDR5KQyUI1RBBQBRUARaDcElKRoN2i1YkVAEVAEkhcBZr4LwHVi4c7X/oYdFX9OGmODxESBRU6kDTkukl0S53GY+8N9/ynFzlf/ivot/0uavvQUQ5Sk6NyRlrAOy3uit8jMNCk3A9gH4BsAmn3oXOk/sMEiK/bveAH1+9/p3M7YrVshH2PWgIxejj1HE9HHSWGcGqEIKAKKgCLQrggoSdGu8GrlioAioAgkJwLMvAnAsWLdp498B3UfdW6ohxXK8aW8IDFx2PHRiInHADxGRNXMPBHAHwCc5txg1u22iIpdb/0rOYHvplYpSdE5AysbeCEn+h1+ebgBywBcRUSWMK4UZh5skxVCWIgnlWdpqPsv9n3xPPbvKEZD7X86p2N2q2EhH9Ifed61KAKKgCKgCHRzBJSk6OYDrN1TBBQBRSAcAWaeAGCF/L3+8/fx8UNf6xSQRPyy95dygxoTh30pkg3iMREiJrwuYub5AG5zf7Z/3SsWWXHg47Wd0ree1qiSFB0/4hn9ctH/qJ8hvXd2eOPXENFvo1nEzIcC+LpNWsj3gWepr33XCgnZv/MlNNS+3+GdDAv5eJWIzuxwI7RBRUARUAQUgQ5HQEmKDodcG1QEFAFFoHMRYOZfN7qAXytWdHSohwheZh43OegxcfgJLSYmPIiX8QBEWG+S8xkH6i1RTemjlvZFQEmK9sXXXTtRKvof+TP0P+In4Y2+COBnRJRQvAYzDwRwkU1afCUiYbF/jRUSUruzBA11HRNSFQz5WAXR27DLUUT0ScehrS0pAoqAIqAIdAYCSlJ0BurapiKgCCgCnYgAM0sqjKPFhE8f+TbqPlrTrtaI4GXGqEkWMZF+xJdjERP/JKIWG8TM1wO4091I3aaV2PHKQ5DfWtoHASUp2gfX8Fp79ZtshXek95FIp1CpAyDZL+5vrRXMfAiA/7M9LE6PVN+BfVVWWtPaXUvQUPdBa5uNen9YyMeVRPTHdm1QK1cEFAFFQBHodASUpOj0IVADFAFFQBHoOASY+VQAb0qLBz79Dz75u3h8t31JGzIKGSPPsImJEyM14IRy/IuI2kwUw+6jCIPmuBsWjwrxrBAPCy1ti4CSFG2LZ/PaDAw4Srwnrg7/aAGAm4jovba2gJn7A7jQJiwihlkc2Psm9n2xELW7SiECnG1dNOSjrRHV+hQBRUARSH4ElKRI/jFSCxUBRUARaDMEmFli1a2djmg27FjW6sPXkG2SicMiJk7IR/qRJ8UiJh53i/q1WQddFXl5VYhGhfRbNCu0tB0CSlK0HZbhNfXqOwn9j7wWvfqG9GHlku2NkjLziOjB9mv5YM3M3A+A5CkW0c0pkdqs2/MK9u940SYsRJu39UVCPo7KqoTh6+tUdiQRfdr6mrUGRUARUAQUgWRFQEmKZB0ZtUsRUAQUgXZAgJk/AnCUVP3Jw3Nx4OPqVrUigpeZI09H5pdykX7k6FjExBNEtKpVDSZ4MzOLy/qtAArct0r2j11vPozAXtnraWktAkpStBbB5vf7Ugahz5BvY8CRlnyMu/wTwC+IqGOEIcIabyQ6hS2YY2tY5EXqee3uCtQKYbG7DP4DEmHW8hIW8vETIvpTy2vTOxUBRUARUASSHQElKZJ9hNQ+RUARUATaCAF7w/6aVHfg03fxyd/lUDTxIoKXmSNOR+bxU5B+VFakCpxQjieJqDLxVtr2Dq8MIP7dn2NP1VPYXfUUzAP72rbBHlabkhRtN+AiEtl3yLfRd8h3kJJmScc4ZbMQbkT097ZrrXU1MXMfm7CQFEFTI9Um2hUiuGmFhNR/nHCjYSEfrxDR5IQr0RsUAUVAEVAEugwCSlJ0maFSQxUBRUARaB0CjTHmkv3iSqll5ysPYsfyB+Ku0CImRp6BzOPORPpRY2IRE08RUdKpVDKzbGxuAZDr7kDDF5uwu2oB9lQ+BTb9cWOiFx5EQEmKtpgNhk1OfBupvY4Pr/ARm6Boe9GHtjAdADNLCo7zAQhhURSpWklnKmSF/ATq44vaCIZ8vAXDN8Cp9ggi+qyNTNdqFAFFQBFQBJIMASUpkmxA1BxFQBFQBNoLAWaWI8wjpf5PHr4YBz6uidqUZOLIGHG6lZmj19EnRyMmxP1ciIkV7WV7W9bLzEJUXArgMHe99Z+/HyQrVj/bls31iLqUpGjdMPcZ9HX0HTIXaZnNnrNSAH8mouda10LH3t2Y5jjTJixEeHNaRMJix6KDhEWDOF9FLmEhH1cQ0b0d2yttTRFQBBQBRaCjEFCSoqOQ1nYUAUVAEehEBJh5EgBLLfLAJ+/gk39809Oa9CNORMbI0y0BzBjExL9sYuKtTuxWi5tm5mMA/NAmKyTtYqhIStY9VQuwd+2LLa6/p92oJEXLRrz3wHMt74n0PpJ0p0mR50rIicdaVnPy3MXMveyQEBHenOFpGQewf2dQcNPysGjY2uyysJCP5UQUUcAzeXqvligCioAioAi0BAElKVqCmt6jCCgCikAXQ4CZRWjuCjF75yt/wY7lfwn1QDJxiMdE5qgzYoVyPA5gARG90cW6H9FcZh5lExVCWMjpb6jUblxhaVbse6+8u3S33fqhJEVi0GYOOAt9hnwHGf2aZMmVSt6xyYm2S7uTmGntejUzp9uEhYSFfNWrMTYPoHbnywcJC39Q3NYK+Rj9pvXbLocTUXT3i3btjVauCCgCioAi0F4IKEnRXshqvYqAIqAIJBECzCzx21Z4wycPfwtgWN4SkpkjhvjlEzYx8XoSdafNTWHmE12eFSnuBvb/b7klrln7QbeGoFWYKkkRH3xCSgg5ISRFWBFRzD/bBEWPUHFl5jQXYTHbC0EzsBe1u4KCm7W7yjDwmDsgHhV2uZyIBDMtioAioAgoAt0MASUputmAancUAUVAEQhHgJnFLbpC/n7g47XWx+lHRU0X+qQdymFlAulJhZnH2mTF98P7ve/dEkuzom5zVU+CJK6+KkkRHSYJ55CwDgnvCCs7XOREjxWCZOZUW8NCUpue401Y7ETtzlI3SbGMiJq5osQ1YfUiRUARUAQUgaRGQEmKpB4eNU4RUAQUgdYjwMwiMPejKDWJy/RTNjHxautb7Po1MLOIBIi45tzw3uytfsEiK0TbQ0sQASUpvGdCWu9T0HfwtyDCmGGlwUVOrNN5dBABZhZPJnGXEMKiGasThtUQImouYKGAKgKKgCKgCHRpBJSk6NLDp8YrAoqAIhAbgUZPiqWNnhThJ45CTCywQzmWx66lZ17BzGfanhWSVrFJEa2K/e+VYd/7ZWB/fc8EyO61khQHh5+MTPQeOAuZh8xCRv8Cr3nxNzusY3WPnjRxdJ6ZDZusEMLiPI9bchu9KSwvMS2KgCKgCCgC3QcBJSm6z1hqTxQBRUAR8ESAmS8HcE+jN4WcOIrHhIhfLlO44keAmfNtsqLZRsm/82Pse18Ii3JIZpCeWJSkAMRrovchQXIiJV2SxzQrEkYlGTusLDtaEkOAmWXNKmSF42UhJM8kItqfWE16tSKgCCgCikCyI6AkRbKPkNqnCCgCioAikDQIMPM0OwxkppdRtRtXYv/7ZVZGkMDebUljd3sb0lNJiji8JgIAnmmMiHmEiDSnbXtPRK1fEVAEFAFFoFsgoCRFtxhG7YQioAgoAopARyLAzOPtE13xrJA0pk2KWbcH+94rw37xsFjX/WU+ehpJEYfXhKirCjnxDBH9tyPnpralCCgCioAioAh0dQSUpOjqI6j2KwKKgCKgCHQaAnYaRXE/lx/PrAT1n71nERYSEtKwbUOn2dqeDfcEkiIOr4mdLmLipfbEW+tWBBQBRUARUAS6MwJKUnTn0dW+KQKKgCKgCHQYAsycZZMVQlic6NVwdxXb7M4kRRxeEyLc6HhNfNphE04bUgQUAUVAEVAEuikCSlJ004HVbikCioAioAh0HgLM7HhXyG9fuCUitlm74S3UbV6Fus1V8O+WZCtdt3QrkoJ86NXndKT3mYj0vhOR0S/Xa2A+tImJZ1UIs+vOW7VcEVAEFAFFIDkRUJIiOcdFreoABGbknXYUzIbXAAyAgcLi8soVHdBsmzUx64wz+pqpB0SIbRITnbdo6cpn26xyrUgRUATaBAFm/pLLu2KsZ6Vsou7D1UHCYlMVajd2qa8iq0tdnaRI6z22CTHhSxkUafwXApDvWtGa2NMmk0QrUQQUgXZDIC/v5KN8xK8ReACxUbi4fE3X+4JtN3S04mgIFBZkzQfjNiI8sbi05iJFq2MRUJKiY/HW1iIgMD13/OPE+FpsgPjG4oqq22Nf1/SKOaedlnEgrWGS6Ut9t7j8jY/lUyUpEkVRr1cEFIHWIMDMkhHE8bDIjFRXYO921H0ohEUl9q97Df5dn7Sm2Q65t6uRFCnpx6JXvxz06vMVpPc5NVLKUAe7/7jCOd7uEEC1kR6PQFFB1uMceV10AEANwHf3H/jlpxcsWCBZZLR4IBCJpDjttNMy+mbumeRn37vl5WusdWFnljlz5vj27PjPmQ3s+6SsbE23F9vNzz/5+FQKHNn3kC+/kqzzV0mKznwiACUpOhd/bd1GwEVS7ARjdyRgGHz3omVV9yQK3PSc7OsIdBeAZfVp9dNLSqr3KUmRKIp6vSKgCLQFAsw8DMBU8YICcAaAkdHqrf/8v0HC4oPXULv+jbYwoc3rSHaSwvD1Ra9+U4I/fb6C1AxxcIlYGgAsl/eF/CYi+a1FEehQBFwkhQiyNlkXETiTQY67z/P1Ad/cioq35TotYQhEIimK8rKuY8JdYCxDClnrws4Eb2rumFlk8L8BbKQU/6TFi//TbfVtioq+fAT7UyTt1TA26ZwlS6tf6EzsI7WtJEXnjoqSFJ2Lv7bejKRomadELCCn5044l5gfJsYTn+zly6uqqhram6RwiJf2CsXQcI9Yo66fKwJdAwFmPtUmKxzSYkgky9lfb4WD1Aph8cHraNgh0gidX5KNpPClDkFqr+PQq99ki5hI7z0uFkjiLWGREgDKiGhLrBv0c0WgPREIkRSEG0tKa8I9SGlq3uipRPRXAMcS8OvFZTU/B8DtaVNXrDsSSXFWwehzTaaHATyxfWeatS5s7/4V5Z08kcksIXBNel3DtBdeez8UMlaYm5UNAxLCu6ZXXf157s/a266Orn/WGV/qW9crTcSGT4aJaSVLayRlc8IlGp4JV+ZxQ0eRFM6zbhCf93LpWg3dtsdCSYq2mMVaR6sROOhJ0T4khZeBSlK0eti0AkVAEWgHBJh5cuOGWdQahbSQn16RmjFrd6Hhiw/RsGMz/Ds+DP1b/iafdVTpFJKCfEjtNcr1cxxS7P8bvn6xui7gCCGxtJEgWkJEa2PdoJ8rAh2JQAySwjKlKG/0N5msjfb78FFOSUm1kmthg5RMmhTtvanuyPmZDG21N55KUnTuKCtJ0bn4a+s2AkpSJD4V1JMiccz0DkWgqyHAzCk2YZFn/xavi7iKm8AQ0sIiMXZstoiMtiYw2pOk8KUcapMPxwUJiYxRSE0fhZReI+LCwXWRnNYtsUmJ8kRv1usVgY5EIB6SorBw9DEIkAiA91NRSO/RUZKiI2dtx7alJEXH4t3RrSlJ0dGIa3ueCLSEpCgoyO6fHqCbbcHNwwEEmPl9w8AdvQaNeNItxDMjJ3s+QLcx4YlFSysthd5onhSJ1O3ukJs4CO+ou235bE7OiX32U+aPifFDAEdHs98LtFgkxYyC7GPJb/yCYaVC7A1gOxMePeDjW0tLq+QUkWZOGf8AE74PNPdgyc7OTj2iDz0tUBEwd+Gyyscsu+fM8dVtW38hm3QzgFEgMBhV5DOvX1i+Sk4lLXfTJvgSLmKTLyair4LxcYPJkxa/UvWpU5dp4gYikiBxSdX4mWDlstPdfZqRM+ECMP8ivG02fdMA/ml4eE289uqjqQh0BQSYWZ5l8bIQ0kL0LE6QDUqitod7YATq9oAP7IUpP3Xyew8Ctbth1u2BWRdRJijUbKIkhXg6WD8pA2D45KcPyPmbrx9E2FLCNYSUMFIOSbR7cr24br8PQJT8S2xi4ouWVKT3KAKdgUBrSAp57+3e8d6FjW/nm1ne09Z7mavAxvUl5dWh97R7A88mLgLhYiJ8FcDHji6CCEz2ydz7QwKukNASG4vNDNyzd3+f+994443acHwKc8ecCh//AowpANIBiF7G8yYFbiotfXezc72rfYMCZh5SjFxm3GSviQ6AsMwEX1laulbCsZqsBQrzxuSC+I7Gek+Js40m2T28Tsmdv0Ub7/BMDwUFJx5rsE/WJILbAAAiaroaTDc4WNuhJRLeEF52OeSScw2BXw0PBZkz58S0XTuMbxDTdfZ4Sj2eY+Bs3AG86wvQBX4ff4+AHwE4FIDobjzNRsq8JUtWx6XI7Br/q5qOC64pLa2pCa4LT0zb9YXvSQCzAb6vpGzt5c5aUNaShw5ouB/g7wJ4ec/+PudmZOwfGCnjiqy/DbP+ZpAlph9c2wPvG4Q7+h1ygrW2jwdPsSueuqKNtXuOmIS/kMm/Bihb1s8ErAPhVscmqScWIeauL722/gcHeqW+yCDxlmw6uTWbiIWHkhSd8ebRNpshkChJMT13XDaZxrMg64X5GYCVzDzS2ugyiAg3LayovDO0YU6ApJg5eeJwkwLFRHSi9WINCnmmgHCYVTfwkKNrEd4RySKyv1fDVWA+jkDych4u7sQM3kTAW8UVVQ/IPWFt7ANje6gNwMfA86nwz30uihBWNJJiZk72bIblAtofwDYw9oOsjcwAgP9Hpq9o4fIVG2bkjM8BYxEIq4yG9GkvvPZaKD5yVs64UQxjuQk+YCLlzJcq3vpods7YAQ1IeZiCL2N5EW9pTM/kC2Hjwt0hKQg4koMvRnl5S9kEI/WMFLN2n6su+bzS/ny8TaosS4F/tgsDmpkzfh4zfgGCEdavDAB10l83SZGIvfpYKgJdFQFmPsImK4ToE9LC+S0CnW1SRAtDiIuDJIaQGQdJjP6nzQ21s/uze2D4+gd/UgaAfH2DhIT9Q0bE6JWW2Cqq/EJGiBq+/LZ+iGh9SyrTexSBZEEgLpIif/QMgCSG/WNfgM58qaL6o5ycsQPSfAF5/x98TwcPAA6z1v1MN5WUV1vrI9em6kh7A2u9pxm0KcB0hmnSvjRfYIHs9+zPZa0iewfRzRHyYUmYfgIVFmRdB4ZoaMh1W+21gr3+gByQzC0pq3kubFM3GIzNIBxv31PvauN9+HhqSclaS4AnuCFO+Q3AshEWMrIGZK1FTnfWOPAZRSUl1RvC2oiDpBh9BZiu8ZgD0tfBAAww7ikpr/mxXFOYnzW7UfxRsO5rkQZMq4hYBHBkbdoA8MUlZWufFL0JMnC5CQwmoBDADsuri3l3gOjusrKa9ZFICns8nTEIrruCxRmDVfDxbAcfF0kh12wTcUoAn9v3yBzwAbS0V92Br8bSvbA9dWSspE+yTpPxd7AI9U/qlmwdPphCgPUjmLMWl70j/0ZR/km5DEOEMfcb4Kkvl62tjrSZLywcM5wDXExAcP0dFIwVb8Lg3AUeEv2QQ/vVj4mFZ7x1RdMicZFWMm/lxSWE3G6XcK0Z4XnyTHfrJil27+vz3T6Z+64ywMcxLDJvuIwLgTeB+a3F5Wut/UJPLkpS9OTRT6K+x5Pdw8nsIURAXXrDs8woJINu7TVo2B2O18TM3AlTmPl5APUM5C2qqLTijBPxpJiRm30nmK4H0+MZ9SmXLLBPCaZPGXcmkSHKy+kAn11cUSXKxBFLJOHMkP3AWcz81IFUfN/2bMD0/AkjyM8LQBgHxq+Ll1VGFMKKRFJMy594vOE3l4KENafvFlesfFzWHNJubVrDAyB8i5nvW7Ss6vLZOWP7+5Eip4zHw0BhcXllKH/4zCnjv8mAEBIPLVxWeamF45Txd4HwM2IsT0kxzv132Qp5YSGEDVPASAlMfaFsVbXLk2KoLD4IuLTXkOElzlhNn5J9BYH+QMCr7rrOyZ94aEPAXAjgtMYX4hXFFZX3Wm3njZ8I0zoR7dWkX+LZsXXjVQyWRVG6i6SgROxNosdBTVEE2gQBZpbFpJu0cJMY4pHRVYosDEMERBgZsberdELtVAQSQSAWSVFQcPIpBpvi7TjCdXqNovysuxj4mWiuBNBwblnZe9Z7uih/zJkMK3tEwGOzOFQ22WBc2v/QE0LvaZfmxVsBNMx06gpuSAPFAI0k5rmLy9danpaFeVlngyBt7CXiixeXrhUhSBbPjl3b/3MViOQ9vT0AI1fSbLo2q9L+epOM80tL16y26iocMxwBczFAxxHjisXlNdZa4GAbvDkA3wwnXaeVUjRj70MQz02iB5aUVouXasTT7QT0Bqgwf/S9AF0mmUDqTd9syaQyLefEwxt8vjIKZmf6bklZjbXWks10UcGYbzLzQ5DTdpdWSLTwhAgkxcG2gddNCnzN8UTJzz/hUB9S/iFOsQCe6z8wcOGCBe/Wu0gKOaRqcs9Z+VmnmYCsr/oRaNbisuqXI83JMO+IR/fs73up7TVDhflZ4pH8NwY+SA0E8l+seFcOC1GUl/VtJki/36wP+KbL39J8gUWNHhRfAfGVJaVrrex8EUmK/DF3Anw9GI/vqe1zieOl45q76SYZZ5eWrrHW31GFSBOsywsHF0lxAMzz+x/65d/ba9gQBnJA5njDJOJJsbi0xvLqtvphpxtW4cymo6AkRSJvDL223RBwkRRR2giGJEyflHUI+dLnk4FUptRfFZe/EcpvHWnjnghJ4dhCjKsXLqv8vcsgmpE74c8weToM3Fi8tPLRaIBEIilm5GRPAuglOfloCHCuhD2465k+JTuXiIR13hEwOPel8qoPvNqJ2FebZCHGgza5EFL79vKOCJEyrpAPK9SjLz0e9Jgwz11Ysar47LzskT6ThBnPBBn5xUtXrGlid072bwhyAhEcJ7cnhVOH+/oZOdmXMnCqYfBjC8tXNYkP9xqv6Xb9Xv2Sl2nd1sxnGZjukBSJ2ttuk1srVgSSEAFmPsblcSGnqHLS6f6Rk0H3/zPbsBv77RMyOSWTH/Hgcv7t/BZXZMcrIuQe3oY2aFWKQFIjkEAK0tfZSJkj7vtn540eGaDge5pMM3/x0neavKcLC8b8BszXwM4Y0tSTgs8tKVtb7AYltJEHP7S4bO333J9Nzc+6moCfgPFoSXnNjUG3/nrZqJ8PwtUlpTXu9VNYSAD9sqSsel7s9sfcAuabAX60pGztxdK+pOo0DD4HzOUOOeLY5bXRj7ghLsia3+gJelt4+Eb4pCjMH30hQI8A2OWQO3JNfn7WCB/zNUTYkV7XcJfbKyFy2tPI2T28bI81nm7vBWfz7iIp/B5zgKbmZf0/IlxAjJ8vLq/5VaSHoKDg5EkGm9ZalVL8ue6UqDLWgw6pf5oZM4jogsWl1VYoi4vYmCWkBEC9wZCQnBIJ83BIh4j42Jt1j/lDhXmj/wyi6UR04+LSamv9HY2kcJF84XPRsy4vHJz5z8CiAQMD5woJ5FwXnO8HHgLoWyC6u6S0+lolKdr2K1VJirbFU2trIQKJhntEaqZNSAr7hB/AR2TQtb3qUhY63hSJdC8KSWHpYzTG2j1QXFFpMf3uEuoD43Q2cM6ipZWe+aO9+lpYOKZ3Wn3aIgJOD4BmvVixsglL7nzeGOIxAYTpxRWVFTNyJ54MNsvkFCMF/kIJr3Bt8PemptXn/Lukesv03PGzyLROSEoz6lNnh2Pi+rz40718/hH904bAbBBBrwHhXhqxcAwnKVx2nxkJk3C8E7W3I9KPxeq3fq4IJCsCzCzu4rGIjFmNbsHyfeUmHJoREI2LzECy9lPtUgSSBQEXSeFlkrj9rwP493v2933c2fzJBp4M/jcIpXv29ZkdrhfhfE6E4m070s7v398/JJI2gDTq8oyoA2hefcB4XLwIvAwKbdCYM5FCeSUl1c0y5hQVjDlPPEjBeAUpNN3vpwFR24+TSGgvksLledDHCd2zW9lGAAAgAElEQVSIZ360FUkR0l4glHiNp3htFOZniRfL1x3Swdm4M2inhOyUl68JHeRZG/uDRIBXattQ94rysq5jwl1urxR3353PnQ2685mLOJHwGCk73OSO/CEycWSF2/zBWn8TX7t7X9+FXponTltRPSkKEqvLa1xjedsUFYy+gJmehD0+0bQ2rOcpwnxWTwrvp0pJini+bfSadkegBSQFzZo8fqxp4IZGzQeJ5RoUbqRbmyARTwphgvdvy7yLGBJz6APDZOLNRLTApMCfXyxfvSkeQCKRFPH01eVZEgp3CG/Ti6QoOjP7iFSDxA1uGAhbwZZuRNNihYGgt4OPFQaS3iDuf6c6YSxOqAcM/lXx0qp5UsH0nOzrCHSXFZcY1NAIrzcdjMEgvC76Fma62S8WSTEzJ3sQw/gpgec0hpZI3KRshELFERt19TUrEuHRjKRI0F63Hkc846vXKAKKgCKgCCgC7YVAvJtJd/uhjeNB/YBw8yw9AQK/LuKMe9N79YtGEsgmeGr+mB8TLIFKJ0RMXPtfNAl/KC2tESLC8taMtTl2XwPgEwmD8PsptSUkRU7OiX3SUnzfA0PEGEUYVPoVKm7xyZZ6UlhaEEbgORCmEHDz4rIaOVwKeaZKYxLGsnP7f/IN0M+YIIKKjvaWY0tIGNPdfwLXhItjenlSxNokS52h0347xCXWOMQ7rwrzRz9ieQkc1IZoMpccXQYvTxRX2AfcYR5OBZHGxPLE2O6TsOLg+hswrTAk8IIUlvX3f5qsv6ORFInW5fUcx8K/oGDMVwzmxQSujud5UpIisW9LJSkSw0uvbicE4tm4u98/M3KyrwOs2EY/Md5iotcZvIaYMgD+uYgvtZSkcNqxNtBszAR4NgiTrZcPyxcm3ZsxZN+1brcvL1g6g6RoogMRY6zc+MzMmTCXwf8A8S8/3Y2bJdSjMabwLLf2hkP0xDEFXo2HpJiWm32qYYqYEgvBtA4GL2uM63vdBNeB+RxxIWwNSZGovUpSxDGyeokioAgoAopAhyAQ72bSbUw82SnkemcTHwdJYVUvpECvFKPQNOk8kJVZSLIuSHm+PuCbK94VsTbH7k16a0iKMEHEj5hoqWGarzMZO8E8EYSrWktSyAZ39xe+vzAw161D4cbaFvC8D+BvW4KKhGUw6XUQJER3IGBlIUtxp4ZNVJMi1ia5PUmKGJ48ISg8SAoqzBszD2T13/AieGKFReTkZA9KN+pnwsBsZnv9bREWdG//gf7Q+jueFKTx1qUkRYd8rSXUiJIUCcGlF7cXAomQFF/NP/XEQCAg4QmpYGNm8bIVbzh2tUW4R4Q+0vTccePINJ4SLwV3Ss5ImHRGuMfZZ5/az1cbeJmA8V7hHpFsdYV3fMZk/pDYEgjd5M74MTN3wgXM/GSjgnaJV7hHeN3RUrza4qELmHF2eCYWqactwj0Stbe95rbWqwgoAoqAIqAIJIpAS0iKcPfzaK7yYk+szWLkNYOlfSG6AKcDYfoS7RzuUZiX9ScQriDg4X4DAz9wHxi1lSZFYX7W1wH8A+CN7kwhbjyK8rMKGCgGeHP4Nd0h3KOwIKgHEincI9LccIXIEIFNBqWCeVpJ+drXnXsSnHdUmJs1DgaC62+XUGs8JEWYnRHraglJoeEeiX6rJXa9khSJ4aVXtxMCiZAUIa0BO6zAfQLubNIlM0RLPCkcYUnpJsGc/ELFqnXuLs/IGX9Lo7ufiDhZ4pDR4GipcKZLWLNlwpk54+9vTMt6qZfApNgrGPXZaTS4NSUcoUzxniDCP9jEjwi4xi0cOj1n/GgCRODS8BLOFMjOKRwzWPQrLKIh77SjIoV7hMJSJPQkLKtIkKQI4ux4UsjfEhXOTNTedpraWq0ioAgoAoqAIpAwAi0hKQoLx4yGn8slTbeXcKalYVA4ZnCJ/Z6OtlksKjppIPuNJZIhyCCe/nLp2oomm3Q7Ht85SY8lnNnk83BiAxwzZaNkQxB9KvhZ0qZP8cqE4GwaW+NJ4dahIKKvO6KQ4QPohNZ4hTvYqTtFk6tfazwpYglnuj4/JFw4s9WaFPljzmKwaAytDxfOFCys0OhPfb0XvVoj6VSt4gqROZMYlzBBhCb/0biEWynZPhw9E695V5Rz0ij2Gcut9XfAnLy44p0m62+HNHFEX+W6SCRFS+qKRlLEFM6053Nh4ZghCLA8J0eZREWlpdVvuut1hGvD54xqUnh/PSpJkfBrQ29oDwQSISlcqSiFSbioeGmlpLjCnJwT+9Ry5o2Nqa9EudpoCUnhTg8Kovsz6lJ+6mzmJTWm328+y8HQj4haEQ4+M6aMf8RK9wm+e1FF1bXO36OlIJ1RkH0sGuiJRhGe01ucgjRn4ngDpghm9iHQ/F6Dhzkpk+Cqv28AvmkvVbz1kWPXzJxxMwBD8q1L0OVOdwpX+ZssMA7vS/cT8F0wVnEKzVlUtnJ98GU1x1e7df33ALqbgfmLKir/EI2kcHu8SD8zhuy/UU5DpJ792zZMJ8bfARzqJimipiDdtvEGNvlm97gnam97zGutUxFQBBQBRUARaAkCLSEpgkRAw/0Ai1bDqgAwp6ysJvSe3r39P99joruJaf7i8uo/xDjRdqe/fDmAhm84KUitdJ+Zex4QzQL3SXu0FKR22yKK6JWCNC6Swi0UCfAz9QFzbkXFu5KG2H1CPqKlJIUrregJYLqppLz6znAdCmcsHRFQBn3ogznr5bK11cGNevagVKP+z5JBQzKCuEmKwtysbPiwBIy68I14oilICwqy+5NZ/6DdTrMUpK0lKWad8aW+db3Snwc4F+CFAfi/3WT8M/be1Kh99iM26RtLllYLmeEO87CyeRx99K7Ari98TwKYTcCvF5fV/Fzw9Jp3wTm1V9agZ4H5/j21fX/qeAIF062mymeTm6SjjYBnS+qKRlKINgYBt/YbeMIdHilI9zqEoJuIC/P0oaKC0dOYrSwxh4aTFCH9DztLSEu+L7rjPUpSdMdR7YJ9SoSksNjbrRl/IdBcu6vbwKgH4TDRqJCcxQD6E+jbCytWPizXJCKcOT13XDaZxrMgHNtEJNIWnASwLAX+2ZIFIxrUIfFJAoPxOQjPFldUXiH3fHXyhGMCxCLINC7UBkGexyEiAMXA86nwz43WRqTQFqnfDnWQjb4IXe0E6C2Aj7YFplIAnl9cUSWpp0IiUJZ3g89KXfYlMF6QDB3hGS9m54wd4EfKAgAFkmudmd8nMj5sfIGJYNQgZn7XYN+MhctXbIhGUgTHZMKFAMsXtgheBcU4D2K8VcS9wuygmTnj5zHjF0JGAJBx3w+yMg5kOOPuJqcSsbcLPjZqsiKgCCgCikA3RaAlJEVwkzx2QJovcPA9DbxvgD+UswYGDWLgXfLRjJKS6g2x3O5tj4DnGrP2yFpFhLjFU1LWDfLeHQDw/8JCHaiwIOtKMH5pheQC8i4/4IgsyqYdwNySshqpM2a4iZcmg8vTQUTAHZskZbKIVsq6TNY9NZRiTl28+J0vEhHOdEJJZH0D4HN7TRk+wz5OCQTO3Y+0OkdY0xZ4lL5KkawWsg6VOnxuLxQZm1RfoISACbatH7MR+MaSJe++HYGkcMZT1rJfDRsDSwRdyCj4eHZJyVoZ45gCponMqzD9D8G6Box9IJxs411aH/DNEQ+JwrzRp4NIDg39bPBZS5asrRR7zsofPcYEiUdOJsGctbjsnaURx0RIBwNCRgTX3wiJtAf7ylhWb/pmOx4Z0fC0CKEE6opGUjBoE4FFh6VWsle55rMZTma5iDpZ28p8dF/fIM9FM0+KvNHfZCIZY3m2PmfCs0tKa6z9Qk8uSlL05NFPor4nQlKI2UJU1G3J/BETrgYgm+8D8uVlMl9jGHRZeLhDIiSF1C8MdXqAbibG1yyBqFCGD9yTUZd2fzwpSW0y5Q4C/RCMDAIeWris8gcO7FZWjV71P2TGFcR0rChZyabfMHBHr0EjnrTZ2oijFI2ksIgQS7vDPw+g6fbL5ABAq8kI3LCwfJWQEU1UqoPEwfj7wfh+NM0N2xPkIpP5aiL6kq3A/Jl4PRzw8a2lpVWyCIka7uF0ambuhCls8q8hqthskTTryOBbTclHzvRvBtY3BDh38StVn9r30Iy87KkcwO8JdIJgBkYV+czr2TQkh/v/uUkKa66cdlpGXXpDTHuT6HFQUxQBRUARUAR6OAKJbCbDobI9HS5i0NUkBw/BTAmfgfGEaaSF3tOxSAqpV+rqk7n3hwTIpkk2j3JI0Kwutw0FBVlZPubfMGjSwcMSPG9S4KbS0nc3O9fGaj+ScGRBwegvG6A/gK3sbrIZ/IiB3/tgvmKyIeEgoXCXREiKeMQiZcPqpPYUQdF0n+9WBi6WE3J7Y/20YdIvTR//CYxCEK4uKa35vdNn2TyzgUcJOEFIHDYCZ0UjKYJr3jm+3Tveu9Bk3GCPp6yXNjNwz979fe53a4/EEjBNdF7JetgwGy4H8SX2+ItJTdq2ibFFolHiJZRZWJD1czAkQ8zq+kDaWYbhT4+U1SXYXr14xgbX33aGD6++iiGR8HTW8onUFf4chYRoCTcy4RWS9SpIDuWIgHUMvqmkbK1oZTRZT0+dmjXFfa3gRUQ3sxysgReEkxSWCOuOlDvA/EP70O2hkrKa0H6hp34VKknRU0de+60IdCMELMInrUE8UwrDSYpu1E3tiiKgCCgCioAioAgoAoqAItDtEVCSotsPsXZQEeg+CEyflHVI5hGBfeHpXw+GqtAQpsDURUtXVXWfXmtPFAFFQBFQBBQBRUARUAQUgZ6DgJIUPWestaeKQJdGYObkicPZMF8C6JW6FPMaJ6zE9qJ4QERKCXi514HUc+MJx+nSYKjxioAioAgoAoqAIqAIKAKKQDdFQEmKbjqw2i1FoLshICKYDUh5mNziUaJI4YhtMjazYZ6rXhTdbeS1P4qAIqAIKAKKgCKgCCgCPQkBJSl60mhrXxWBLo6AiEfVbV0/k2FcB/AptmBWM9HOLt5NNV8RUAQUAUVAEVAEFAFFQBHosQgoSdFjh147rggoAoqAIqAIKAKKgCKgCCgCioAioAgkFwJKUiTXeKg1ioAioAgoAoqAIqAIKAKKgCKgCCgCikCPRUBJih479NpxRUARUAQUAUVAEVAEFAFFQBFQBBQBRSC5EFCSIrnGQ61RBBQBRUARUAQUAUVAEVAEFAFFQBFQBHosAkpS9Nih144rAh2DwIy8046C2fAagAEwUFhcXrmiY1rWVhQBRUARUAQUga6HwKwzvtT3QK/UFxk0ySA+7+XStc92RC8KC7Lmg3EbEZ5YXFpzUUe0qW0oAoqAIuCFgJIUOi8UgQQRkAwTtVs3nGn6jE9eLFvx33hun3PaaRkH0hommb7Ud4vL3/g4nnuS5RohGYxAw4np9amvLnjjjdpE7UqUpGgJvonapNcrAoqAIqAIKALJioCSFMk6Mm1v12mnnZbRN3PPJD/73i0vX9Ol1odtj4bWqAgcREBJCp0NikCCCEzPHT+LTPwbwMYGkyctfqXq01hVTM/Jvo5AdwFYVp9WP72kpHpfrHuS4fPCwjG90+rTFgGYwuCfL6qo+lWidiVKUrQE30Rt0usVAUVAEVAEFIFkRUBJimQdmba3qygv6zom3AXGMqRQl1kftj0SWqMi0BQBJSl0RnQ5BGadcUZfM/XAiwCyOiN8YHruuGwyfS8y8RpfQ/p5L7z22h4BcUbe+IkwUQKgxmhIn+b8XT6bnjvhXGJ+mBhPfLKXL6+qqmroCsBnZ2enHtmH7mXC15ho7qKlKxN2OU2cpPDGtyvgpTYqAoqAIqAIKAKtRUBJitYimFz3F+WdPJHJLCFwTXpdw7QXXnvfWjdKOatg9Lkm08MAnti+M63LrA+TC2G1pjsioCRFdxzVbt6nziYpIsEbjaTo5kMStXuJkhQ9GSvtuyKgCCgCioAioCRF95oD0UiK7tVT7Y0i0HYIKEnRdlhqTR2EgJIUHQR0GzWjJEUbAanVKAKKgCKgCPQIBJSk6F7DrCRF9xpP7U3HIKAkRcfg3GGtTMvNPtUw6RcgTAGQDmAngZ7nFPOm4tKqzY4hro0jfD7fNL8ZuIQY3wJwKIB9BHqaUv3zXliy+pOD9xwMZ2DghwboGgafD6A3gO1gPJJB+29eUPHu3vAOx2uX3Dc9d/zjxPha479vIcZuJtwAxiHw0SUw+WYAQ5sDyjcWV1Td7vJm2Akj9YxwkcqDdTvXhzJPGAbMPJN9uSC+CcDRAA5IjCCzeeWi5av+47Rph248A+BVCesIpNVPJWb5f3jZ5YSjzMjJng/QbUx4YtHSyiaK2SKqWdur/odgusrdrsl8zYvLq2rCKqWZeeNy2fTdAfAp0cY43kkXCW82cI6vPn2pHVoziYnOc4d7OHYz4wpiOlbaY+LNRLgnoy7tfkdkMwpJQTOmTLgExPc09n2XaZizXlxa9VY4vhI246oj7nESe+bMOTGtbkvmj5hwdZMxNcx5ZBo3Wc+JZhyJd6rodYqAIqAIKAIdgEAMkoIK88bIWuUOAKF1QOO/nzcpcFNp6buhtZ5jakFBdn/DrL8ZFFrnBQCuAhu3l5RXF8vrW66NlN1j6tRTjiTTvwDAVwD6R/+B/ssWLHi3Xu4pKMjK8jH/RjKR2OvBfQR+NUB0bWlpTfgapgl6eXknH+UjluxfSEFgWoCNS1w2inbX02ykzFviWos6G34G7TSAbzIsHE4H41VH00He/bt2GN8gpusYGGU3upmBe/bu73P/Gx4i4C6MZP15OIAAA+8bhDv6HXLCkwsWLAiEr8eC42D+EqBsAD57Lfw4Uuj2kpLqLXYoh+f6kNgoXFy+ZkU45kW5J53MhlEGYI8vQGe+VFH9kbvdswpG55hMixh4pyHgK6yoeHtncBxOPNZg3y8AuNflj5pG2q2lpVW7OmDaahOKQJsioCRFm8LZqZXRjJzs6wC6HQwCYSsYB0DoZ6V+BHYReO7CiqrnxErXpu9QMHaDLHJiS2PqKR8IhwW/bPl/ZPqKFi5fsSF4j01SMAIgmAAywNgOQjoYg0EwRBgyBf7Zz9lfmgASskvacW2at4Ex0K4XAcLFPhMng/gwsDGViA9pfDGVmOCtIPr3oqWVL7SYpAjavxmM4y3sAHn5DrFJgPd9Jk19fvnKD4P2WfoSLpKi9ngwXW6ABss7npl2gMwlIGM3G7h7UdnK9ZFIiq9OnnBMgPg5EMYJORSGZwNAFxdXrHzSnlkHsbQYAXwOwB8aY6YtbASmLVq6qiqRmRgJbyElfPVpS7xIitk5Ywf4kSILlgKX3fJ9YmHGwBJHryMCSUEzciZcBPDfAOwFGzOLl614wwvfJiRFAuMki5T9WzP+QqC5YJiuZ0LmvDwjsuAwlaRIZLbotYqAIqAIKALtjUAkksLafH+R8huALwcg2lY1IGvtdnpwrcf/g88oKimpttZtUgpzs7JhQPSk5DBBNrS7LU4A1lqPGg+B/rh9V9p1opXlRVLk559wqA+pcv9kAh7uNzDwA4egKCoYfQEz/d1aD8JaOx0gcCaDBsnawCD+VrT0qQ5JQWBZg4pdwbVocMMfWou6++SQFAB6AagD0F/6KcSI6D3sTs3wpfkCzvrkgF2fXOKs6VbBx7NLStZaazoPjD4DeCWDRhLwpWDVdFNJefWdDpkTNg5C8ATXYwituTezEfgq+X0+MnC5CQwmoBDADgBLwLw7QHR3WVnN+nDMRQts0CH1TzNjBhFdsLi0ugnJUVgw5jdgvqZxDXNjSWnN7Zb9+VmzAYiuRX8Cb2PQ/oO2NJ8T7T1/tX5FoC0QUJKiLVBMgjpmThl/NpOVcWIvE1+8aGmVCEuypHOs27rxKgYLebHdTDFyJW2ma+M4lBjLU1KMc/9dtmK7tUnMnzCCAixkRhYYj366ly+Rl5eLAOgvf8+oT73UOS2fnjfhdArwAhCOBIJeClJXonYFN6khT4oDRHRnL973O7d3RrRwjxaTFOKdwVhvMM5/YXnlasv2yROHsxFYDNBxjez4FcUVlfdG2kTL36NpUniRFPKSq92aKQTE7DA8Qxt4Zv6Aych/sWLlZ2fnZY/0mbRUXjxE9NWFS1cuk3Ytj4a0hgfs04enP93DFyUizBkNbxfWTTwpZk4Z/02WFyLhrVSfMdOZO9PyJx5vBALFYOvlPnfhssrHvEiKGTkTLgT4EWu+snnOomWrXnEeoxieFHGP08zcCReA+Z8M7Ha3YeGV3vBrMC4DYY+SFEnwBaYmKAKKgCKgCIQQiERSFOZlnQ1rrcebA/DNKCtbY6VBt9JYZux9CISLmOiBJaXVP5S/Sz11vdKfB3gKGL/eU9vnF44XQUHByacYbD4N4Cgwzikpr3kpfMOckzN2QJoRkIOUKQA/umd/30ud++WzVF+ghICxRHTJ4tLqx5x15+4v3ruBgZsZqHKf9ocPsYukEA/Z5QE0nFtW9p61Fs3PzxrhA4JrUfCj23emW2tRF0kh5ES1Scbc0tI1b9sEAhXmj74XoMsa9+6vmxT4muNZEiRbUv4B0EwAz/UfGLhQyJZgCtC9QsIUEnBrv4En3OF4TUydmjWFTDwPRj1SKK+kpHqt2FZUMOY8Zv4XgI9NMs4vLV1jrRvtcRAvzZ/JIdqe/X3OFbyihXt4EUNFeaO/yRQU0ywpq/mmQ464MB9Bppm/eOk7a/LzTz7eB1PWhkLwfLekrOZxud5ObfoAQN8C+L6SsrVCbFkeM1oUga6AgJIUXWGUYtgorOsRfUm+lM5vDI+4euGyyt+7b2myGSb+ZfHSqnmhjSPjECKzaGHFqjfd90yfkp1LRC8I6xswOPel8qoPXJvw3T6TznA8C5z7ZkyZ8G2A5SVZlQJ/4Yd7fPsStctNUhDjwYXLKi8N/1JtD5KCIOSKee7CilXi9hgqM3LG39LY/s1CIhQvq7w4aF9TT4p4snt4kRQzcrInAfSSvOQaApzrTmVqjWkfksXDDDJwwcKllc+4PFk+N1J8k18oe0uYe6tYGUfYkAXCJ6k+40KHNIhnejskhRfekUgKpz8APVRcsfJ7TTDLzb4aJv0ERI8WV6y8MZykIKZhzCwnLyCi7yxcuvKpJnPPA1+njnjHKYQfYZbXM3H2macM9vmMJQANU5Iinlmi1ygCioAioAh0FAKRSIqpuWNmGQafA+byxeVr5Z0fKk5ogeNRIBkkivLHnMVgWctV1wfSzqqoqNrmvqewIOsqMH4HortLSquvdW+YD/h9l7k8EkrrA745TmiB1OEiGPo4G2anbvksxTCfAVN6AHShQ6aE4+eq4xCTqKi0tLrJWrQo/6RchmGtRX0sa9G1H7hICn94u2fnjR4ZIOswJzP8M2nbtaHvZ5JxdmnpmlenT8o6xJ+O+cxI9cP4VXn5mo8dO73Gwdr89977XGN4SQExLllcXvMPd7+Kir58BPtTggdKAXPy4op31iVKUrj6EXCHfBQUnDzJYPMlYry1u7bPTCFACvPH3Anw9QAeLCmrabJmLso5aRT7jOXi4eIVOtJR81nbUQRagoCSFC1BLcnucW0CMxnIW1RRaTG97jIzd/x5bOIpEF6pT6ufnubvPQBmg8QBDvDapBUVnTYwta5hCYATQJheXFFZEctLYVbOuFEM68tQokEmm0Z6rd1G3HaVlFTvC9eNCO9Le5AUkXDwIhfaiqSYnpN9HYHuaox9fKC4otI69XAX53MG372oouraaTkTDic2ywh0AhM/Cp9x26KyleLS2SpmPBreUTwpHM+dOiKa5+OGx10hPk364SYpGg29hYD5APqEhbKE7onhSeE5X8PHqejM7CNSDXoVRIcwBaaGh8Akq/hqkn21qDmKgCKgCCgCnYBAS4QzvUgKh3RwSIhYXQldD36GQHsYkHDJZfWmb7aboJB6XB4IZ4FQwhS4bsCAk2o8tBsiNusiKQY4Gg1NN/wnDWS/HCjgBIN4+sulayvcmhQBpjPcpEJIA4JQsmdfn9ke2hNUmJ8l5M7XifHzxeU1v4qGidc4uGxOc0iIWLgmSlLIMrowP+sBAJcQ81yHkHIICWJcsbi85t7CwjG94edFjfifTqBZi8uqX3bb4vp8goNfLFv1c0UgWRBQkiJZRqIVdsQiD6Rq1zWfpKbV5zT4e6dGIyncJ9GOYGKsdkLEBmGkEB9Wl0yUWDGQHiKWXnb9u6R6S08hKWZMGf+IHaKx09IFCS+ETACD3GKb4jFhsPEkAyPty0VY6k0mui9z0L5iJ040kenUEpIiqDUy4ccIClaJcKqUz8B40WT+w4vLq4Qos8gTl9fOMbaWicTC7mKDpi0qX/l6uK1tQVK4hWG95p6SFInMEL1WEVAEFAFFoCMRiEZS5OSc2Cctxfc9ML6LoCikiKSHShNPioKsx1mEyF36BdH6cZCksPQVRGdMfv7Vf2DgO17ri8LC0cfApAVgnGrXKxoQNcS474AZWFDhIaTubj8WSeHSZ5hlEJ8n+hbRSIpIwp/uNp1r3GExsqYpKDh5rMGBGwiYYmtqNIEqnvYjYdsCkgKF+aNnACRhKM9v35l2Ud++gd52eM3hIa+SoNfGq416FMMcTRAPGyQMpLdjf0fOY21LEWgNAkpStAa9JLk3FnkQ3CiGMnMoSWFlDmmW3SOuE3rBss08KQ5qb0SdSeEZQURnpHb7hmw2eQ4Y04hIhJ18YGxmwzy35cKZB7VEHIMieVI4n8/JObHPfupdSCbOA3GerYgt7MTzqfDPFe8Kt/6JJarFeIuBSSD+wC3M6tSpJEWSfLGoGYqAIqAIKAKdgkBETYrCMcM5wMUEnNh4yv4REy01TPN1JmMnmCeCcFUbkRTyHn+XLK9HHB0uHBkGChUUjD7BMI1zQSwCjlk2cSIZJeaWlNVYgu1eJUlICiosyLoODNFSE3LmLTBeB9EaYs4A4ecMHN/RJEVRUciLZLCQEg2G7wgJ9WjMsPKykBaiz8+RjEsAACAASURBVBGm6RF1ripJ0SmPsjbaCgSUpGgFeMlyq4Z7VK5wxiIWYRMlBWmHkxQhvYsI4R7xzi8hCmo588ZGEUpRe7b0QCKFXnjV2UJPCk/z/n979x4YVXnnDfz7O5NAuASwim3d1rbWttYCVgL6eiUhYTJJgCKKvrW21be625v7+vrqWu+r1d50q+/qiu3u9kK3dS1eIZCZIYFgUddCrBJt69pq1150BRW5hiRzfu/8Ts4ZTobJlRAPyTf/7JbMnPOcz3PinOc7z/N7vOKeGVlmUw+RV/+kq56EXLMDE+6egB1LvV03gEfGTd3tFa8aypCCyz36e/fwdRSgAAUoEDWBXgpn/iMEl+bvsmHtH9rlHmhFTOucjLzPBVZa6CBwF6aanrdaC73++DtfXAzod21njeBb/8GEFKGB+kFb7lFT+YnjM/C2/Cx2gAXJplZvpzH7eQeXe3jn95d3XGVLPlScjwN6VXjHj5qaYydl2sfZEo9ZhZZ79NVX/D0FoizAkCLKvdPPtvVVODP8+/yBY3brqV4LZyp0q4uiMxqan/rTAApnPuF0jK39c1tbW2+FMwu1yy75QJZ71JXPmibAWtuWKr+4Z3gJSxRmUtSWz07EoCsUeCm/cKY5eFtovhqbsGpDq21ZhbrystsEckVQoyJ8e3hbmTreXuNuT0trerqdBhpSFKpXEj627aqhqvcHM0AK7e6R2znFdgER3LCyeVNua6+hmEnBwpn9/I8HX0YBClCAApETKDQ4DtUXmFPoW3F/O9D7CxXOVOCZQrts9FY4M9XYer5XG2HujGsgejOgvw9vBTpv7vQLRfBDEazY+taYc8K7ioUGz8cXqjURgA+gcObWoPBjb8s9+iqcGfr9YUHhTCtGKo4+LNAnbAtTKzgatC90HacE5t0LZ+6rFxG8ZygKZwbHCgplZjcUedLbbl4xRYo6K1Kp37wavGZe1YylomoFM/crnGmvsWvYtm1qR4H6HJG779kgCoQFGFKMkPuht60+92x56RJA7uxpC1IAK4tjzkXBjhAL5514lNses+1ET1XVe1atb/G2LQrtLlEKwT3j9hb/XW4LUgsHFI/aujiFXrZqfctdRjvQdvUnpLAP6jHtY1YBmCOQi1Y2b7RtmryfReWfnNKJojQUZeHBr7dEInDw1m8O/XKPrh02YmsE2maFQ1c0P/27oF2FCnD6SynMrCK/D7q2yey8AdCvqOCCVes2rchZKt7QmCwJ1XPIbVkK4CWrOWK1Pfp7aw80pLCHlro5ZXeLyJcFSBbFnAuCeydvO1SvIGihkMLaNn/OSadAXPuGZqIozlq5fpNNYyy4nKanY/Tm2+sWpPu2bH2bu3v0907h6yhAAQpQYDgEephJkSv6COiD7Rn3Qr/mg8Qrps+EA9sp65hwSNHbFqTxudNOhchyq1cQBAmFajrYFybb34x9zyuiCSSDbTUTldNmuBArajkekIvSTZsfDGpRVVfOOEOhD0PhhrfuzLfrvlxBV2bQeVGwBem8eSceJW6nte/U8BaavYUUXQUnC29BWlVVNlnc9u+L4NzwFqSh3UKgLs5fs651tbXTan+MjcWuV5ulCjjhYKj3LUh3/ANEvhTeNjVeMb0MMayBoi2/2GZvdTQsEJk0budK9baAhaMi3w+2l82FFPOmzRJXbDbFRKheN/nwj98RFC+tqjr+aEdj9wEojWWktqF585+G4/7lOSgwFAIMKYZCMRrHkAVzZl2mgm9CUQzBFij2wi++aIUKBXrhyuYWb21ggWKGey3EgMDuiSO71hPqi+GaAXkhhZtdXrDTL/hYBMG7vboIwPoidC4KLTcYULv6E1J47a8o+wZUbMslK9L0uqreFgQjdXPKLhULZcQr+LQVit1+Aj1pX+HGoQ8pcgEJMNsrFmr7Z0MuWN288ZlCIYUX4px50odcydSLiK0v3StAqwJWDPMEb8cRoLEInUvM09tK9vUJtwFqoZFtoRL08VgopkLQEd4xIwgfgsKnPd2mgwgp4M3cELW902cGfQCFes5eu/fdO70FDPPLy74GlVvD9SmGYiaFXas3E2XLuO95y0rsQWmf1+FeSwWZrpkniNev3bdkKBp/zmwFBShAAQqMVoGelnskKqef4i+/sGKI3vOPDUD95wV77rBC1q1S5M5LpZ5/0/y8AbIDK8B4tP9sYoW6rdjmVAAdEFydbmy90wKGngbMXoHMjBdIfCRUnwLxqumXQfHNruUgulUhuwFYcWx7JpQ+almEtzF9v/d53HVNb3jvDT2Lhmdw9BFSoLz8k1PGxDL25dWnQkZWyNsrIJldxfE0YroonX7uj8GzQiiEsUbbddgSVLsGq1HRBmCyKi5as7bV+1LMX9ISPI/ZsW1LeHttwXNYm/yil7nnQ3UyF6xZ8+tn+ir2mZvtAuzuaYcOfxaNbe1u17dNoE8p5H1+YVV7Rr8u3ejtZHJAu8GN1r9HXvc7I8CQ4p1xP2hnrT2zbLrjOPYfztP3/cdKHtUi94b6xpZXghN3HzjquaqSEMXn/P/A7hLIA1Lcec2KNb/6y7735IpvboM6nxbRv1HoOf553oDix+Nk943LC1Rz7m+7+htS+IGAbc9kRZqKLOle1bzJPmS94fv88tnnQm16Io61TxwonkdMr9QMThYRm7Z4fX1zyy2D+Ya+p8KZXW2fWQZXltk2oTYodiGJ3kIKe4+l++M65asu9GJRsYcIqOgrIrhrXNuYpcFsleDaFsydWaFu7FZAT/QfNHZlC1NvcF33ytWPtbQG/XUwQwrvQ9pme5S0f0kVl3rt7gqFXrNlHntjelNjY4sVzdoXiBXY7jYcJNisjJK9xYt3l3TWiKp9I7PBlg2tePzxHYPpp64HiSWxPVtf/kw2uLNdSOwD28K49Y6Dm12Fbf86nSHFQfvPEQ9MAQpQgAKDEOhtd4+qqmkfd7pmx9q36xY2/EmBO2Jwf+GqY9tROuK6lal1zz8bnNqeMxy3/UaIFQ7He7zPQsF6F7iisbE199zQ24A5FJBMhOKs9NpWb/ZjVdX06THV2xQSPHda0PArqFybXrvZalj0ODAOF85U1XMFYtuZ5p5FATygTtE1a0LPon2FFMFn//a3fnueq7DdOqy4uI13XlHgrp27Jy7NX/rghQ5vxb6S/eLt8tyzgu8jkC/3sJzClsJUQLxdzoLnMa8vCp3DwiJ1sEyA42wnDnUyiX6FFPEZ09Cpa1Xwh0JLdoI+9mtrXGOPon5o1e9+GMQtyrdQ4KALMKQ46MTRPEFfg75Cre6rKGU0r3R0tiq3JEYxG4K6+uZNzaNTovBVnxWfcWRH+xgzOYohBe8MClCAAhSgwPAL9LW7x/C3iGekAAWiIsCQIio9McztYEgxzODDfLqa8pPf56DzFwLZW6go5zA35x07nYURD6c3b8n/Jmd+xUknQN0mKN7ucPX01C9ackWo3rHG8sQUoAAFKECBUSTAkGIUdTYvlQIDFGBIMUCwkfJyhhQjpScLX0euLoej365f12LT/0bdjxXmFHEfdFWXjm8fc3uwbOasypMO7+x0H1LBmeHCsKMOiBdMAQpQgAIUeAcFGFK8g/g8NQUiLsCQIuIddLCax5DiYMlG4rhSVz77MwKcV4SOz4aKmEaiccPViLzinrv2KwyreDqmsujRxzZ6xbP4QwEKUIACFKDA8AkwpBg+a56JAoeaAEOKQ63Hhqi9DCmGCJKHibSAFfdsG9txvqt6uYh8zHb16KUoaaSvhY2jAAUoQAEKjCQBhhQjqTd5LRQYWgGGFEPryaNRgAIUoAAFKEABClCAAhSgAAUoMEgBhhSDhOPbKEABClCAAhSgAAUoQAEKUIACFBhaAYYUQ+vJo1GAAhSgAAUoQAEKUIACFKAABSgwSAGGFIOE49soQAEKUIACFKAABShAAQpQgAIUGFoBhhRD68mjUWBUC9RVzF4sqg8C2OB0jK1d8fjjO0Y1CC+eAhSgAAUoQAEKUIACFBiQAEOKAXHxxRSgQG8CDCl4f1CAAhSgAAUoQAEKUIACByLAkOJA9PheClCgmwBDCt4QFKAABShAAQpQgAIUoMCBCDCkOBA9vpcCeQLBIF0F961at+n80QbEkGK09TivlwIUoAAFKECB/gpUzz3hJBU3LdDWsW0dtSsef4HLYvuLx9eNKgGGFKOqu3mxB1uAIQVrUhzse4zHpwAFKEABClDg0BRgSHFo9htbPfwCDCmG35xnHMECDCkYUozg25uXRgEKUIACFKDAAQgwpDgAPL51VAkwpBhV3T0yL3bJKaeM21PS/iWo/B8A74PCBfA7dfDt8Ufs/rfly3/dblc+f+6sk+AiDWAbnOLT6tc++eewSF3FrJ+J4tOAXl/f3HJL8LvaM8umO45zG6CnA5gAYBcgG1zXvXL1Yy2t3rHLy64D5OsFhP8rfK4l5cdP3C3j/1YUX/LaCmRU9QXHwa0lRxxz//LlyzPBMULtbRXoJYDzNYWeE7RBVX+8txjXHHbYMTvbtr50nrpyI4BjIVAoWiTmXr1y7dPrAGi4XfOryo6WTufm0LHeUMGyvTG9qbGx5e3gtfs88Pei2K6Ca6E4TB2ctWrdphWF7qbelnssWXL8mN1bx18gLq7y2mkNE31FBHeNaxuzdPmTT+7JO6YsmDuzQt3YrYCeCGCs9Z1AHtUi94b6xpZXwq8P7gNVXCoqR/fj+CPzD4JXRQEKUIACI0JgyZIlse1v/fa87Kf6jdr1uamAtkCdq9NrN+c+3+fOPeGvYqKPC9SRjDsXRU6FKm7wnzP2QrDehV7W2Pjcb7p9bi45fszbb8W+AsXl4dcig2skhhtUMUfUiafWPvvL4H1VVWWTHbf9Rog9L+E93nMM8IIjuHXSYcd1e46x99hn/0DPccopp4ybOH7nlwToeq4D/GvAFY2Nrd5zl/2EB/wak0uQwdcA5J6TAP2xK2O956T+OO67xuOPdjR2c+hYb0CxzHXGdHtOildNvw6Kr0PkJhXnp45mbldFtf+88icIvjv5sMw/2XNoomraYlfFdj/L/3k733hE3Ly8CAocoABDigME5NvfWYFPnTn7/RnRRyCY6YUHijcgsPv6SP9D4hGnY+znbCvMwYQUCypmn6uqP4BiHARboN4H5XgAR9j5VORzq9ZtfKiuYtZCqJ4lkA8AqADwskLXi8qbmtl7y6oNrW8tOPOkD7mSqReR43NtBYogeDeAmAKPFqPzwkean9lmqqH2lgBog7226/rGQjEVAgfAOhW8Ji7Og+BNKHZnPxQnAZhiH+qiOGvl+k0NQS8tKC9bpJAfAZgMYGv31+uL4saqVz72y5ft9aGQwl73Lv98UJGz7ZoL9XxPIcWi8k9O6UTR8uzWpFXewwbwuv/+rn5SPB1TWfToYxv/6P+7zC8vuwqQrrBI8d8AOnPXpvK6OpnaVeuebrFf5x1/v/tAgTWxjrFnc0vUd/bvlWenAAUoQIH+CZSXf3LKmFjGPq8/FfrcjAHeM4NA5Yb02s3fsE/IUEgxFYpXIPgogC0A7Eua4HnoBcR0Xjr9nPc5a+HB9jdj31PgQsD7csdeb5/Ph3vHB+xLEzc8gI5XTC+DA/v8ty8CXgN0o0I+LMDH8ts06HPEp70fGXkE8J/rgDf857mpADoA/Xy66bn7wyEFgH3PSd1f7wCyTkRfU8V5An1TIbuBfc9JUJyVXtuae06KV05fBMB7ThLo1u6v1xcRc6rT6c3ec1IupAD+AKDUb8cbAh2vEHtOdCG4Nt3Y+i2zEwdfdYGpAsQBvAVgDVS3Z0Rub2pqfal/dwZfRYHRIcCQYnT084i8yrKysuL3lMpSAb6gqj/fW4y/DmYC2GwBdMh9AP6HQi9btb7lroGGFP7ANy3AJ1Vwcf26TT+xhwH7ZqNt6x+uVVftm4SWInTGg2Chp+Ue9i1/29iOhxRI5Le1rnL2MdKpy72gRfGd+vWb7JsADbV3siX449qLvxjMNqibM/MMEedh/2FiLyBfqG/e+DOvfTazZEzHvRB8DsADr+7Q81taWjpqK0/6qNPproPYA0jh16vqPavWt3zVjhMKKfaKyDdKdNd3lzf/emdvN1MPIYXUzSm7W0S+DMUTKNZPB7Mgzqo86fCOjPtDAAsAPDJu6u7z7BuHmrllH465Yt8STRKRT61ct3G998DTw7UtmDPrs2oPFYKnimPOgoebfmkPNfCuOZOph3oPUReuXO/1IX8oQAEKUIACURaQ6srp31Lg7wA8lkHH4qam33qfa9WVM85QqH3+ZxzovGTTc5tDIYV9UfKSK845jY3P/sobSMdnfAgZNwXIR0RxaWpt693ecaqmnasq/wZgu0DOSjVt/oX9uzeLYcLO74jiywB2BCGF/Xvp+J0WUMQFuGnSu467NZj9OW/e9Dni4lEo2lEkc9Ppzc8N5hzerIs3YxZALAJ02Y7dpV98smuWpcQrp1sx8n9V4PfFmUzl6uZfvxbMpOj64qXb68NOFrpY+PKFdFOr95zUdS077gXEe056Y9sY7zmpsvKEj8bg2rOHvaeH1+s96abnvOekUEjh2vPbjj0Tb861d+6MayBqszFeQEzK0+nN3pczXO4R5T87ti1KAgwpotQbbMuABOrKZ00TYC0UHW6RU7G66Zf/GT7AgvKZ8wHnIVU0vLpTz3nvZDlxIMs95s895a/gdjwOYCLEqaxf98tng+P7v7Npe2PdmHNecO6eQor55WWnA2JJ/Z87MlqR+kXLq+G21s0pqxARW0LxVsbRioa1Lb8PhRTbY66cFpplYG+1gf+/i8i5ovj+yvWbvhhe1jG/fFY5FKsA/LajpHheKvXkm/Mryr4BlasLvX5h+cxjFc5jLnSvi6IzGpqf+lMQUhR6fU8dVSikCAUO4/Mdc0FCV3gyCdCa+uaWDblrV/y3UxQ7c0XTUzaTwvupq5hZJupY2PCX4phzngUS+5bbyL/UN2+8JNy++RVll8OV/w2RZfXNG68f0E3GF1OAAhSgAAWGWaBm7rQPZ8QL6seL61am1j2fe/7wgoeqGbdB9QoIrk83tt4SCimOAnRxuum5+nCT41Uz/h6qN9pAPt303OftS54jDmt/QBULIbg83dh6R/j1NTUnTs20d67Jzij4YBBS1J0+/bDOsbhOFcWdcL69du2zuSWzC0/7WOnekuLVCjndET072fjcQ4M5R1XVCac76nrPSlLUWZFK/Sb3rBQ63nx79kk1bn4wFFJsR0xPC2aJ+Nci8+ZO/3cRnAvg++mm1m7PSYmqaeWuivecJEXuvFTq+TfjlTO+AejVhV5fXf6JYzXmPGaBRywjZzQ0b/5TEFKIomn7nokL/IDCO328a0bI4xBMRAbz0utavZmfDCmG+Y+JpztkBRhSHLJdx4bnBsSKFRZCWArem8pAZ1KEZz9AkXZFrpow9YOt4boR+efrJaQIalbcW9+8yepRdPtZeNpppW7x3tXZ85wa1HwYaHu7Dczz6m+0F+3aNqZ9zCoBTs1AFq5u3pjs9gATnzHBfp8NNmZDUFffvKm5pxodvRkXCilC/ZQe1168qFDtifnlZT8B5DMK/dqq5pZv15bPfo+o2ySQ41R0GWLO11c1bbTpld3qawRtWTBnVo0K7JulNhG5JqYdPwtmt/AvhQIUoAAFKHAoCcyrmLFQHH0YgsYduyYuCg9+7TqC34ugfutbY86ZPLnzSL8mxZRC9Q1yg2nBfanG1vOrqz/+Xu0s2gDBYeEBdGAUCh2m96deQqGQYjDnqJ47/SoVfEtF7l3TuHm/Z6Xg9xC5Pd24+cpgwK+QbRmV08LBiRcIVE3/mVqtMT/MCd8D+e8tKtJt6NRVEJwqkIWpps37PSf5v5/tiNYlG59rzncNHz8UHHXrE4YUh9JfItv6TgowpHgn9XnuAxIIvj1XwX2r1m2yaYC9/gxm0O/VvHDUaimc7B98rwCtqnLPONm1PH/5Q08hRX8G/KHlFZfWN2+6ezDtDQDy39vR0e4WO7LBvhXJ1dbI1/KWgWBCUHOiP23OP0ShkKI//RQqPJoLcWzGhKPO/Qp82D/PLgD/oSL3jD9iV31QENX/ncwvn/23gN7qFxa1f34NitWu6p2rH2uxqacFA46+7hv+ngIUoAAFKDCcArnBuFeo26vJkP9jhaSnCvSJsW0dtTvHlkwaSEgRDKDtoIUG972EFFJVdcInHc1cK8Acv+5Ct7YFMykGc4545bQf+0swrDbX9v0fU7pqPUgQtsw94SQVNz0UIUVxcbvrBTf2nLSvPkd+E7znpOAaGVIM518FzzXaBBhSjLYeH0HX25/Bb/hyD2DQL3VnzjzOcZzFtk5Sgel+Eae3BXrhyuYWK/Dk/UQ1pPAa17V0xdar9voTlZDCGmn1P/a88XKZuroEiloRseJcMSsMpo67OCicGVxQ1+4pE+Li4myIzvUrj1s60a0oaV8G/D0FKEABClDgnRII1TrotQkC3TCMIYXEq6ZfBYUVtO4E8JRXZ0rkWVG14uJfU+CjBxJS5GY+9AF/MEIKO6Uf9PT5nMSQ4p36y+B5R5MAQ4rR1Nsj7FoP9nKPnrissFPb1gkXq+p3bZeKoIZEbyFFoZkC4eMf7OUembHujtieTFKAWYWWexS61qGaSTGY5R492pcfP3GPjre6ErYWt1vR0kLv8ephZGSZTd+E6Dfr17VcM8L+DHg5FKAABSgwwgT8opb3Zz+70oWWe+Rfbk9LC4LXDcVyj5rKTxyfgdMEoNgBFiSbWp8Mjj9Uyz2C2hk9LffIv+6hXO4xduyuHZn2cbbEY1ah5R6FbjHOpBhhf3i8nEgJMKSIVHewMQMRyBXOBNrCQUFwjPzCme8plY95hTaBtvxClFaQ6b0T5QEIFgJ6fX1zyy0LymdfqNAfokDNi5qakyfZoB/A8XAQr1+7ydtDfLCFM0OFNQsVztwGp/i0+rVP5opUdZ1r1s/E1lr67Q3bFZo1Mr981tLsEogv9lQI065p4janI7eDSC/H76mfBlM4M1RY87CgcGZdedltArlCobevam65Mnw+fwmOzQpxzaWjGHuK2zqswNdxQT2N8Ov9bWTv7++yoIHcg3wtBShAAQpQYKgF4vEZ09Cpa23r70KFM73dLuIzpgY7Rgw0pBhMUctcHQx/icmKx1/YEVx3Tc2xk/wB/ikHUjizunJGQqFWRPyl/MKZdi77kmj3q7EJtq27/e+hDCmsnsW8qhlLRdUKbO5XaNPOZ9e5bdvUjqBGCEOKob7zeTwK7BNgSMG74ZAV6G0LUm9bz4w+It7AVS5YuW7jz4MtRaEoE8ENK5s3efuLe0sKtrx0CSB3di3j6AopFlbOnOF2xtZAdDyAi+qbN9luHl5dg9AWoK4Cc1c1b/K226qrmLVQXK+A4zPBrhreB2svW5Dmtku1b/sLb0E6JCFFbflJsxy4FqxMFMh1JVM/eEdQBDTUhtIMYrXh3T0KhSADCSn8nUgKbkFaVVU2eWwHvm+VusNbkOYKYSre0JgsWbV24xP+Oa32xPmA/qs9xBSPaS9/OL15S7DFqQDJophzQbAFad6Wpbl6FwvOPOlD6rhlxWPaH3vY3xbskP1DYMMpQAEKUGBECdjzzeFTOpYC+gUAT2eAJU1NrS91DdSXxLa/8ZtLVOR2UbkutXbznQMNKbwBfi9bkIa253w7KJwZ2kkD6uL8NetaV9txysuPnzg2FrtebYYj4AQhxWDOYTMy2krGPgpoBaArM+i8KNh61ds2dNzOG7J1tb6irlywZt3mFUMeUsybNktc8Z6ToHrd5MM/nntOqqo6/mhHY7a1fWksI7Xddvfwa2SEb8Ke+iReMb0MMayBok0y7pmp5ud/F7zPLMfEYlXqZP6wZs2vnxlRNzUvhgIDFGBIMUAwvjxaAt636qKPQDATVmBKvQJTRRC8G4rsVt5y97gjd10ZFFmsm1N2qVgYIXAAbIVit7f1pWISBK733n0zE2TBnFmXqeCbfg2KrteHjh8OO7yU3ZYXuN62Ye/3jg+86EIWr27e+FrBtoq1EUfa8fPrJhxADQ309F5/VsEP/OKS2wB5CtD3ATjWv/br6ptbvm1hzFAt9zAXC4g6UPQjAT7l71f+OtTrIa8IFRRPx1QWBdus2rcle16fcBugthc5csU+BWOhmApBByCfr2/eaPupI8/W9kMPjj8JwBRAXxQ3Vr3ysV++HA92MgHmQLGsfv2mz0frrmZrKEABClBgtAuUl39yyphYxgp3V3n1LYEXHOgfAZRZ8UgFfi0xmZ9Ob355MCGFfc5ufzP2PQUu9GYm7isWaZ/L9mySsX8PQoq810OgWxXSDuDdfo2KNgCTVXHRmrWtP+oKVAZ2DntPPD7jQ5rRerGZqoB9nrdCsQuCE7o+z9HYnoktaW5+ZttQhxShYCX3nCTQpxSy7zlJcF26sdV7ThrMTArr1+JYJi3AbABWIPTP6mQusFAiVDDVZpKcHt6CdbT/PfD6R58AQ4rR1+cj7oq9b8tL2r+kiktF5Wj75ISiRWLu1SvXPm2BQXhXB/sm/lyo3uwNzLte+zxieqVmcLKI3Jw/c6D2zLLpjuPYgPl0f3C/F5BfiZO5tsDxu2ZTKP4JwPtU9dcqTqWFFN4HdoG2quoLjoNbS4445v7w9qYHI6TwBvSVJx+fyXReA0id/4Ff8HqGMqToelhZEmvb+tJ5rotrvQKYClHRV0Rw17i2MUsLbU26YO7MCnVjtwJ6oh8U7QJkg+u6V65+rKU1fDMXsLUg6jVb5rE3pjc1Nra8ba+3b6iOmih3Q3CRKq6tX7/pthH3R8ELogAFKECBQ17Amz0wfsf5CrlcgK7C0V07V93nOmNyn2uDCSmCz+Xtb73wGVVvZywbiO+FYL2Ke7PjyrcU0m0LUgsd3n4r9hUoLg+/3gWuEMiXCy2V8GZ+DOAc1i6bZem4HV+F6MUAjvY78hUF7tq5e+LSYLnFgVEWwAAAGWpJREFUwQgp7Fx+/Q2rYRV6TsKvoHJteu3m3HPlYEIKL4ipmF6mDpZ5s32BLepkEhZSJKqmLXZVlmVf8kRJW/vZ4SU1h/zNzAugwAAFGFIMEIwvpwAFKEABClCAAgdTIJFIXJcdkH4dwH3JZLLPLbYPZlt47NEnEI/POBIZbc7WZjgqmEkx1ArDcY6hbjOPRwEKDJ8AQ4rhs+aZKEABClBgGAUSiYRtG2y1ZPb7UdVtIvKU67o3p9Npq1IfnnE1jK08sFPZt5Q7duw4w3Gcv6xevfo/D+xoQ/fuJUuWjNuxY8dKAJUALk8mk3cM3dFH/pEYUoz8Po7CFVpQkE5v3pL/37/qik+coI63k8fbB7rsYDjOEQVLtoECFBhaAYYUQ+vJo1GAAhSgQEQEQiGFV6dERHJBhKp21UPpWot9d2lp6ZXLly+39dWH1E8ikVgIeMV6/6Cqp6dSqVejcAHV1dUniIgNcsx5w5gxY2pXrFiR2w0gCm2MchsYUkS5d0ZG2xKV009xgQcVWLpz98TbgyUUlZXHHR5D8UMAzgT0nnTTc1YbalAh7nCcY2T0Bq+CAhTIF2BIwXuCAhSgAAVGpEAopNhvkOytk96+/RIRb1cfR1UvSKVSP48ixMKFC0vb29utkv50VY2nUilvy2P7icfjZY7jrBaRZ4uLi8+OShCQSCRs96Sr/WbutGXeyWRyQxR9o9gmhhRR7JWR1aZ4fNr7kZFHAL/wOLzC47li3rarCGK6KJ1+zop1DupnOM4xqIbxTRSgQOQFGFJEvovYQApQgAIUGIxAbyGFfzxJJBL/kJ3S/H8A/DSZTH52sN8YDqZ9/X1PbyFFf48xnK9btGjRlLa2tjSAD6rqIyJySXZLv9uTyeSVw9mOQ/lcDCkO5d47dNpeoDCnjQv2K1B5IFc0HOc4kPbxvRSgQDQFGFJEs1/YKgpQgAIUOECBfoQU6M9rDrAZB/z2Qy2kqK6uTojICgDrHMe5wnXdVLYuxXZVrYjKcpQD7pSDfACGFAcZmIenAAUoQIFICzCkiHT3sHEUoAAFKDBYgf4EEL29pra2drrrurdnB9tz/C1w/wTgjtLS0qXLly/fE26Xv3zkPBG5Nrsjw76tAoH7Ojs7b2psbPS2wA3/FDj+LgCPZDKZm9asWfPi/Pnz/6qzs/NxAB8oYHB9Mpm8Jb/9e/funSgitkXee/KXhtgxqqurjxWRxwB0ikhFQ0PD7+3f/UKXX/JnlXRtRQist5Bh9erV3bb77aM/bHbKvQD+GsBFW7Zs+enUqVN/Zrsfu667OJ1O14ffH7pGiEitqrfl4Of8Whbm8UAmk7lmzZo1fwneFwzgVfUGx3EeV9Vv2u7C/lT134nIDQ0NDbZ0J7eOPpFIWBs+nT3G31tgAsD66TAAZyWTSQtUMG/evI/EYrEbASzy65XY+Tc4jnNlDwZSU1NT4W/f6G2T7BdkfbSzs/OGxsbGV/KtqqqqJhcVFdk5gmvMAGgRkVsaGhrMxmtzOKTIZDI3xmIxuw+rQ/fhd0tLS//pUKyjMti/Z76PAhSgAAVGjwBDitHT17xSClCAAqNKoB8hRXhAHV7uYf9+WXZAaIPfYhGx6vd7Q8U215eUlCx65JFHthmov7zhRzYQB2AD200+9Cx/sNvt9TaY7uH447NFPI+wivqq+pmioqInMpmMbUX5bhtD+4NqW0Zh7XnYBteFrjGRSNwG4AoAXpAR7vREInFhNvT4YXh5Szwef7/jOLm16SJia9NtwD01O5jvEJHPNzQ03N+fm6e6uvq9fkgyPghBqqurPysi5vPQli1bzm9paekIjhUKKazApoUH9n9fz26/GfOvOyYiL2Yymep0Ov1y3gD+vyyMAbBDRHa7rjspW2NkihVD9YMKq4sRDPqDkGIrgHdZHRK/DWcnk8mHqqurzxWRH/j9tdWOp6pBf1hgc3UymbT6Jd7xlixZMmbHjh3mbEUF7XosyHldVU+1NuS32d5j9UNisdhDqnq0hRmO49jskiL/Ou157P9t2bLlKvMJhRR/AFAKoMT6JdQmK/h6bTKZ/FZ/+oWvoQAFKEABChxKAgwpDqXeYlspQAEKUKDfAgMonNmhqgtTqZTNQLDZBhX+cgULJs5KpVK/sH+vrKw8vKio6CEROV1ELmtoaLjL/r2mpuZSVb1TVTd0dnYubmpqskG+9/ri4mLbhvMUVb00lUrdbf9eW1s7y3XdpP3/qvr5VCplRTE1r5jn7x3HqVy9evVrvS336CGkOB1AQzY/eSa8q0ZZWVlx/qwGG2xv3779fhFZpKrLJk2a9EV/lojNEjhfVf8VQK4tfeEXCiRqamo+rKqebXj2hv3v8GwRVX0s7FdXV3dMJpOx8MQKhi7bunXrxXkD+L0i8oWGhgYLIDy/nTt3XqGqXwdgIUOuyGhoJoW95xt79uz5bnNzsxX0tFkLMwCsyc6SmZwNDy6bNGnSPy9fvtxmOEh1dfViETGDWPgeqampqVHVh0XkFRGZH2z/ajNSdu7c+S+qer6I3NvQ0GCzU+D34aP+rJzvlJaW3hzMxqmpqTlRVR8A8FfZAqhnNTQ0NIRCCgsjwq+3frlGVW9W1RdUtTydTluowx8KUIACFKDAiBFgSDFiupIXQgEKUIACYYF+bkHa7Vvy0ED+nOw3+5cnk8k78o5ZDmCVVb4PAoDq6uovisjJIvKThoaGtXmvt5kQNmi+L5lMnu+HGktV1d7znYaGhq+FlyX4yy68YANAXTKZbB5oSBEqXPnR8EA9FBbYAN6rD5FIJIJA48/5NSN8Cxs8z1fVc1Op1IO93WEhu8WqemEqlfqJ/3qbOWL//2fCYU1eSHGYiFRnx+f/ET5HKDB6Kwg4QgP4nyeTyf+Z55cLXWwmTDKZvMYPIoKZFN9PJpNfzFsKEuxEst/vLKioqan5lqr+nS09CWaC+Fu/nqWqa0PX6TW9UHAUqtOxubi4OLFy5Uqb0ZH7SSQSVrz1u0GB0dA1NpWWli4ILy/yZ77YMqCJruvOS6fTLfzLpwAFKEABCowkAYYUI6k3eS0UoAAFKBAe+C3Ofgvf28DaZgics3r16meCN/nLFWyrzFLXdeem0+nn8gbNtpzBfj8uO0A9M5VK/a438vwCiKHAYWYQQvTVZQMNKfyBcjDozQ3Ug1kOIvL94Bv+mpqaq1T1W+Fv/cPtCX7fn9054vH4NMdxLKTZJSJnNDQ0WA0P7ycej893HOchAI+FB92hmRRTeqih8S4RsVkOxwVefRWVDC1pWbFly5Zz/NkXQUjRbQlMyPZkf6aEN8Mlr89PEhFbZmPLLU7vq/hnD7NbgrCqX7uc9HaNfZn1dT/x9xSgAAUoQIGoCzCkiHoPsX0UoAAFKDAogZ6We4RmFBwZTK8PDabLHMexQfEkAP8tIp3hk6uqfW4eCaAtPKhesGDBER0dHf/XyhXY1pt+TYXwW72ZFIMZYA4mpKiurj4hGxQ0ZQs0vlRSUhL/4x//uMtf6pGwFSrJZNKCFlva8mMR+VxQIyEfOlQDITcTpKfOCM0G2G9GQqhWxRGqWplKpZ614/TlEZrNsTBb98GrH9GPkGK/2S6h5R7dQoq+zp/XxvHh4Kq8vHxiSUmJba/6BQDH+kUtwzwbgtk2PZ2/F8v9ZuAEr+1Pmwf1B8M3UYACFKAABSIiwJAiIh3BZlCAAhSgwNAK9FaTIpFIBFP8k6WlpYuD6fTV1dXBt+aT+2iNFbf0ah7U1tae7Lqu7RBhRS9/l102sV5EnrAgw3aPAHBusNxjMAPMwYQUocH9XAslRORVvy7EaxZaBEU/Q4PnvvB7DSlCy1QqCwUeoXBnbHgZRl8eUQ0p4vH4hxzHsd04jgdgM0bWZe+HJ7K1SqyY6kn+LikMKfq6q/h7ClCAAhSgQAEBhhS8LShAAQpQYEQK9LG96Adc12207T3DW2OG1vuXFFrukQ/lD86X+0GAbX2Z21HCXvtOLfewc4eKWH5bVX/j77BxY3jHj0QiYVty3tjTco/+3hih2hYT+/GejUFQ0ldIUV1dHcnlHolE4h+zyz8uzc6a+VFpaenfhLcC5XKPftwBfAkFKEABClCgFwGGFLw9KEABClBgRAr0tQVpKEDIfePthw62o0S8UOFMg6qrqzts/Pjxu2xgGqphcXihmgpBCFCocGZ4RkHQAUNRODM4VmhZi+3+YNuWzg4vtfCDjIS/k8lL+YUz7fe2+8fu3bsnrFq16q3ebpJgZkpvYUcocLDdOmw3lWQopOircKZtC+rVuRhA4czc0o7elluEZtUUKpxpQVMw68YrnHn44YePcRzHiqfOCZaghG387Uxty9bcfRUqnPlMeCZL8L5eCmfuN4Olr2BnRP4x86IoQAEKUGBUCTCkGFXdzYulAAUoMHoE+gopamtrg9kUx4R3o6iurj5bRH7q1534QiqVsoKPanLBdpH+9o9LSkpKnPb2dttC1LYl/c7EiROvt/DCtsPcsWNHHYAfADg8HFL0tgVpaAvNp4J6BvF4fEJoUHxRMpn8UWhwGxQHzQ2IQz1su2rcm12OcDEA28pybWlp6aLwThGhrTErAKzs6Oi4KNhC1Q9MbsgGHF/JLmO5IJlM2pKW/X7i8bjV9mgWkQ/0VQw0kUjcBuAKAF4gMH/+/KM6Ozttpwp7b7fzz5s376hYLGazVE7N1gG5J5lMftX6IRRS2JKbcP/YThwXq6ptDfs2gHnJZHKzNbiPkKK3LUhrReTHVm8itAVpbrcSEXlwz549F/rbmUo8Hp/pOM7PARwTDil624I0Ho+f6jiOXeeEIOhi4czR898pXikFKEABCuwvwJCCdwUFKEABCoxIgb5CCn/wGuyC0RLaGtIGoVcBuMUvgPmabTmaDRo+5hfFtKKZ/yuVStlg1IKL81TVG8j6O1vYLhAWTEzwZzBMBZDbacK2tUwkEpfZTAoAxSJisxz2uq47SUSmiMgrmUxmcXhrydC3+bZl6usicltDQ8NdfV1jaFeNYgDdAo6g0/PqK9jxW+06VNWKb07JBjCNJSUlS4I6Fvk3S+gcrao6L5VKvdnTDRVaFuLNjIjFYuqHFO/3g5S9ImJ+QYHSsSLyYiaTqU6n0y/7fRYUlfSKmtrrzS9U5NMVkW5Lb/oqXFlTU7NIVS38sVok1rbdfjBhfdeRPf7VyWTyziCsSiQStkWsbRVr/ez1iaqWmpfV5Mj2j/V9N494PF4Wi8UeUtWjQ3U7LPzY7xwMKUbkf5J4URSgAAUo0E8BhhT9hOLLKEABClDg0BLoawBvVxPadeIjqnpxKpX6oX+V9q34KY7j2EyC0/3AYZd9O+44zpWrV6+2gXzup6amZk52kPyd7MC1zMbNfgHNm+wbfRF52HbZyF9OUVtbO911XZtZEBzfBtvLOjs7b2psbLSZALmfRYsWTdmzZ8+9IrIoG54UicgVDQ0Nd/Z1jaFZDhNFpKKhoeH3hXqxqqpqcnFx8VfNIDv742j/Na9kB+F3lZaWLg3Pvsh7fzBb468LLV/JP5ddR1tbm23nWWazV4qLi9f6IYWFM+eqqu0+8jl/8G/eD2QymWvWrFnzl+BYoQH8v4vIP6uqhT05dz+gsADJm/1iP32FFPaaqqqqo4uKim5W1U/54UyP/W2vr6ur+3gmk7HgwpZ9WEBlBTTvAPCL7NIaWw7i5C+vMeeioqIbAXwawHv8gGO94zhXhO8phhSH1n9r2FoKUIACFBhaAYYUQ+vJo1GAAhSgAAUo0E+BwdRX6GsL0n6emi+jAAUoQAEKUCCiAgwpItoxbBYFKEABClBgpAswpBjpPczrowAFKEABCgxcgCHFwM34DgpQgAIUoAAFhkCAIcUQIPIQFKAABShAgREmwJBihHUoL4cCFKAABShwqAgwpDhUeortpAAFKEABCgyfAEOK4bPmmShAAQpQgAIUCAkwpODtQAEKUIACFKBAvgBDCt4TFKAABShAAQpQgAIUoAAFKEABCkRCgCFFJLqBjaAABShAAQpQgAIUoAAFKEABClCAIQXvAQpQgAIUoAAFKEABClCAAhSgAAUiIcCQIhLdwEZQgAIUoAAFKEABClCAAhSgAAUowJCC9wAFKEABClCAAhSgAAUoQAEKUIACkRBgSBGJbmAjKEABClCAAhSgAAUoQAEKUIACFGBIwXuAAhSgAAUoQAEKUIACFKAABShAgUgIMKSIRDewERSgAAUoQAEKUIACFKAABShAAQowpOA9QAEKUIACFKAABShAAQpQgAIUoEAkBBhSRKIb2AgKUIACFKAABShAAQpQgAIUoAAFGFLwHqAABShAAQpQgAIUoAAFKEABClAgEgIMKSLRDWwEBShAAQpQgAIUoAAFKEABClCAAgwpeA9QgAIUoAAFKEABClCAAhSgAAUoEAkBhhSR6AY2ggIUoAAFKEABClCAAhSgAAUoQAGGFLwHKEABClCAAhSgAAUoQAEKUIACFIiEAEOKSHQDG0EBClCAAhSgAAUoQAEKUIACFKAAQwreAxSgAAUoQAEKUIACFKAABShAAQpEQoAhRSS6gY2gAAUoQAEKUIACFKAABShAAQpQgCEF7wEKUIACFKAABShAAQpQgAIUoAAFIiHAkCIS3cBGUIACFKAABShAAQpQgAIUoAAFKMCQgvcABShAAQpQgAIUoAAFKEABClCAApEQYEgRiW5gIyhAAQpQgAIUoAAFKEABClCAAhRgSMF7gAIUoAAFKEABClCAAhSgAAUoQIFICDCkiEQ3sBEUoAAFKEABClCAAhSgAAUoQAEKMKTgPUABClCAAhSgAAUoQAEKUIACFKBAJAQYUkSiG9gIClCAAhSgAAUoQAEKUIACFKAABRhS8B6gAAUoQAEKUIACFKAABShAAQpQIBICDCki0Q1sBAUoQAEKUIACFKAABShAAQpQgAIMKXgPUIACFKAABShAAQpQgAIUoAAFKBAJAYYUkegGNoICFKAABShAAQpQgAIUoAAFKEABhhS8ByhAAQpQgAIUoAAFKEABClCAAhSIhABDikh0AxtBAQpQgAIUoAAFKEABClCAAhSgAEMK3gMUoAAFKEABClCAAhSgAAUoQAEKREKAIUUkuoGNoAAFKEABClCAAhSgAAUoQAEKUIAhBe8BClCAAhSgAAUoQAEKUIACFKAABSIhwJAiEt3ARlCAAhSgAAUoQAEKUIACFKAABSjAkIL3AAUoQAEKUIACFKAABShAAQpQgAKREGBIEYluYCMoQAEKUIACFKAABShAAQpQgAIUYEjBe4ACFKAABShAAQpQgAIUoAAFKECBSAgwpIhEN7ARFKAABShAAQpQgAIUoAAFKEABCjCk4D1AAQpQgAIUoAAFKEABClCAAhSgQCQEGFJEohvYCApQgAIUoAAFKEABClCAAhSgAAUYUvAeoAAFKEABClCAAhSgAAUoQAEKUCASAgwpItENbAQFKEABClCAAhSgAAUoQAEKUIACDCl4D1CAAhSgAAUoQAEKUIACFKAABSgQCQGGFJHoBjaCAhSgAAUoQAEKUIACFKAABShAAYYUvAcoQAEKUIACFKAABShAAQpQgAIUiIQAQ4pIdAMbQQEKUIACFKAABShAAQpQgAIUoABDCt4DFKAABShAAQpQgAIUoAAFKEABCkRCgCFFJLqBjaAABShAAQpQgAIUoAAFKEABClCAIQXvAQpQgAIUoAAFKEABClCAAhSgAAUiIcCQIhLdwEZQgAIUoAAFKEABClCAAhSgAAUowJCC9wAFKEABClCAAhSgAAUoQAEKUIACkRBgSBGJbmAjKEABClCAAhSgAAUoQAEKUIACFGBIwXuAAhSgAAUoQAEKUIACFKAABShAgUgIMKSIRDewERSgAAUoQAEKUIACFKAABShAAQowpOA9QAEKUIACFKAABShAAQpQgAIUoEAkBBhSRKIb2AgKUIACFKAABShAAQpQgAIUoAAFGFLwHqAABShAAQpQgAIUoAAFKEABClAgEgIMKSLRDWwEBShAAQpQgAIUoAAFKEABClCAAgwpeA9QgAIUoAAFKEABClCAAhSgAAUoEAkBhhSR6AY2ggIUoAAFKEABClCAAhSgAAUoQAGGFLwHKEABClCAAhSgAAUoQAEKUIACFIiEAEOKSHQDG0EBClCAAhSgAAUoQAEKUIACFKAAQwreAxSgAAUoQAEKUIACFKAABShAAQpEQoAhRSS6gY2gAAUoQAEKUIACFKAABShAAQpQgCEF7wEKUIACFKAABShAAQpQgAIUoAAFIiHAkCIS3cBGUIACFKAABShAAQpQgAIUoAAFKMCQgvcABShAAQpQgAIUoAAFKEABClCAApEQYEgRiW5gIyhAAQpQgAIUoAAFKEABClCAAhRgSMF7gAIUoAAFKEABClCAAhSgAAUoQIFICDCkiEQ3sBEUoAAFKEABClCAAhSgAAUoQAEKMKTgPUABClCAAhSgAAUoQAEKUIACFKBAJAQYUkSiG9gIClCAAhSgAAUoQAEKUIACFKAABRhS8B6gAAUoQAEKUIACFKAABShAAQpQIBICDCki0Q1sBAUoQAEKUIACFKAABShAAQpQgAIMKXgPUIACFKAABShAAQpQgAIUoAAFKBAJAYYUkegGNoICFKAABShAAQpQgAIUoAAFKEABhhS8ByhAAQpQgAIUoAAFKEABClCAAhSIhMD/B8qrSS5scHaEAAAAAElFTkSuQmCC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BCkAAALlCAYAAADpDLySAAAAAXNSR0IArs4c6QAAIABJREFUeF7snXmAHGWZ/5+nemYSIBOQw13wAI9ddlldfopo5gpJZjLdM+GWwHKKiCc5AJEzCZMDEFCOhEORFRQUJFEQwnT3ZCYJmSuI0UVdFBUXVEQJBMgBSaa7nl8/napOdXV1d/V0z0zPzLf+gUxXvfW+n/etqvf9vs/BhAMEQAAEQAAEQAAEQAAEQAAEQAAEQAAEyoAAl0EdUAUQAAEQAAEQAAEQAAEQAAEQAAEQAAEQIIgUGAQgAAIgAAIgAAIgAAIgAAIgAAIgAAJlQQAiRVl0AyoBAiAAAiAAAiAAAiAAAiAAAiAAAiAAkQJjAARAAARAAARAAARAAARAAARAAARAoCwIQKQoi25AJUAABEAABEAABEAABEAABEAABEAABCBSYAyAAAiAAAiAAAiAAAiAAAiAAAiAAAiUBQGIFGXRDagECIAACIAACIAACIAACIAACIAACIAARAqMARAAARAAARAAARAAARAAARAAARAAgbIgAJGiLLoBlQABEAABEAABEAABEAABEAABEAABEIBIgTEAAiAAAiAAAiAAAiAAAiAAAiAAAiBQFgQgUpRFN6ASIAACIAACIAACIAACIAACIAACIAACECkwBkAABEAABEAABEAABEAABEAABEAABMqCAESKsugGVAIEQAAEQAAEQAAEQAAEQAAEQAAEQAAiBcYACIAACIAACIAACIAACIAACIAACIBAWRCASFEW3YBKgAAIgAAIgAAIgAAIgAAIgAAIgAAIQKTAGAABEAABEAABEAABEAABEAABEAABECgLAhApyqIbUAkQAAEQAAEQAAEQAAEQAAEQAAEQAAGIFBgDIAACIAACIAACIAACIAACIAACIAACZUEAIkVZdAMqAQIgAAIgAAIgAAIgAAIgAAIgAAIgAJECYwAEQAAEQAAEQAAEQAAEQAAEQAAEQKAsCECkKItuQCVAAARAAARAAARAAARAAARAAARAAAQgUmAMgAAIgAAIgAAIgAAIgAAIgAAIgAAIlAUBiBRl0Q2oBAiAAAiAAAiAAAiAAAiAAAiAAAiAAEQKjAEQAAEQAAEQAAEQAAEQAAEQAAEQAIGyIACRoiy6AZUAARAAARAAARAAARAAARAAARAAARCASIExAAIgAAIgAAIgAAIgAAIgAAIgAAIgUBYEIFKURTegEiAAAiAAAiAAAiAAAiAAAiAAAiAAAhApMAZAAARAAARAAARAAARAAARAAARAAATKggBEirLoBlQCBEAABEAABEAABEAABEAABEAABEAAIgXGAAiAAAiAAAiAAAiAAAiAAAiAAAiAQFkQgEhRFt2ASoAACIAACIAACIAACIAACIAACIAACECkwBgAARAAARAAARAAARAAARAAARAAARAoCwIQKcqiG1AJEAABEAABEAABEAABEAABEAABEAABiBQYAyAAAiAAAiAAAiAAAiAAAiAAAiAAAmVBACJFWXQDKgECIAACIAACIAACIAACIAACIAACIACRAmMABEAABEAABEAABEAABEAABEAABECgLAhApCiLbkAlQAAEQAAEQAAEQAAEQAAEQAAEQAAEIFJgDIAACIAACIAACIAACIAACIAACIAACJQFAYgUZdENqAQIgAAIgAAIgAAIgAAIgAAIgAAIgABECowBEAABEAABEAABEAABEAABEAABEACBsiAAkaIsugGVAAEQAAEQAAEQAAEQAAEQAAEQAAEQgEiBMQACIAACIAACIAACIAACIAACIAACIFAWBCBSlEU3oBIgAAIgAAIgAAIgAAIgAAIgAAIgAAIQKTAGQAAEQAAEQAAEQAAEQAAEQAAEQAAEyoIARIqy6AZUAgRAAARAAARAAARAAARAAARAAARAACIFxgAIgAAIgAAIgAAIgAAIgAAIgAAIgEBZEIBIURbdgEqAAAiAAAiAAAiAAAiAAAiAAAiAAAhApMAYAAEQAAEQAAEQAAEQAAEQAAEQAAEQKAsCECnKohtQCRAAARAAARAAARAAARAAARAAARAAAYgUGAMgAAIgAAIgAAIgAAIgAAIgAAIgAAJlQQAiRVl0AyoBAiAAAiAAAiAAAiAAAiAAAiAAAiAAkQJjAARAAARAAARAAARAAARAAARAAARAoCwIQKQoi25AJUAABEAABEAABEAABEAABEAABEAABCBSYAyAAAiAAAiAAAiAAAiAAAiAAAiAAAiUBQGIFGXRDagECIAACIAACIAACIAACIAACIAACIAARAqMARAAARAAARAAARAAARAAARAAARAAgbIgAJGiLLoBlQABEAABEAABEAABEAABEAABEAABEIBIgTEAAiAAAiAAAiAAAiAAAiAAAiAAAiBQFgQgUpRFN6ASIAACIAACIAACIAACIAACIAACIAACECkwBkAABEAABEAABEAABEAABEAABEAABMqCAESKsugGVAIEQAAEQAAEQAAEQAAEQAAEQAAEQAAiBcYACIAACIAACIAACIAACIAACIAACIBAWRCASFEW3YBKgAAIgAAIgAAIgAAIgAAIgAAIgAAIQKTAGAABEAABEAABEAABEAABEAABEAABECgLAhApyqIbUAkQAAEQAAEQAAEQAAEQAAEQAAEQAAGIFBgDIAACIAACIAACIAACIAACIAACIAACZUEAIkVZdAMqAQIgAAIgAAIgAAIgAAIgAAIgAAIgAJECYwAEQAAEQAAEQAAEQAAEQAAEQAAEQKAsCECkKItuQCVAAARAAARAAARAAARAAARAAARAAAQgUmAMgAAIgAAIgAAIgAAIgAAIgAAIgAAIlAUBiBRl0Q2oBAiAAAiAAAiAAAiAAAiAAAiAAAiAAEQKjAEQAAEQAAEQAAEQAAEQAAEQAAEQAIGyIACRoiy6AZUAARAAARAAARAAARAAARAAARAAARCASIExAAIgAAIgAAIgAAIgAAIgAAIgAAIgUBYEIFKURTegEiAAAiAAAiAAAiAAAiAAAiAAAiAAAhApMAZAAARAAARAAARAAARAAARAAARAAATKggBEirLoBlQCBEAABEAABEAABEAABEAABEAABEAAIgXGAAiAAAiAAAiAAAiAAAiAAAiAAAiAQFkQgEhRFt2ASoAACNgEZs+eHdi+ffsJInIFEX2MiCYQ0S4iujcSicwBKRAAgXQCoVDoVCL6seOvL1VUVNStXr36ZcdzVbV169aDDMOIhcPh14hIRhtHfTfs2LHjEK33fvvtt3nlypXx0dYG1Hd4CZx44onVu3fvbieiesedPx2JRH5SSE20HNM0JxuGsfXxxx/fVsi1Y/Hc2bNn77Nt27aziOhSIjqSiAJEtIOZrwqHwys8vudzROQYZj7A+m0HEf2JiKKBQOC7Tz755O+G4p00a9asdzHzvvvss8+WlStXvjMW+wJtAoGxSgAixVjt2THariwTjoWRSGTZGG3yuGrWtGnTJk2YMOFeZj7Do+EPRSIRnRRlPbKMj5zXDeaacdUpaGzZE8gnUjQ3N38gEAhEReRfiMgkovuqq6u/snLlyt1l3zirgieffPIBO3fufIyIjrP+1Dlx4sTZjz322JujpQ2jpZ6hUOiHRHRmnvrqIlNFsCcDgcB3hmqRWSyzUogULS0tZ4jI9yzBfIeIXBCNRh8ptm7Deb3HO8Lv7TMEz5kzZx4WCARWElGtRyGp+Zh1no4l+5nNds+O6urqk0ssInBLS8vVIrKEiAwietUwjBPb29uf9ttwnAcCIDCyBCBSjCx/3L1AAhApCgQ2yk4PhUJXEtF11qTCXXuIFKOsP1Hd4SGQT6QIhUILEjudSx21ecM0zZkdHR2bhqeGxd/Fo40qtpwSiUQeL750lOAk4FOkcF5iisjjsVjswq6urtfLiWaxIkWW658yTXNWR0eHCjWj4iiVSHHMMcdUHnLIIXcT0eeyNDwpUljcfkpE0/MBYuZvhcPhL+c7r5Dfjz/++PfEYrHehCB7uH2diHw/Go1+ppBycC4IgMDIEYBIMXLscedBEIBIMQhoOS7x+JC/JSLN0Wj0Z6W9U/7Smpub383M65n53x1nvyIi32Tml03T/HNHR0dfrpIGYxUxmGvytwZngMDwEcgnUrS0tFwhIl931GizaZozOjo6fjN8tcx+Jw8RJUOQDIVCJxLRow4Bc0BEToxGo5FyaMNYqsMgRAq7+euqqqpOKid3iGJFiubm5v0Mw3jSZQ0wFDv/QzqESiVSNDc3f8QwjLVElHS7so7nRGQFM79pmuZv9L0SDAbPZeb7XRsOWxNuN50JFxH9r7qHHKOuIiJycTQavaOUAILB4KHM3ENEH7TLHQoxpJR1RlkgAALpBCBSYESMKgIQKUrbXeUkUgSDwU8ycwcR7W+18m3TNE/u6OhY47fVgxEcBnON3/rgPBAYDgL5RArLVeLbRPRpy2/8knA4fN9Q+IAPpr1+RIrZs2dXbd++/XoRScalEZEbJ0+efN1oclkZDJuRuMZDpPi9ilzMnPTpF5EDmFl3yENENNlRR7WoOD8ajT4wEvX2umexIoWW2dzcfIxhGD+wYi/8r2ma/1UuAp9fzh7viLcT7is3ENEf85TxdnV19RrbFcNdDjP/Q0SOi0QizzvK4VAopGPgbMff+gcGBk5wW9pYzzWHw2GNO1XSQ4VNZr5HRFRQWR+Px89ds2bN30p6ExQGAiAwZAQgUgwZWhQ8FAQgUpSWapmLFBm+sPlaPxjBYTDX5KsHfgeB4SSQT6QYzroM5l5+RIrBlItrBkfAQ6ToqaqqanVbSASDwf+whOXD7DuVm0l9KUSKwVEsr6s83hGDspr0KCdjbHgxF5G5pbaWKC/CqA0IgECpCUCkKDVRlDekBCBSlBYvRAoiiBSlHVMobfgJQKQYfuZj+Y5+RQoi0h3zh4nodAePsorXAJFiT8+MtEihVlyFZlQZy88Y2gYCIJCfAESK/IxwRhkR8CNSeOzKLayurv6mR7qsvyZcC26trq6+W00Zs6TU+nvCxPOhWCy2uLOz8y0nCvd9dKcgHo8/XlFRodGkT9MseVbqzF5mvi4cDq/LZl7tSLvpTtOlqQKjhmHc2N7erv7jWdMGtrS0HCUiVxNRkIgO1romfD3fNAyjKx6P39LR0dFvX+/TP9Vz9yzXcGhqatq/oqJCA2Cd60hLpmacalL63zt37vzO+vXrt7s4+okk72vXZzCCQ65rgsHgHGZOpVMjIo2RMTUajaaZyAaDwRAzawC/Sqttako7q6qqapMr/d1mImpi5oNFRE1t1SdXfXNfF5GfxOPxZZ2dnX/OxtgaJ40icrkjnZsGEFQT1kcrKipudKad1HI82pdkmRhT+2i8DyvN6xYRCU6YMOEPo6m+0Wj0FxYrbm1t/Yhpmpq2NjX+1bUhsYB6LuE/fWd1dfUjuaLHD2bsWpN/d1BKfd/cYKXRvcrZx0T0Q9M0l3V0dLzq1ceDfQ/kEyly/Z5l/Od763u9G7i5ubkmEAhcqubfzncQMz9tGMb1++23X6+dNrSA+yYXNx7uYFnfCeXQl/kAOvuaiKZY34vksywiYX3nh8PhF9zleHBI9sXAwMD7rPf/yY5vz1OGYSwqNKNBASKFLn7d7+/HN2/efNqmTZsGnHV39Mk5RPRhK1OGppB9kZnvq6io+PYTTzyh37u0w6P8T1dXV4et7/nlVlmaveGvInL3rl27lju/MX5EilAoVJN4Tp8gooMcN++Lx+Oz1T3Aow6pmCkeQn/SAlDLicVi+j7SjFRarrZ1EzMvC4fDq7N9y5uamt4fCAQWMLOmFbave15ErmNmjcm0IfEtfZ9VT9/f6GJEigKe1XzD3v49GVzTj1WGXuB4VrS//9PxrOi3cmVFRcXtPr57WpRnJrjBfFdL3e+O+eclrudD3WgeiMVid9tz0Czxu74RiUS+5uwAq0zNiNTs+Lvn8+m343AeCAwnAYgUw0kb9yqawGBECma+XUQ+mvi4z/CqADOvicfjnzMM47u6gMxyzm/i8XhrR0fHX+zfPUSKMDProvPdHmXo5PPG6urqNrcP9axZs/49Ho/rbpR+fLMdev0d1dXVX3Nfrz6d27Zt06B486wFr1cZev1DO3fu/JJO4IZCpLAC26mf+4E52vEqM58bDoc19kTy8BmkbaREig8zs04KD7Wq6+lzHQqFbiaiyxztfmbixInNpmnGXYt+DRj2FBG1ZukrFSvO8QoG6DOdm6bHuyYajS63J8FeIoWKc4kFvE5oVEjTI8l3woQJvx1N9dUAr9b4V/4aq0AXK9mO5xNB3U7z8iUf7Ni1xq9bpHhSRLZnSaNLzPyHeDwe7Ojo+D9nRYt5D4y0SKFj0zAMTR3ckucl/9OJEyeer2lDC1j4FCRSlENf5vvQNTc3v4+ZVzLzp3KcG2fm6ydNmrTM+c73ECn+IiL3JeJF6IJ4gkd5u5j5M+Fw+Ef56pXjney5GD7hhBMOHhgY0MCl+t2zD/dCUK0tNDaBBka04w15VeUtZj4/HA7roip1uL8PGvwwIejqt9Ir/aVe99TEiRNPtlPT5hMpXOl5k/d1P6MFihS6mXGb9T5yih52m0xmXhQOh693CxUtLS0ni4gGm/TipNdpgEoNBLmvVdiYFyl8PisqRs+PRCI6h0tu5PiZK+p5g/2uelmhDrbfrZgn+nx+KMczmjZ3yjbncKZkDgaDvuYvft8LOA8EhpsARIrhJo77FUXAz4fHw5Ii3z11Af8Px0I02/k3RCIRtVRIHoO5j4hcGI1GdSGfPLwmSDkqq/W8JhKJOKP0u3OB52vrf2/evPnLhxxyyAlE9OM8J/ueALnyyOerg6aoOyESiahlx3CIFLr75LSGSKtfIgDfPsysqU//1fFDcqfMSremO4VqGWMfP4hEImopkpwMBYPBA1XoIqKPO85JjpUCFmLOOv3NMIzp7e3tv7f/aAU+1Ml7vnzzeknaosRnHbKJFPn6Un8fsfqqSJEnba27/ipUaOrNlNhYzNgd5HtAL7snEol8yR5Dxb4HRkCkeLK6unq2WqYUODa17cl30Hve856JLkEs21jzLVKUQ1/me2AK7Wv3gtZDpMh3S/1dd+KnR6PRV/ycnM+SQneed+zY8VHTNG907dJmvAsK7RPDMELt7e0/t+vpU8R2N+vSSCSiQmy2xWpyTGUZu2nfpyzfqFyWFH4QqxjdGI1Gn3W008uaI19Zvr/RgwmcaWfq8PkNyVdX5+++LCkKfLfsEpGzo9Focl7jZ65YaPlOsc8rxakPABn9XuD74HX7+QiFQvVEFCaiSdZ9MzZyQqHQ+YkUrKn5ZiJt7F804K2XhZaPuuMUEBh2AhAphh05blgMAT8fniziwQsicisz6wREd33UJcHeRbarpGr83WqSmUindZBhGGpS/377RxH5rYhMs021s9wnlYpLRD7CzLq769wVec4wjMb29nZ1I9EFuu6mqEm4ffzJMIyz9ttvv59v3bpVU3LqjozT3zdtshkMBqdbbgb2h0p3+qPMfK8WqKIIM6v5u73DrK4WLZFIRFNzUSliUuhOh2EYukg/0tGOZOpQInrWMIxj1D3BZWGRxkGv85h8lypw5mCGXGoS6pFKzd0H7qwkqclClvGqYtNPEm4WmkNej5OISE17nVYAd0UiER07KoSoEPV1i6HdFnWhuT/h8vEEM2t0/c9bAoZdRqqOPieYSdaGYWz1WDiWbX3j8TgnJvvdCRZHWGB0onrx5MmTv6NuBdYOlU5aD3cMgtRObynGbpb3QCp1roi8h5m/6hJB/yQi9faisdj3QDEihTW+Dg4EAlXuByUWi1Wqu5OIHG//5t5l9ng+XmfmCydNmtQ+MDCw765du65KWJaolZE9Nr0WaG5rlIwUpPncPcqlL3O9bCzRU78xn3Oc536Wdaw4LRNUdDwlHA7rgsTrPal/TpahGQyIaKKIfJaZpzruoc/wKZFIRF3S8h6DFAbUhUkX/8lvix7WIlCt5o513PQR6xl9dceOHZ8wTVNF4FSaSLeAl6Uu+b6zqbgY2SwpqqurV2/btk0z3uhCLvVe9bI6KdCSQsvK+85UYTwcDqvIo+4M+2zbtk2/CZotxT7UPeTBhCuQWqpUiMhZrm+5nleMSJF3HHi5R/hx0chnvWLfOE9ZXt89e46maUz1na/WgE7rg6QFYw5LLaeVT1Hf1SwiRaH9XrV169YfMbO6aNnHFma+yTTNTVnmTqs2b9581vve9779du7c6X62UuKcFS/GnWElbYPFzwDAOSAwkgQgUowkfdy7YAKDESm8zKs9FgU6EZwdDofVLzV5NDc3H28Yhk4c7DgDm03TnGGbi3ssTjZVVlaGnH61LS0tLSLyqMMMd0BETlRzfq/86+4I2MFg8Ghm7nL4yjrVcq80Xz+orq6+wDYPVlN4j49g6kNdCpEiFAqpD+Utjs78UyAQmPnkk0/+yTEZce8SZbhNlKtI0dLS8l7XQjjVh9o+j3HQVV1dfYLuMnuNV52AhMNhtdyw44toP6op9FdsXk5BrKWl5UMJH3+NZ2L7IavZ78XhcDhlHeLRzym+WZ4ZnewtdMcIGW319Rgz/cwcCofD6laTPEKhUFuC9bWO8ZnyyS3F2PXo/4zx39zcPNMwDLWEsc20U89xCd4DXkHx0gS+fCJGthexxy54hutAMBj8HjOfZ5eh5vjhcFhF4OQRDAYPZWYdv04RMy2Inp/sHvlEinLoy3wfNI/3+QAzfzYcDmt6y+SRZXc3uTDROA8eHDLKaGlpOUREVDg+2lEnT398rzoPQqTQWBKXVFdXP2THHLG+oZq6U+vxLus+ad9Q6/l0fz/SFt4edembOHHiLKdZe0tLy+dF5B5HW1Lj3+udJiKnGYbxbyKi8aNs8SyrG0ahIgUzXxsOh5fa73jLJU3nErMcdXQK4e7vvFddvBbVY1ak8Pruup+V1tbWfzVNU98tdnaZfBsEqWeg2O+ql0gxiH7P2OAwTVPditX6035/ujeiNIZLQzgc/qvHe7Ojurr6ZJ17ePEzTfPUjo4OjYeCAwRGBQGIFKOim1BJm8BgRAqNxaCm+06Kfibt1s5cr2NxmGZO52dinaW+iyORiC6c8h5Z1PrkBN8jeFLa4tnxkTudmZ3+yLlMVX3FfrDLzhKYKc0txjpXF+LfSrgGfMHR6LQATuUqUnjtSNgLsSzt92Vq7Ox8j7Zv1V2zcDi8MRgMfpqZH3FMpj1Nt92mnXYds4xB545Lqip+d8DKpb6WpYRzEaR+7RrzJGtgulKPXY/3QMbCoVgxMNd7wFroqSWO032raJHCK5igexKe9wXm0+zaz7s0l0hRqvfQUPelRyDe1M6vk6WHQJ4K2JtPrLHL8VhYD6VIYd82FXPEz9jwOXbdgTn9WNnkFCmY+ceWdZAdw0NFgcWTJk26zimy5GCZz90jI5NFrjHuMS6yvePdz/mYFSncwajdlqyOeYU7u0ySfb65YrHf1XzvZMfYyWol5tHvKZHBvr6lpWWyiKg1jW706JGao3m8C1IioEcw74Jcvvw+vzgPBIaSAESKoaSLsktOIN+Hx5r05DUd9iNS5FtY+JlYa31aWlruFhH1P7ePjElWa2vr4aZp6jm606Kmr25XFCdLW6TIu0uVrwPytTHf9dYuqZr32ua6Wc2Kg8GgWyz5hYjMjEajW/Q+QyhSZPB2tivLmEq7xmPRkKx7YvdOAwauTWSPOMQqM82U3e+iP0u07mQ/e4wzNe3WIFppmV5ERHfpk1ldrCMpAmXx/fdMBzfa6pvFTFqb/1eNEyIiqydOnLjWuetqwynV2B3kwlarkdEHg3kPWO+8kooUWXbz0wISut8NGkQxFoudLyKni8i/JFzVDsjx/khbMPt5l+ZanJdjX3q13W11kgiC+P1oNPoZ97keAnkyW1AkEllfhEiR8z3orEO+mBR6rmW9dTYza+wHp0tjhkhtxbCoE5EvJiw8NPPFe3MEeXYLbIMRKfLtqLuRR3bu3HnK+vXrd3r1W6GWFF7Pdq73hEcQxEcikch/uQNr+nG1yPbMFZPdwzU28golfr8judrT0tJyhYg4429lLOBzzU/yzRWL/a4eeuih747FYrqJ5XQl9CNOpYSlfFZo+eZf1vdPrX8bHed+NhKJ3O8x70yLg5SvbPwOAuVAACJFOfQC6uCbQL4PjzVhLyuRItcEXCd627dvX2CljtNUlH6ObIHkCo7hUKxIUcj1+YShchYpPEzWk7E9rFRhzsBUaRMpv5O1XOcNwvTaHkPJyZD+wyPORFEiRbnUV9umgccMw1DLiaOyPDwqnP1SU/9NmjTpCXuntFRjtxQiRTHvgVKLFFniJmQERHSwViupCxIm/bfnEVed3VNSkaKc+jLXC9yvdUOuXdpyESnsdnq42aTt2PrMnuDENhIiRUawzDyiTSksKVKLVY9xkZFOMstzXowlRUFWk47+HhaRwo9wWaRI4Sf1udctksxN05xcrEjh932Q553idpdaNTAwMKeysrLdEczb08rWz2QT54DASBKASDGS9HHvggmMNZGipaVlrohocMyUX2wiK1aviPwwEXfgTSvYpPrNOlOZQaTIMnL8WEW4L/V7jXtnQv2ZE24YujB2Zv5I7mLY94BIUdAjXrCoYpdu7Sh9mZk12O0/5RAr7quurv6Kxmwpp4VtMe+BUosUfuJQOPl6xN3RnzWw4T3M/I8s2XMgUuyB6OmCMZpEipaWlikarDkRl0gD+OqRWvxmsXTSeDgriUhjLcWI6JMaz8IxpkZCpNDbZ7UUGgZLCveC2dMldDxZUkCk8PftbG5u/ojLmvPFxL6EZqHTGC12QPU0q1V/JeMsEBh5AhApRr4PUIMCCIxGkSKbu4eHiX9GsKw8MSng7uEaO34FB+dlfq8JhULTElHqn3QEP3zeCgj3bqu8jPRefkWKPO4eNxORZkewD09T4GyPkd866PV+zy2X+nq0mWfNmvWBWCw2g5lPtNJ8BL2vAAAgAElEQVQj2n7nenoq6Gi5uAgU+x4opUjR2tqq2RbU/zklinoEek1hzxIL4v7q6uov2sF7S/XOhrtHebl72IMgS0pUW0gPWdmn7ODTXuk987kqDZW7h6YhVmHFdlUpWeDMErh7eLrmjCeRYhjcPYr6rhYRk6Jk7h76DFqWb6v08209kwOaoS6RFWaK4/voFSesgJk3TgWBkSEAkWJkuOOugyRQqglvPtcDrV6+nVY/Sr+Xz6CdesxjcpcKjmbjQeDMirrVq1e/7He4+BUcBiNSZEmn5ywqFYHf/qPfRb9H1P83TNOc2dHRsanYXOd+61CISFEu9W1ubq41DCOVJpiZezTquc2/qalp/4qKCt1RcqbxTbrk6Dnbtm3TjBvNeSZzOYO+FuvuUex7oFQixWDiUHi8n1KxE/I8AyW1pBjhwJnaVE/3Kfd7a4QDZ5Y0JoVDpHALESlLCo9nIy1Yss+xOxQixXOBQOAE0zTPEZHFjn7ydPsYBksKTYPqdBscjsCZZe3uMdSBM4v9rpZIpJijKZ4d46+gwJmOZ/BcZlYLTmcac/vntLTzfudSOA8EyoEARIpy6AXUwTeBMhcpCkpB6rE4SQu6qFCsRZj6FjoDk9kTYl8pSLdt2/ZdIjrbhuzMz+5nkZGvc/yk/vNIFTacKUiLDpxpM/BIXWv/pO05PRqNOjMseFomlCAFqd4zbbfatWC4zDTNz3Z0dOhOoW/riGznlnN9PayUMrKW5Np9LMXYHQKRotD3QClSkGakwdXgrAnXs5mRSORX2d4BHu+PAXeau1mzZn0wHo9rBhY7uK4Wl0+kyFjM5ovFUA59me9d6ScFaZa00blSkHouNnMtrPPV00/gTC0ji7CVK0ViKj2zVQdNq7nQJRQMh7tH8huqwV4HBgbUcugYB5MMt4+hFik8xkW2FKRuVmM2JoWfFKQe75aUuJ9vruiRgrSg72qJRIq8KUg95oB/EpH6aDT6ij1ms7TF/tn3GMn3XsDvIDDcBCBSDDdx3K8oAvk+PFq4HwuHIbKk0Nu/ICIa7fx5Zv4EEV3pEhhSKec8PsIkImERuVz9epl5FjNfZ8WlcHJL7doFg0F3Dm1dLEeZ+V69QEQu1FSWDoU9beHhYfKul+miRNuwpbq6eo3m3M7VaVYkel2EHOk47yUR0R2CZw3DOMZq04GO358zDKOxvb39744FtvuDXXAg0KG0pLDGVj0RhR2+nnb1UxNzJ6ss9bH76L4El7eZWaO4a4pc5y6I0zxTJ/Jftxg6i/9VIv7C3UT0x0R/a7R8FaKmW1HzUxPtElhSlG19PeIh6E7oBdXV1U9qgMzW1tZ/jsfjP2LmqTY4OzWr/rsUY7dYkaIU74F877N8v3vEoYgx89cCgYDGDsg4TNOM77fffpt37dq1r0dQVh2Xn6+srHx5YGCgjpmvJ6IPuQpJEyk8TLt3MfMdiTSRPzdN8zcdHR2/ySdSlENf5vu4ZQlKuoOZHzBNczUzq/vBV12LZmVxSjgc1veOVxak4RApfq+ZFpjZ+S3Q9/1nXdkNtIqpLAIeaR61LdfH43G1GtjPMAx1Y1MrAmfQ6GETKbSyHu+QDIFgqEUKa1yoxYgzvlE8EZj5wYTZvoooE4noPCI6zvWd8L0A9XgHqNXTDfr9yDNu33bOA/y4nPj95uQpy+u7p/FM9JvXmRDqjyCir7neLZHq6upTdc7iY65Y1He1FCJFFkFyi24MmKa5Kcvc6a5IJDLHmfkly/ixu9V36uF87y/8DgLDTQAixXATx/2KIuDjwzPSIkWu9u0SkbMdu+1eu5d++DhNi/VDe7UGccxi6ucsL2PylefjluF+kq1yHoucXO14SzfhNJ2e86Ryzu5h1zPL+EubmPsQKfL18fOWq0fSEkKPLDuWucp53TCMUHt7+8/9Thi1sBzty3WvEauvTvK2bdv2bWuhk4+r/p7iYp9c7NgtVqQgoqLfA/lEiFy/t7S0HCUiGsTwn/0AtM5JLSQ9gn76KcZtSZFN/NOykpkO8okUemIZ9GXetms2mkAgENU0rXlPJtLMNDdFIhENhJdMOeyHg55XYksKH1UlYuY/xOPxYEdHx//pBSoSmqapYytb5h2vcodVpMjy/KW5fQy1SGGxyogH4wN6MSKFj+KTp7j7Y1iyewziu5fWZ37misV8V0shUmgbC3kfuJ8vZwd6CILJ752INEaj0Wf9djbOA4FyIgCRopx6A3XJS8DPh2cELSn+ZO2w24EUne3RXZEFkUjkRqcCbn0kdbeyKUvjf09EFU5Taae7hl5jLdQ0n/i8HLnn47qDNWnSpGV2QDv7fqFQqCaxc6e5tp0ZRPTnQnxWdaGlfv5qweG0mHA361VmPjccDne4fxgNIoU1+Xen/MowcbfblmW8/pyIPpalr141DOPE9vb2p918pk2bNmnixInfSljpnJlHkFLR4DTdfdYySiBSlG19tX0FcMk29ooauyUQKWwRatDvgWJEimAw+GFm3kBEh+Z9Ae89IbVwsd4/d1m76hk+0cz8ZxFRv+jUQlVEvh+NRj9jF5dHbEq6a/lcnI94X/phqGbqsVhMMzh9Ksf5nu9snxxGQqRIe+/Y7Wptbf2UaZqPE5HXd1FFmI1E9J8O67SUyb71vh2KmBRpMUSyWOGkrNGGQ6TQtlpxGNR6wv0t1p91DvFLIlILTfsY0yKFNlL7hplX5nlWMt7tfuaKBX4/0sZ3qUQKq40aBP1HHhZnzteD5/Nln+CRJl1/crtX+Xk94RwQKBsCECnKpitQET8E/Hx4RlCkeCgWi11ZUVGxREROYuYDEuaIap7YYxjG19rb23/t1cbZs2cHtm7degYzX2O5TKjp61/VlH/Xrl3LJ06cqLtoVzmuzQiupL/pjqhpml9l5lbHruhrRKTuH9eHw+HnsjFubW39qGmaGu1adzT3S9xvl7p9xOPxs9esWfMHP32j51iBCr+ccHs519EWLUtNSh+MxWJ3d3Z2qiVFxjFaRIrm5ua0rCoi8lsRmdbR0aGuNGmH13gVkdMMw3hDRNSVR8UKzT6hbi86fhZn42MVzK2trR+Jx+MXM7MGfDzMEix0nKmbzjeqq6tXO4WoYkWKcq6vA7ZaFP0/IrpGRNQk+mDrN+Wi6TD1WVq5fv16XSx7HoMdu6UQKbRCxbwHihEpsky28z3yblcs5T/dNaZ1Z/OHpmkuU5czZ2A3r2fGTiOb2P2bS0QaDFUFj9dEZHk0Gl3qd3FezHuoVH2ZD57d39u3bz9BRNR0WyPx63tXF+1/E5EOwzC+6fXO9sthmCwp9PvSR0Tfc793nAysZ+taS2BVix1dcG9i5mUJq7FeZlaXhmPta0RkbjQavUP/7acduZj4ff+1tLScLSLqhmJnIklZHoZCoR9YdbermIpzVMrFqhZulXeF5QKoYoV+P39pzQ8OEZGHHWzHvEiR41nRMaRulvcNDAzc4f5u+pkrOr8fhX5XS93v1vtPAzzr++Cj1rzAnjvdWl1d/cM8rrf6Dv5vEVEXrOThfI78vJNwDgiUGwGIFOXWI6jPqCHgRwwZNY1BRX0TCAaD7kjaSXN0rwL8TpB933yITxxt9R1iHCgeBEAABMqGQCgUcqfNzAgwWzaVRUWGlYBH9jHf7rrDWlHcDAQKIACRogBYOBUEnAQgUoy/8WDtdvxEN/is1udM7zXaFv2jrb7jbwSixSAAAmOVgLpeapaoyZMnX+3eNfeTJWesckG78hPwCACbkRI9fyk4AwTKiwBEivLqD9RmFBGASDGKOquIqmpw0YMPPvg4K4OGO8J6KluL1y1G26J/tNW3iG7FpSAAAiBQNgRc6VA1S9jihBthMrg0M09jZnWXcWbJyZsiuGwah4oMCQErM1Q9M2vw44sc8cAyUrwPSQVQKAgMMQGIFEMMGMWPXQIQKcZu3zpbliPjhU4ELoxGo+rH7HmMtkX/aKvv+BiBaCUIgMBYJ9DS0rJIhQmf7czI1OXzOpw2hgh4xCKyW7epsrIy9MQTT2jMGBwgMGoJQKQYtV2Hio80AYgUI90Dw3P/HCLF/dXV1V90Z0vxIXCkRZYfnlb4uwtECn+ccBYIgAAIlJKAuhJu3779BiuQqgbPznbsEJFrotHocmemsFLWBWWNDgJZRIq0VKyjoyWoJQh4E4BIgZEBAoMkAJFikOBG2WXNzc37BQKBh0VEs6bo8Ufd8Zo8efKPVq5cqRHGsx6jbdE/2uo7yoYSqgsCIAACOQm0trYebpqmmu6fSkRHWKmqUxmyKisr78UOOQaRErBS1q6yMgNpJqtVsVhsUWdn559BCATGAgGIFGOhF9EGEAABEAABEAABEAABEAABEAABEBgDBCBSjIFORBNAAARAAARAAARAAARAAARAAARAYCwQgEgxFnoRbQABEAABEAABEAABEAABEAABEACBMUAAIsUY6EQ0AQRAAARAAARAAARAAARAAARAAATGAgGIFGOhF9EGEAABEAABEAABEAABEAABEAABEBgDBCBSjIFORBNAAARAAARAAARAAARAAARAAARAYCwQgEgxFnoRbQABEAABEAABEAABEAABEAABEACBMUAAIoWrE+/omvJxk3gNER2Y+knkmnlNG68fjf3d9shRVQccWP1vWvc3t2z7Xdvpz+32aoeed9BB+19KRJ8XovcTUQURxUioa15Tf6jYtt+5btqkuMQ+FI/Hdr/Vu/H5tjYyiy0T149NArd01byniuSfdhP/49LG/pdL2crlXTV9RFTjKLN/XmN/bSnvgbJAAARAAARAYLwTqO9u+yBXVB4Qk4EX+2vbtpSSx7R1bZNiFcaHjArevWFK/HnitlE7pxxLbSllH6MsEBhTIsXytbUPksjZjm79Q4xoeiELnbEkUty6bsoRAZMjRHSkxeS5uCGzLpm+8UXn0L91Q8Ohgd0DPyHmKR6PRNGLuOWddQ3E5ioiejcRCZGsDxgTT7xo+vrto+UR1IVzBdE6IvqXPHUWInqLmP6HSW59fcPG1RBk/Pfy8rU1i0noaksk2y3EN8xv7GvzX0LuMyFSlIokygEBEAABEBh2AtJm1PdVdBBJY+reLM9V7DKPWz+97bVhr4/XDaXNqOsLfI+JdD6u64xtTPKV7rpFD5aifnU9SxqY2TGn5PUVu2Mnrp/eNmrmlDaHsdSWUvQtygABJwGIFK7xMJZEiuWdU64m5uscTRQWuXJu08abnM1esbbmfhE6z/qYuJ+Q4kWKTPHobSY6f25j/8rR8jgWIFI4m6SCxS8MiZ81p+lnvx8tbR2pemZh/HzAiE27aPozfy9FvSBSlIIiygABEAABEBgJArW9S44NEIeF6KDU/YV2sEHndNcufGwk6uS+Z0P/dR8X00y3SCbq7qlbOLUU9WvoXfqg7BFA7ONtYj6/p3bBqJlT2hUfS20pRd+iDBCASJFjDIwWkcLDaiRDTFjROeVyYf66Q3yIE9Fl8xr7b7MRLO/81FFERicxHerA8pYwrSKT/kYkL8xv2vi9Yh6b5V219xHJ+Y4ythtCZ85p6l9dTLnDee0gRQq7is/HDQm5LViKrf+KtTVnidC9RLSPVdYWg2TmnMaNvyi27FJf7/FcvcNMF86d0f9D+153rjv2n+NmxXqH5Y/+9JvYAB13aai/JKaiEClK3bMoDwRAAARAYLgI1PcsuYGYr3BvKgnJj3vrFp021PVwL6qZqL+7bmGay2R995KjyeBOIjp4b314TU/dguZS1K+ud9l97JpTEtOZPbULy2ZO6SHUvEMsF/bULkrNeZTFaGhLKfoMZYDAYAjAksJFbSyJFMk4EObuHxBJa7KZzD8OcNWFTjcLj4XuABFdOq+x/47BDCiva9TtpMLkh4XoWCLaTSR3buneePlocoPIIlK8IEJpHxxmPppI6tNimuyB0rGlu7+llG0eayKFQlrROeUMYb6diP6JiP5mCH2xlGIWRIpSPdUoBwRAAARAYDgJHPPztn332RXoJqKPu+8rxC9WGrHp62va0tx5S10/PyKF3rOhd9nlQnINEVUT0e8MlrM31C76ZSnqM62/7YiYBB4mseeUdGdPbfzycopL4VekGA1tKUWfoQwQGAwBiBRjWKTwMyBG00LXT3uG6pwsIoWnK4xHLBCtVsmtR0ZT3/mxpBiqvnOWC5FiOCjjHiAAAiAAAqUmUN+39HgSeoiIJnmUPUAsc3pqF91T6vs6y/MrUgxlHUZD2X5FitHQFtQRBEaKAEQKiBSjxmVgpB4SvW8hIoWev3xtzQUkdBcRTbDrLcSLSxkEEiJF4SMCIkXhzHAFCIAACIDAyBOo712qAsTnHTX5CxG9d6/rR+lcKrK1FiKFv3EAkcIfJ5wFArkIjEuRYk+6zQMWicgFxEmzckMzdBLxKhH+Ie/JRJE3Belta+uONMTU1KQNCUt1DWKk5WiKz78w0b2vv/7WLe6UnxmxJJh/sOW1Ny/Q9J/C9AUSOtwqZwcRbSAxL5vX9PRzORbKmf1rpUz1WMSm4gB4LNa8xsk7xHQtmXRJeswKfnxeY99JzgtuidQcWFFJTxHRRxx//8WEt3c37Nqn8mJXAM+02AkZdRG5Zndg4J4qmXCVla1Fs4LoWH2TiJ6IV1ZcccnU7le8KnxHV+3hJsktCXYziOiAPdlEaAsRP2pKfIXBxk+I6EPWtb5jOBQsUnjF+kj09bwZfec4622nfhWic4now0RUZdX5LQ26yaYsnTtzo8ZpSB0e8Ui8UGRYebS1kXHQ1NpTRET9Wf/dsRujEbGfFTaunz+jt91ZmIcFRJKZnmMSLyMiDYS1355/0ksJN427t2zo/6bt1uIRvNWrrqksPH5FBO1nYVksQloXHR+aMldTkL0uJFHhwLKLZ/Q+776Z3/Lx2QABEAABEACBciEwbV3bwbEJxlMkfJRVp13CtJyFLiSid1l/+weZEuxpWPSsu971fUvOImFnDKs/xJmnG6YczURXEyddJ3T+EVP3DCa50c7GUdO37D0BkbzZzVj4mu76Bdd7nc9EP+iuW5g2/9E6JhfzEl9GwpoafH9rrrebWP4oZDzwxv6xW577jzadV6eOhp5lVwuLMyj8FjaMmd011yTjcWUGo+S7ROgBYrmRiTSLnd3OPzDRiu7a+LezuYrU9i47PJB1rkFRElrWW78wNdfwqJvnnEfZ99cueNlHW/rEkTZdGQcGYvfEqoyriFiDh6bNjzluXNE99RrP+bG2xWC5hWTv/JiJtpjEjxoBXiFxM21+7GRaLs8B6jG+CIw7kcIyxf+xl0+f1fWaRUBflHYwQiJr0W8PDV3sHTi19mYSmWO97LxHDdP/mSRnXjxj49P2CZkLTHmWhN7Jkv5TL3uVxDhtXlNvt+/gjSUUKTS4oQifQSQnOhr5YtyQ6c5AkLd31k1nNh+12OmpIkQ3zm/sv8pjoZpTpBDiNUzyQYeY4ObrGYjSimdwt+OD7b7O3bdDJlLcGT32ffGKCv2o24KIxgRJEyluWzvlUwbxQyT0gRyvHV14rwoYEz5nxxIZjEiRTDM7ENPI1xrgKttzbwpRe4Ux4Uz7Xp5uGiQ/FeITLHHCXXURkh+80b3xMypUlFqkSAot9TXLhOnitGc0E+A7TLRkbmO/Bo5NHRApxtcHDq0FARAAgbFAwC0yaAyKgCGtpkma1tOOUSFEvKinboFuIKQdHiLFG0zUIUSftkR+9yUxYbm+t3bRtUMiUmgq1d7AXYnNjc/mnEcTPW+wnOmMZ+FjYZ+e/UPoV8TJeZbGx/Cas/ykcrd5floKU2kzGvoDy0TyzzWEeUlv7YLkXGOoRQoiXkN55scVRjzkjk1S17PsDGbJPj8W+jtx2tonTfgZC88Q2jD6CIwrkeLbTxyz7659K1cT8fSCusolUixfW7OYhK7O8mLPuaD2ucB0l9G1pbu/eXJDzaEVRHnVbFtUKYUlRVKkIJrocl3IyMywvLPmJmL6mqPib7App6oVQKEihb++ke/Ma9z4Bfvc5Z11DbTHAkZVZb/HkIkUHqINichd85s2XqSVK7C+6Qv/zJSuXu1NWVJoAFXT3PWk7LF6yHek3cszkGy+Eoh2sNA5c5v6Hyu1SFHgs7dDhC+c39T3cGqcdNX0kWNXgoiKTrGbHwfOAAEQAAEQAIHBE6jrXbKKiVVQSB5M9Hh33cKT6vqW3sSyd+7FRM+8PSE+bdMn2t523s1DpPBTmaRlRjxgvFZqS4q6viWLWdjnPFp+F2ejSS0PtNIFixT5Wyos8s3u+kWpOWxB9dMUsCwXdtctenjoRYr8jSGi7/TULUzNj+t6ljQwc8HzY1hS+GKNk4aQwLgSKbziBBDRZmJ6REzaotYMTHJchqrrECmWd05poj0Pu1pb7DmEXhGmh5n5RRKpI6LjiWjfvf22d0GdRaTYm/LToMNYSNNI7S2f+DVio2nejJ6UCZ+vFKSZKSozxAU/cQ0s6xMVR47walPSsqShZoNmU3KM1d4t3f1Ts+ym53b3sJjqS9UUeZM56Zowy7Vz/nzAiE27aPozf7fuHyYiZ3ordfP4NQs9aRLFDKbjhEizbqhLjn0MiUiRRRRIsc8ilsWIaT2ZHCE2DyBidf9Q1x/7iDHL5XNnbLzV/oOfvtNzV3TV3CxEX3VYUCibn5OInVP9BGL+pINNSmTIIlIkr2chTTFGwtRERJ9It9Dg++c19ukOSfLwGzgzl6WD1zhkoqeFA1/c8tqW3x504AGnC9OtROJIe0ZJgS/lfgKRYgg/JygaBEAABECg1AQ0A8SAWbGOSew5WCpIZl3P4unExqO8d874Bpl0ak/DwjQ30SwiRYyE1msaUdOgiSxyEhH/q6P+wsRXdtctuMn+m5+YFPncPer7lzaJSascddbiXyKSB4j4TSE6kdPna0IiN/bUL7pKTxykSPGKEK0yhN4U7znlKxwwQt1TrvmVB29VhZ6muHxxy4Hmbw960zhdiHUu5kyx2tVTG2u23Ub8xqTw0ZY0dw+rH/K15fmKyvi09Z9s+zupRUhfICzu+bHQr9mgJ8mkmMl0nIu33gaWFKV+kFFewQTGl0jRVfvTdLcFfs0k+vTFjX26wE4enju1DpHi9s4pq5j3qtkqUJhkhi5uevpXqcVj15QvCfFtjqCJKfeITHHBow5dNepGonEVKq0yMy0XMnfTM3aEc1lSFLrQ9RBFfhMboOMuDfVvua2z9liDRUUCjcuhR1yIrpzf2P+NJNPOKVcXFJOC6IW4IU1Od5LlXTX6QVATf/tICQzL19YfTRKPWmkrk78z0QbDmDArLd1q5mK9WJEiIwUpsXyAhRvTY3gkq/Tr3cbuGZdN3/Tais6ak4WTJpoayyHJi5hvnDejT9N1JY8sGUKemfD27mlfPGFTcofEj0jhLTClp0O1RB51gTrZvr+I/Hh+08bTsogUD23p7j/HXvjvSXW7sycR9+NoR/+kjcdSiBQrumpmC9H9DgEwI2PK8q4p9xCxM7BYKt5FcixCpHB0Ef4XBEAABECg3AnU9y35AglrWnh7TvgKxwNN3VOvfq6mr+3AgATS4oEJ0829tQsvd7bLQ6SIC8mNvXWLUvOOqf1L/900SedS77OvdceSKIVIkRkzgl6oMOJNKRcFdQXpC6TNSUiot6cuPlVFAB8L+3R3D6KXRCiYHjti6SXCpOKLxrNKzsOE+bLe2gW31fctm00iaXMNYjqzp3bhapuLRxDTZIyPlLWHxtowzTWO+HbvEMuFPbWL0tLW+2iLW6RIZ5UUbZbcKsxp82PbCqK+e8nRZHDa/FiINlTujs9yurc09Cy5WZidm1kQKcr9xTAO6jduRIo71x37z3GzQpXlI1P96hHI0HNRZokU3jEh0t0OtOw719V8OG5SFxG937pXajHlsdhPW0Tp+X4WdMNpSZFlQby3TV01+nJUQSJgtfcfxIGgbfkxCJHCj+CyV6TIvH/KEsD5DPtZ1Gd75n3HA/EuIBVXRH++vXPKncz8FcepGTE+kud11VzGROrnaHN9S8Q4ZX5Tr1q1+BIpPNrsyeb2tTVfYCHnJCgpQlVVyhFm0gcydyDZfOPRz5guhYhQirE2Dt77aCIIgAAIgMBoIJBcsFd0EEnj3uqmZ/Go7112J5HsnVOwPFexyzxu/fS211KL6szAmd6L5t6l6YEaXQEvixUpvEQVIr6rp25B0hV2rwiw7Fwi0WwmE62/pUQAHwv7NJFCLUW66xZqPK7UkSXOxsM9dQvP9DMs8tZhiEQKr7Z4CFApgaGub9nFLLJ3fq6uKQad01270LakTTY3Vxl+eOAcEBgKAuNGpNiz2252OkzB1QftyrlNG1NmbAo4l0iRZVdZMyMMeHSOBuixFdoBYZozf0b/PYMUKTKCd+ZbFGZZxA7K3UPL+sa6Yw6uMqtUrbcjS6uby83zmvovv72rtoOtjA8Wh3QT+8ItKfyIFHszlWTGw3ghEItNvyj4jKbnSh0jIlJo8FTh89OsdbqSrjGaEcY+uuc19mfEi0gG1hRWCxU7cndqHGXp3wzLEI9Fuwbi3GZlwnDiUSFEx6z9TvhzwKBGMWXyIEWKNPGtlCKFZkR510GTz2NidSf5NyuLi9ONx9mufK5FiEkxFF8WlAkCIAACIFA0AY+d8NSOv114Q9/Sk0UDaLJlnemxEPVYhPoVKdIW+MWKFFZ71FXUdpXIaE8+aHkFgt6leUWK5MK8d5mKP8lsZXq4BYCj/ret6qA3jPOE/c010jKMjKxIkepbd8wSInrBiPH0DcctSJsfQ6TIN+rw+0gQGDcihd9FUi6RwmOR67/PLGuM0SpSaEM9TOmfEYMvYFOedFiNxInosnmN/erukjxKsbudMwhoputLMvWp7RZh12OYRAqN16AiwPNCcs8br2/9fkYaWrfLgYdFj9Y511j0LVL4C7LpNY6dqUYHY0kxJCLF8jU1HyODHkqziMr9FEKk8P+WwpkgAAIgAEidVNkAACAASURBVAJlRKC+d9kCIlni2EBQd8/vsVDKSiLhtqAx0M5LGPIe4lhwp6X8LBeRwm+shlxdUCqRIpfgMrVvycdM4YLmGuUoUni41vzinQnxBh+BVeHuUUbvgfFaFYgUM/rT/MMgUlDWOA13dNYcb3JygTjJemBeJ9KURqwRkSdYf0vuwF80vf+PIyVSaDDF17v7a+2YCUMoUgxqFz4jLgJEitT7N1fMCMuaZy0RfdTxwt7NRBvVX1UDpBLTx3hP4Fr7gEgxXr9uaDcIgAAIjGICx/y8bd99dwXWC9GxhTZDU5RWGrHpdpwHiBTp7h7KM5tIMW1d28GxqkDGXEOINhpMvRpsUpg+ZgXJT801RoVIwfR0T0281g7waVcelhSFPmE4fzgIjBuRohTuHh5pJXcK8RfmN/Y94LezRrMlxZ6sFFXdjpzccdaAREQftNtvB1x08hhyS4pMd4+MOB9anyGwpBisSDGM7h4ZqWE9XWGyjd981hwpISrTYqPklhTLPWKPENNX5s3o/34pBTG/zzLOAwEQAAEQAIGhIlDfvXQaGfQTh8tnIbfaRSxf6ald9F29qFxEitHg7uEVx4GMJMvUXCOvNUf5unukBfiESFHII4Vzh5vAuBEpShE40yMgJnktynN14mgWKbRdt3fV3MBEV6Snm0y1eJe1aEx+FEu5cMzl7uER9HG4AmcOSqQYzsCZHmw8+2hUiBQ+3HpKIYgN90sY9wMBEAABEAABNwGPeAIFQtobYLNcRIpyCZyZtJaYYDxFwqk4a0J8f2/dgs/6cZEYLSJFRmYYBM4s8BnC6SNJYNyIFMkFtjt9KFFa1gU9p+AUpEQ73Lu5Ws6tGxoODQzEfkQkv9vSvfFLtuvBEIoUGXEYSpmC1B6kK9ZMmSYGZ1P2PS0YSrFwzB2Twl8K0uVra68jERVY7GwZxaYgHZRI4ScF6Z60nrs0G80xjhdEvhSkadk/kuNw3ZQjAiZrNhA7v7r++fm4ISFnilf94x53Hv4mi7lobtPGHyX/1jXl40MUODMtCGhK0MqRItTj2Xlut7H7OE3rqtdbqVQ1taszOjfcPUbyC4N7gwAIgAAIFEzAazHPRM+8PSE+zR1PwC68rnfJKib+tONm/yBTgj0Ni54dKpGCiDJiHHhlznCmMvWZgtT9Le/uqVuYDDCeVyBwBc6kAlOQZtTPnS1lT4rUjLlGHnePAWKZ01O7SDOWpA4fbXFnW8nIVJKrb/2mIK3rXXIdE6fNj53tKXgA4wIQKAGBcSVSZAl8uZmYHhGTthDzFCY5joiq0thaQS+TIkbnlCZiXpVY/+3vOGe3ED9lJLOHEAmzLixDRDSZ9vjJXz9vRv+1yevzmMX7XRgu76q9j0jOd9QhRsTtIvJsgOhnc5r6Vw+FSGG5fOjiOdNHMktshaEWKZSBhwClASx/zUIa1JOEZDoxf5KInFkgRkSk2MOwcjURT3ePIRaKEpsHEPG5RHS4s3+Z5fK5Mzbeav9tRVfNbCFy5vLWn37DQk+YRC9PfGf3fRo8dEVXzc1C5Mx/redtEaZHmfhXYsrBzNRk9almpEmJd6USKTzcrbQOfyWhh5jktV2Bge+q2JArJsXyrlp3ALEYEa00WW4PEB8gSQGK9fnN2se5yi/B+xRFgAAIgAAIgEDRBDIydiTnlnRzb+3Cy7MVnrFrTqSZM67srV3wjVKJFHW9y+5j19yTidpJ6Fkx6Gc9tQtX5xMp6vuXNolJqzh9Hv0SkTxAxG8K0YlMVO/4lsdY6PLu+oXJ+Y+PhX1adg+L12YSeoQM+i0THStCpxPRPjZLZwwPj2ClybkGmXI7B+QAkcAVtGetkDbXcC7qPdxaknMeYXrIEH4tsDv2XU0R66MtRYkUelMP8UpI6NdsWPNjIZ2LZsyPIVIU/RijgCIJjCuRwtpp1ZSOzQVxc4gUe4SGmsUkdLUjxWie4mTdhLcHjtcFY8lEirU1F5DQXY6AlY468OPzGvtOGgqRItn+zMWi/tnTxSJ5/hCnINV7WOk6f0pE/1RA346ISLGHSV0Dsali17t91FcFl0e3dPfPdgYDzWIlYReXCmCqVhmmuetJIcpIc5rl3ip4LZ7X2LesVCJFTnGLKGUBkktEuK3zU/9pkBEhpkN9MLNPgSVFAbBwKgiAAAiAwMgTcO/mC9FbJOYpvfXXqmWk51HT1/bhgAS6HNnWdIemt6cuPrW+3/gvEr7XsTAfVArS+r4lF5Cw59yTiR7vrlt4Uj6RIrlw7luymIV9zaOFaEPl7vis9dPbtuu1Phb2XiJFrk5Nznl66hYsS5a/8br/lLgZISpsruFc1OcKeursSx9tKVqkqO9e8ikyuOD5MUSKkX8PjPcajCuRQjvbWtj92BH80T0GNCuF7ibvNY93iRR6we1dU+Yy8XVEVJ1jEJlEtCpgTPjcRdPXJ1+upRIp8iw8k24IQyZSrM10ryCiNNN7J5PhECn0fpa7glqY2Pm3ndUQJvqb7BEFKq0fRkyk0Pvf1lU71WC5n4Q+UMgYSmObXTBLa5vlPvLfCUuL01zqv/vW24TkmvmNG1ckmZbI3WPP2K85zxLW9nPd9B1munDujP4f5rN0WNFZe46w6ATJ67lTMedPRPReh3j3NhOdP7exf2WyDjncScb7xwDtBwEQAAEQGHkC0/rbjhgwK9YxidNN8zdxjh/XX9u2JVcN63uXdRDJTMc5b5BJp1JADiuFSDFtXdukgarAk+yx6cFESVcEPyIFqctEb+AuYvpshvXy3srrjn8fm8bs7qnXvGL/2cfC3i1SqEuoZqDzmjeYzPRAd038AmfGi4beJecIJcUY33MNYj6/p3ZBcq6hR33fkvPIZG1jxpyHWC7sqV30Qx9tKVqk2FOXpceT0H2JaZ3n/JiI/mZtmqXmxxApRv5dMN5rMO5ECu3wtkeOqjrooAMWiUjipZTceVeTrTeJeNVuY9dVVWbV40RUkxocHiKF/qZxJyoGYpfKnoXfYdaLVhdKbxFRvxAtm9/Y35e+qKx9kETOdvwtI46D34XhnpSME24gklMS668DrWCW24Xo8fmN/WcPlUhhWaRoeiY1d0seInLX/KaNF3k9UMMlUui97+iqPTxO5jIm1jSUBxCRSUL/YGYN5vmCUHKBO9Gq54iKFHvH4v46htS948NpY4jpf4SMm+fP6G3P9qLa0xdTvsjElwnR+y2BbXcy7oQETr6kqUcX7anj9q6aWjWbJKbaRMKTg6yxr6aMrxLRI/HKipsumdqdmgz4HYt+xDetxIq1U04UYd2tONJqq95bTSAvnD+jv8uPiLCnj+UOa5KkLlVmYqLzUsKK5u4A06Nxk9Y4RUbn2PRT/nj/KKD9IAACIAACI0fA21qB7+qpW+A5x3LWNCMzheUmwiT/UwqRQu+lQScHqipuMEhOEcfck4Qe76lfeLYvkcKqdEP/dR83zfgig7jeUdY7RPRHEf5mb13sAXe6TB8L+zSRQsUTU/hSYrlRXT0sa5LkPEmEFvTWL9Q5f8ZR27vscIPkDtojyOyZawi9xER3x4z4o4ZUrEkXkjL7qK5n6YnMlDbnEeK/Ghy/sLv22i4fbSmJSKGN0/YwyTIrTfue+THRPxKWN8n5cUKkSJsfQ6QYuXcA7ryHwJgSKdCpw0PAw80gI2Dj8NSksLssz0xVmnKJKKwknA0CIAACIAACIAACIFBuBNyuMraFR7nVs5zq45FJ5s9xjjf217apdTkOEBgRAhApRgT76L7pirVTLhHhmxwxOdKyToxU65JxHgxziWHGvzin6We/d9bDElY0sOmHHH/v3dLdP9UZ52Gk6o77ggAIgAAIgAAIgAAIFEcAIkUmv7qeJQ1s8BKKB77Y03B12vxY3YtiZiB9fmzFMnFbsRTXM7gaBAojAJGiMF7j9uzbOmuPZZITmJNm+upKsa8FQ4ToxvmN/VeNJBxXys63WehBIeNBg+M74sQzmGhOvmwZI1l/3BsEQAAEQAAEQAAEQKA4AhAp0vlpHJHYhMB6kmRK+7eJ+EER80EjENhhisxgkcz5sSObSnG9gatBYPAEIFIMnt24utIjroTd/pdMNoIXz+h9fiSB3N5V28YkC/MEhUxVkYk2GMaEWXZA05GsO+4NAiAAAiAAAiAAAiBQPAGIFOkM63uXthGR7/mxO5tK8T2CEkBgcAQgUgyO27i7KotIsYOYvjJvRv/3RxqIBkN918H738WSDEBZlaM+phC1VxgTzoRAMdK9hvuDAAiAAAiAAAiAQOkIQKRIZ3nU/7ZVHfhW4C7yMT8mnR/vjp9pp3stXa+gJBAonABEisKZjcsrlnfVXJyIiHyjJQDsZqKNYhhXzJveu7GcgNy2tu7IAJlXiZCm4NJ0o5pOViMYv66prITpJnfGlXKqP+oCAiAAAiAAAiAAAiAwOAIQKby51fUsPdIwyHN+LCR9ATZu2lC7IC0j4eB6AFeBQGkIQKQoDUeUAgIgAAIgAAIgAAIgAAIgAAIgAAIgUCQBiBRFAsTlIAACIAACIAACIAACIAACIAACIAACpSEAkaI0HFEKCIAACIAACIAACIAACIAACIAACIBAkQQgUhQJEJeDAAiAAAiAAAiAAAiAAAiAAAiAAAiUhgBEitJwRCkgAAIgAAIgAAIgAAIgAAIgAAIgAAJFEoBIUSRAXA4CIAACIAACIAACIAACIAACIAACIFAaAhApSsMRpYAACIAACIAACIAACIAACIAACIAACBRJACJFkQBxOQiAAAiAAAiAAAiAAAiAAAiAwPASaOhd2idENfZdmai/u25h7fDWAncbCgIQKYaCKsoEgSEisLxzytXEfJ2j+C0Gycw5jRt/MUS3RLEgAAIgAAIgAAIjTKCuZ+mRhkFXidBMIno3EVUQkRDRW8T0P0TynZ4a82HiNnOEq4rbDzOBhp5lVwuLc26o4+JbPXULv5KtKh7XvEMsF/bULvrhMFe/qNtBpCgKX1lfDJGirLsHlQOBdAIQKTAiQAAEQGD8EQgGg59k5g4ierOioqJu9erVL48/CuOzxUf9b1vVgW8F7iKhc4moKgcFXZg+a7BcsKF20S/HJ63x2WoPwUFBbDaYT95Qu6DPiwpEivE5VkZTqyFSjKbeQl3HPQGIFON+CABADgKhUEh3gM7McsouIvo1M39j0qRJq1auXBkfqzBbW1v/1TTNw6qrq7vLqJ0cCoW+RURfIKJ7IpHIl6xd4LHaDSVtF0SKkuIcNYVNW9c2KV4V+JEQtRCR3zn7KyJyRm/9ou5yamh935KzSPheItrHqtcWNoyZ3TXXwBK0yI7KIlLogOnoro23eFnXQKQoEjouH3ICfl94Q14R3AAEQCA/AYgU+RnhjPFLwBYpRORNwzC2OkmIyL5EdLD1t59OnDjx/Mcee+zNsUYrGAweysw9RHREYlf1lEgk8ng5tNGq1zoiOpKIXmTmhnA4/NdyqNtoqANEitHQS6WvY0PPkpuF+asugWInMT1LwptI5IPE9DHL/WPvnJ5pU8Wu+LT109u2l75WgysRIsXguPm5KptIQURZXTggUvghi3NGkgBEipGkj3uDQIEEIFIUCAynjysCDkuKhZFIZJmr8dzS0qK+3N8Rkfcz803hcPjK0bqb72jrpyORyE/stp544onVAwMDPxaRo03TbO3o6NhUDoMgGAyey8z3E5FBRKaInB+NRh8oh7qNhjpApBgNvVTaOk7tW1ZrijxGRIfsLVl+T2bFCT0NV/8+9TdpMxp6jW8K8xwrToX+FGOhy7vrF95a2loNvjSIFINnl+/KHCKF2t94ClYQKfJRxe8jTQAixUj3AO4PAgUQgEhRACycOu4I5BEpkjzsxbKIPC8i0zo6Ol4djaCyiRTl2JZjjjmm8pBDDlFXnJOI6G4i+jIRhTdv3nzapk2bBsqxzuVWJ4gU5dYjQ1+f+t5ldxKJM/DhNiY+t7tuwU/dd1e3kFhVQC2ojt4rXlBvT118arkE0oRIMXRjJqdIQaSujct66ha2OWsAkWLo+gMll4YARIrScEQpIDAsBPyKFG2PHFX1roMmn8fE84joww4f0HeI6P+Y6IHXX3/rlrbTn9vtVfHb1tYdyRJfwMRBIjrI3v0kotdJqM9gWeLOKLJ8be2DJHK2o7w/xIimX9rYnwrwdkfXlI+bxGuI6EDrvHeY6cK5M/ozoknfuqHh0MDAwGIinuWIZB4joleJ+eHdvOuGy6Zves2r/nuujV1ORKd7RUEXMm6eP6O3fVg6DTcZNgJ+RIrm5ub3GYbRS0STRaQ5Go3+bNgqWMIbjSaRorm5+SOGYawVkddE5FTDMH5ARIeLSGM0Gn22hFjGbFEQKcZs13o2rKav7cCABJ4ioo/4FR08RI1XOB5o6p569XMeAoGnG4BHpoQfdNctPCdtcbvhukPJiF8uzN7fV5Nu7q1fmPq+NvQufVCInHODjDZ7pY2s7V12eIBlsQg1J8TNf7LmIXvmAERPcty4tnvqNa+4C3MvvrXs1w+IT3vXWxWXstDnieT9SYsToR3EtM4kntNXt+AlDVCacQ7RO0L0DAlf0Vu/YGO2Udiw4bpDJWAuJqLM+QrJwxW7zRvWT29Lm6809F/3cTFN53xoi0kSYqbjWViFXLWgeZUDxszuKdf8KtcTkEek0EtfEqFgb/3C5+1yChEpNLMMG3Q9CTU45oQ6f/yLMN/7xv6xW577jzbP+aTebzB8nO2t61l6IjOpdaS6C2rw2N1CtFH7xWC5JV8KUr1/IWN2fL1tyre1ECnKt29QMxDIIOBHpLh13ZQjAib/mIg+ngfh82TSmfNm9qdFAV/RVXOlEC1yCBtexewm5ju2bOj7WlsbJdOdlVKkuL1rylymZKrV6hxt2Mwic+c2bfyR85wVnVPOEGbdrX1Xjmu1zqsCxoTPXTR9fdn47GLIF0dgMCJFZWXly7FYTEWLA4jorISI9xlrx/9lEamPRqPJSfDMmTP/JRAIXEtEJxPRfkS0g4h6DMP4Wnt7+6/dNZ89e3Zg69atZzDzNdbEKkBEf0/8/0OxWGxxZ2fnW+5rWltbP2qa5jeI6DgimmDd47F4PL54zZo1f1BXjt27d+vkv96D1EORSOSs448//j12eywR5hlHwMoMNxjLymEVER3vdMFw1F/brEKnZg7YxMxXhcNhjS2h//Z1hEKhSxKi0C1E9I1IJPK1UCh0PRFdRUSXRiKRDHN0ux+ZebZpmlXM7K7D5eFwWBdwycOxgP+1aZpfNgzjMiI6zeqn14noezt37rx2/fq9z3ooFFpAREuJ6GEiekRfYUT0Xma+MhwO36jlTps2bdKECRPmMScXDO+lPTuSaoFz3eTJk3/kFZS0qanp/RUVFUtE5CRm1jGlAVt/qePAi9vs2bP32bZtm5avjPQe+m76IzPfOGnSpAdXrlyZnPg7RQr9p4icxcwXWQsGHYur4vH41WvWrPmbr07BSWVNoL57ydFkcKcjjo6Gpbirp26B9rnnUde37GIW0feHvmv0eJuYz++pXbCyVCJFXc+yM5gl//eVaVXFrvjnNCbGYESKht5llwuJPvcaSyjbsY2JrumuW7jCeYLH4vsXxLSVJPle9Vr3vCxinsscWEgk07Kcs42YP6cs3ZVp6F06V4jyzldEeG5v/YLUfMVLpBCSdUx8iiXI6K18BRf1aLNaqOmm1GS7vkyUJjj5EimkzajvM24mSroSZc8sI/R/JHJmT8Oip0vFJ1lO8v4BDbj8WYcrk/MW26x3rB1vSju4v7tuYa190mDGbFm/HMZR5SBSjKPORlNHP4F8IsW3nzhm3137Vq4m4uk+W/u7GFGTbe1we2ftfzGLRt/WRVi+I0bEi+c19iV9/0slUixfW3MeCd3lsw6vkhinzWvqTUYxv23tlE8ZwmoKq7su+Q5hpu/PndF/fr4T8fvoIOBTpDjeMAyN4fCyBm9MCA9iLeoPE5Ed1sJSG/ySneoxGAyezszftcbka8z8tiMQpy5Cr4pEIrfZC/eTTz75gJ07d2r8BXVv0AXkzy2Cn7DKeGrixIknOwJ3auaLixPCxA1EVJlYfG7WiZfjHm+JyNmTJ09eu3Xr1kuY+V8sIeMDif+qYPCSiDwdjUa/5SFS/CwUCunE+0ki+kVVVVXr448/rhO75BEMBj/MzBv0fnYwS1f9tX26c6kLH32umJkXhcNhFRryChXWIvyJhHvHp4ioJRKJ9IRCIRVZwkT024kTJza7A5g6+vGPGgCUmVVoUB5q1aXvJq3rZ8LhcHLC71jAq4igi/x9rGsmiIjuRmocjDTmDpFCxaKJliikxSWFnObm5g8YhrE6IWAcpX2o5YlIhcVAWWQEX21paTlZRLTfVVz9s/K2xGLduR1w1llvZFn1aMwBFZTte+i87N1aHxF5bMKECedpfznaqJfqjqwGRv2H1Y3aL1qndVVVVSc5+3d0PLmopZuAh6ggTHxld92CmwZDqxQiRX33kk+RUdj3tbt24fmFihR1fUsWs/DVWRal6c1XawhDvtJTu+j79g8+rAoyEArRW7xnQZ91XcREz7w9IT5t0yfa3rYLqO9bch6ZfBexrznTqyJymp11xUOk8OrawYoU7xDxfSTyGbtuyTYadFpPzUIVv8iPSFFQXxA9X2HEQ+tr2l4sBR8to7532QLaI1bpu9fX4RQpBjtmfd0IJw05AYgUQ44YNwCB0hHIJ1KsWFtzlgg5U3ztIOFrt/T0JXcrD5xa81USUpNEOwWYEPEiFRra2sg4sKFGFyt1do2Z6GkmPmNOY99Ld3TVHm6SqIXGMY4WpVw6SiFSqJuJIWZUTcEd93hLmFaRSb8kgz7GQrrLYLuL6GldW7r7m9Wiw6MOL5BhnDNveu/Gb6w75uCqeNW9xMmFo328bgq3XNzU90zpegkljRSBfCJFS0vLx0RErQY+mFgI3hWJROYcf/zxh1kixeHMrAvLL02aNKnD3iUPhUL/mXgm1CR3/0TWkIsnT578Hes3DgaDpzLzf+sCUUROjEajKhhQS0vLXBG5TUR6YrHYqV1dXbrIpsbGxoMqKyt1wV4jInOj0egd+vfW1tZPmKYZ0f8Xkc9Eo1G1lhDLmuHzCeFEBZAXDMNobG9vV2sMyubu4SVSWKJDBxH9q9vFxRHQ8l4rLajW/+sicrmIbHDWPxgMNjDzo5ZFwcxIJJLTBNmqZ4Yg4ajPv9vChXPMONqmwsAp0Wg0KUKq4LF169ZvWpYNfzQMo6m9vf0lxwJe++j7kydP/tLKlSt1F1GFgFrDMHT38zBbgLDqZVtSqKjx3crKyqueeOKJpDm2JayokBVSK4tYLPYF2/Jl1qxZH4zH41rex53BV1tbW//ZNM0uIvoQM38uHA6rC5uKOBqw9VwRuVdE/mjHQbEsWHRH+nPue1jWGA8R0RRmvjgcDq9wtjHRrL5YLHZmZ2enjlcdCzWJ97KOK3Vh0nGYHEs4Ri8Bv6KC3xb6LS+Xu4eH2PCCCJ+jbhDT1rUdPFBl3MvEqe8rE70eJ2npq1uU/L76iUnhtahMLq51DkD0SxH+BJOom4nTwuIVDhgh2yUii0jxthA/Yoj8xWR+n0cZWkVT1DpO6CnToIksyXTWat1kH9uJ6cye2oUqXlLSBYIpbb7irGtCyPwYZcxXuKunNtascUJ8ihR/iDNP769dkHKb9epzL8GBSb4gxJ+2rP/sy7rfmRAPqdCST6So71/aJCatYqL9Hfd8RZgeZuEXiaWOhI539cV3euoWaprpovlM6287YsCsWMckKsjax24miiS4PisGHZbJN6kypSwpih2zfp8vnDc0BCBSDA1XlAoCQ0Ign0jh/l1Fhte7+2ttlwwVIg5qqOmTPbua1sGPz2vsO+mWrpr3VOzZldVdWj12CvEX5jf2pSLw395Vey6T3GPtPOo5b4kYp8xv6l1XCpHi9q6aG5joCsduxjZhPnf+jL5UoLDlnVOaiFknLPaH8w025dS5MzeuX95V06cLQLtlQrx4fmNfKliUZWmhO7i2K8iAMM2ZP6Nf24RjlBMoIAVpXzwen62m8Y5F/WGmaZ7a0dGRnIDah8M14R5rEe+0HtAFaHJBr+b2mzdvPksDQQaDwS8x86eY+YFwOLzWVZ69OE66Z+hvLS0td4uIXpORccRhiaDjelYkElmv1xQiUljn2y4WKZcPZ0BLu+0tLS0fEhF9D+zrFTMiFArdTETqTuGVQSVjBDn43RCJRHR3NHnYlgzM/K1wOKzuDk7musDXBcLiSCSSFuzthBNOOHhgYEAX4So4JTOEOBbwW03TrOvo6PiLs7xgMPhZZlbxdpNtueGwpOiqrq4+wRY1rLrZwoq6/Ey3XX7sMoPB4HRm1tSubzDz9HA4/IKKF7FY7DLDMN6orKz8utOawUs4suN0qIWFYRjT29vb92Zr2COu2BY/yQCjBx988MeYWYWmmEe/qCWOuq2oxU/KXWWUP87juvp+RQW/kPyWl0ek0LlD6vuqz6czGKMlMKR9X4llTk/touT31ZdI0btUz/28o12vGcSf3lC3QDdQkoeH9ULCM0Ru7KlfpC5kmRYCHtYW9T1LbiBm51xD3+v39tTGv2QHGm3oW3qymPSgw0oiLsyX9dYuUNGYPMrICGzqsdB/g0w6tadh4fosIsU2FrotMBC/qZD0sdkEB4rTCy7rF7VIu7i3ftG38okUdb1LVvEekcM+0sQg/WNdzxL9bikPdU9M7IHxi5VGbLpaUxTLp75vyRdIWIX8SqsCcSG5sbdukbpQJo+6niUqnOt8UK3PkodLpChqzPp9vnDe0BCASDE0XFEqCAwJgXwixYrOKRrM6uuORf4WJvrS3Mb+DD9KdwXvXHfs/2fvTKDjqK68/7/VrcXGkh1sk0CGLSEbXwgkwlq8akOLMcYYjA8kATKQkAUIMCxhN3sCTGDYvwwTApnARwyExVhSo82rFkdAwgwJEyCDEwfyeQAAIABJREFUwQG8gC0ZW0t33U+3uqpValdvsiSr5VvncAB19Xv3/d7r7vf+dZfPhUy/HIAkMVH4Yjzf6+s9L1aCSncbeytSeHlyuL0knL7CIS2Z8mTVybkhLt6XXVTWcs+9DZYniCR2cq4O2eCIJ8iITIg2OqYIuA7uXnZJ2IKED9ydk5PzhHMo9TpAOm925YAoiPWE2nVAlqf+kRwWscC4DseWSOHqQ9ZzRIRIBDZVkaKysvLY/nAOedL/jnNQdwQJZt7pPOGvqqpa2F8hQLwl6nNycha5D+9ik+v1FYmqc1RUVBxERM1EJKE0g5KUuuyRZJqDhIBEHjEuocTKcZEoqaQrpEU8VebW1dW9FT0Pbt7xBBS5zzVnEvd8Sm1trQgWMa8YITiLAYhn2guJOErDicaYiFmi9aSvjy0CyYoKyVqdbHvxRIrZ624e/PtK6DCZTpWkk8nYkUik8EoWyuBn1s26XvLLDFxWngJ/AOAy119f2Z0VmhPDQ2APb4RkeMxddcuhpt8SbL/o9ENM16yZfW1/Asllxux1vtWgAc9TYMBLwrk/74/LJk7o8Q3arzhCh4dIISLIz9bNvFbyiqR0xRMc5qy96U4m+hfXvtDi4TdxNhNLLg3niiRTLVp/y+d9YbHaeWgl90S8JJw3FK1fdpSPffK7IiFtcoW9TYpCK/eWz6x1tzxKYHc4rqdXiceajXhS7O2aTWkS9OZhJ6AixbAj1QaVwMgRSCRS3FNf8A0DRi0IB7t/0sMVMfAqGHXBPjx+aVXLx15W3tsw80GAfxgVl9kL8F+YsY7JeGr7mvVrHc8Mdxt7K1J4eHJI8+Ky3e1hq8SlDyRxYtx5UXnLFfc1Fl7CTBKz645flNwZ7zDMdh/TU1s/3hGIVdVk5GZOWx4NAkM5qMUTKeK95ozHdc9E0zRLA4HAf8lr9hN/2RgusfMHOMnsnLfGSnSZVLWRVEUKr9wQrlCPXzheDtXV1VcyswidVo4Ej3lz8jysj85vEX2vyxtgdbS3gsueudEeLInmsaqqSjauj0oSUhF6Eh3gKysrDySyqgqJl4glliQQKRxPjpjeIi6vnUjYjoTn7Ny5s8wOlclz5Tdx0EhukYT9e31WEo0xEbPR+PxpH8NHIJlDdCq9JdteXE+KtTdfwgSP31d+h0HtRHjq48mhQKwqD4lECo9koTHzcMxed7N4WEmuAufaGKJQWcvMZW95HNiHJFJ4HdQdkSLGIT6p/QoT7lw387orPEQKz4orycxzPJHCw1Ym5n8FjE9iiRQxvDwkybhXyWjJwePsufrEeyYE4yUPkSMlPnsIDMCatbOumxvNI55IMWcv12wy7PWekSOgIsXIsdWWlcCwE0gkUkiH99XP/A4TS+LJWJUxJAb7r/1J+e74ZG3rb92CwwNNxZNCZvcLAMXKcC1ddDL4BR+Ma90eCnsrUniUJ02eH9HvLipd/x0rnGVu0a+Z8V1XduzodkT0aDLA10aXUU2+Q71zLBIYykFtJESK+fPnF5imKU/XJeO45CFYRUQSiiRrT3KqSEz1qIoUMl+uw/3tW7ZsuWH69OlyGJe8C1ZCS/seJxwl0RSvTSBSSAiCZGWX+GRPwcOVCDMSKmPbEFckGIsixZIlSzK7urrke1ey0Mtm3JpzZn7bzqFzk2zkVaRItKz0dSEwFhNnivfAnBZf4t9X4iYi37Vriq6RxLGRK5FIkcqh3eNQHkkwORoiRZL5JDwXs1NlI5XxJvpUJAzdiArLALCFQc8T+DxX2xGRxGOuEpkQeV2EHPioNqq8avLvt6uQJFMOVxqNJ1Ls7ZpN2mi9cUQIqEgxIli1USUwMgSSESmkZ0lyGQLfT0C5K39EtFEmEX67bXXLP7uFinDYReH5gBWvKS583t8TjA8AY6lTWWMsiBTOAO9rLFzITFIp4atxxIouYvrxheXr/3NkZktbHW0Cwy1SDCXcIzc3d3tXV5eEV1V7VcHYV+EeMheufBMf2qU6JazjXbfYYFcykaoZAa9wj2Tn1NXXoUm85z0nt0OSIoWTF2PMhHtUVlaWE9EKSb4aCoUqA4HA351xa7hHEitAbxlEwPsQHL8EaTyEw+FJ4bQ/a+3NC8ng28EU//cV/OM1s66P/L6qSBEmuC9ECjvsRHL5uMNhJVFwpHSnJa4Sn7d25vVPjBuRwl60Q12z+rW0bwmoSLFv+WvvSiAlAsmKFE6jy35/dOa0AydXmAYWgFFqx1ZKOT7nChLxFReWtlrVP6Kvu5sKj/CHcDoTSexnobvmtn3v671Gb6nkrNhbkeKBpqKjQibcsY2ShGlQ4suUYPUb+8vaogN9fpzR/0SzAmBJ+CXlCAcuxgcmzKqLy9sSVilItW+9f/QJDLdIISNIkDjT/brlDTBt2rRpRCReCVOj8zDY7TluynskzpQSpO7kknL/cCXOlLZciTLFe0LCJX4i+Vxqa2sjn39XQkfDK3Gm7LErKiqmBwIBKUsa83KFknjmtnDZI0nPFrqrnbjmMVHizNPr6uqeSSFxZiREJUG4R9zEma4SqpHEma4wmci8OnDsUqPr7OobVriHi3O3W6BxvSdW4sztTmlcN/yhrP3R/4Rqj8kS8MrPAMa6tbNCc53EjtFtzVl3yxUMK1TL2dtHqlEMp0jh9GvZCN8ZxKiwE2oO/n0FBiVaTCRSpFe4xx65GATLoESiieZ6ND0pxJYY1TrcZkZEillrbywBGX9wVfboBugHa2ddG0mkHm98HrkqUuYzHOEe0TamumYTzaG+PrIEVKQYWb7auhIYVgLxRApJKNk9IVNcjT8rnRoG+sgMPXVBeXska/y9TbMKYZryZCOSCIpBL/+0bH3FPfUzZxD4pAGD+e2flrc+5vy/CB5Tp065i8GSid+JP9xpMM64oLxlxd6KFB4JMaXrDVm7eovPP6kjUpc8FtD76/O/zIZvqWlGMkF/lL2791HnvZaHyOyZl4BYSrBKTgu5Ikk3h3WitLF9QmAoB7VEeScSlCCdT0TyGZE8DVYJUpf3xWyp1jFp0qTrli9f3iv5Crq6uk6UcpciYDjhHgIqXgnSnTt3XsbMN/c7QrRFeTw8RkRnAbC8CRzgicbjyhMhb9nuzqMhf4gqjfmKz+db8tJLL70jr7lKot5FRNfW1NRYWe6jL1tYeU6KVEj4Q21t7W9iLQhX6EakyoYzj3ZJ2KU1NTWtdv8SUiEij3h5/dUpyeoSKXKI6MFJkyZd4SpB+nXDMKQ60BFOOU9pK55IEa8Eqas86Ex3NZbKyspTiej3/SVFpbLIQqc8q52b5AE7xCeSkyJeCVK7zKnw+2p/2dLv1NXV/V5zUuyTr5R92unsqEoXVnlLA6etLbqufg/DrGSSPlnnUhLSuSJ5GvZWpJi95rYvsy+01LB/X9nAR7szQ49Kokqrs3D/l1glzmng93VQNYz1N50JtqrsOCXQIyEa0sRYS5wZLyeFR0JMUYY27MoKFUeYJFg9oy1SiDkeJTndVroSZ+4pwngmMY0xxuHgs7eJM4djze7TLwDtPIYbt4JRAkpgTBKIJ1KI14A/A6v6SyF+3TY+xMDPflrWMihTtIeY0HJRWcvMexuKLpYDDwAnwd8bvUbvPHdlD4+8EbuJcN6FpS1P/FvDzGUEdiey+gjkq7yodO2fHJj/1lB4IYHEVdsqVyXuhc775X88SpAGQbjtotIWd7sI587okczPEw0je+lPSpp33l9ftMAkPNk/hkl223v075mck/mai8pbpTyjXmlOYCRECkFSXV29iJnloC1lb7cSkWzMnQSSkkjsqtraWjmwW+VJq6urlzKzJV44+Rhc+Re22B497qoOkr9BPn8SopRBRHJPj2mauZJ80Q4hkPKoHc4UuTwVpM+PiOjZmpqaCxOJFJWVlQcTkWRtlyo+npUlFi1aNKW7u1tCViRcTIS8N+3Dd57tHvyGaZoL3CEN7qXjqtzR61TTiLW0XGEhua58DU5OCmErnl8yvqDDQ9gQ0dk1NTUSluKufCF5eEypVmIYRiczi5gqoq18p63Kzs5e9Nxzz22X98QTKeR12/tBhAKpumLl1GBmebAjpe5kXp/Pzs4+x2nPZib3zxMb7DmUaiLydFlykQhHsSNSwSVGH47N0tf9OTk5l4vIpSJFmn85DcH82WtuLoaBZ10ls6WVP/mN0CIp8ehuctb6Wy4mk29xCQRwHyo9yoPuUUli5rpbv27AfMlVqSESmjB7/c3ijTn499XkyrVzro/8vsc71Iut0UKJiC5g85R1s2+Q7yPrihZm5Pt2jxKkLTeXs4mnXU/545cgBYY9caZl655lTINMfNu6mdcP2q8UNy2bFMz0PUrARF9vaKlTWnRfiBSz1t78FSLU9XvSHe6xJAcl7tyjBKlHKVdpY87qWw9mnynfxX91l3DdWz6z19/0z2CSPD/OfnEPvvFKkA7Hmh3Cx1bfMowE1JNiGGFqU0pgpAkkCvfYszoHbSU2L9i2tnW55J34t8ZZ84lNcfOO1JRm5gd/Wt76E4/KIHL4eT6U4f/xJXPXfCDCgGl2/zuDlkbcSa28FGb5ReVtb9zXWHQmM9xPSQTHu2D8vl8s6QZRIYFlAz9QlSNKpLincdZXDDajf0BNMEvm8FpmYycb/DViSJlE2fwzg3/3yZrWsyfNyzsw08xs7C/rd4wzDwS0hcg4++LSdW+KJ8iBU3NvAqxSXHt4goz03Gn7I09gpEQKsdx+gn4TM59sV234tP/Paw3DuHzlypWvR4+uurp6niSnFecE+/MiCTTFi2cHEUkuiHeiS2/Onz//GNM0RcSTcAPx9pHqGo8Hg8Eb6+vrd7j7sBM1Svk48WySJ5OP1NbWnp9IpJA2qqurH2LmHzDzOXV1dZ7uu7Y3wZn9iXIvtQUNOWB/KB4gXva4bauqqrpEoq36BdNBCTG9VoArBEXKDFrhLq55XMbMfyMi2fQfZYtAHf0i0RU1NTUiyFqX+wDfL6icAeB8ANKew/Cx7u7uG5qbmyU7vXUlEinkHpuB8L3QPrjJd+KbzHxrbm7uU8uXLxfhIXIVFxdPys7Oljk+2/aWkTUi4SwiPt1re5Zc6g6vidGHjPGqmpoaObxZwpeKFCP//TEWe5i97mY5pEVX3OoE8CoT2km8Ihn5/eUhP+/OHxXtdRGjGsUuBv3eYH6PDRwCtpL6Hujm4ORPKG5aNi2Y6Rv0+wpCG5s4e93s6948+r+XZR643SfJYQf9vlrlKGdet0LanL3+liUIi70TXX38FxFeZGCTeGZM2G0cA4PEI8TyCLWvj0FWWeRXmel4AkviYXcbg8JKRiNxptgV48AvicmlQpPkf5Bwm69h0H4Fv1s3M3S2hOzsC5HCmodwZRRJkBxdcWqQSBEjPKQXoFUEWN48TJwHtpIv5/a3OUhE2Fs+MdZsLwlbxp/irFmrBOlwrNmx+J2wP9mkIsX+NNs61rQnkEikkBwSPpPkx1GekiZzfWQSn3xxaWub3HxvY9GNYFwdVcIzVjtMhMcvLG2x6ljf1ZQ3LdPMlIPD0cl0bN8zyJPCtuEsMGRj5oRkJGrur0Gg/NKylk33Nhal+F5uytrVtyCZcJJERujrSkAJDA+BVMWmRAf44bFKW1ECo08g/BTe/wLA8SpuRRvWK8LY2lnXyWE0cnl4KSQckCNSyI2z1990Fkx60O2tEb8BatqdFVzghD8Utyw7os/0NxH4CI/3RUJTZq2/6UZiSnYfIgfri9fOvP5XTpujJVIMjQn/NURGecvMazftK5HCWlNZvmawJaC7rz1KoKY4F6KTDZrz1NfMAB8xLEYJ0bjLjgBLpBja/Ay2P+EHRG8YUQIqUowoXm1cCQwvgUQihfR278tF34RhuWUmEio+MhjnST4Jx0orb8PcmXeC+YIoj4fogcjTgqd9Rta5EmrhvJhE+dO/gjEZhIPt9+whUsjf7dAN8cpwP02JtkGeMK4PZfiXiKeH86IdUiJPmGOVYJVbPd87vLOlrSkBJTAUAipSDIWavme8ErDDBUS4Fy9Gtyei15C3iLegV4JDEQmCbLwEplgPEj6xvB+B45yG3SKFdWhcd/OFDCT+fWWsJ9NYsmbuNZHfZnl/nEPvQH4KXmbMWue7ksh62u/2mIgebxcB16yZdd197hdGU6QIH4StUJjE+5UoJvtKpLAP79H5QeTPe4gUKcy5CcLT/p7QuU44izMnQ+VjvT+c60RKWUu+NccD1j3dsgb+y07cav3dLVKkYD8jxpodr98r6TAuFSnSYZbURiVgE0hGpJBbJbThM1NzzyeQuIke6UpUtbvfFfnvYP6dz5d9r1tgcEO2wy4kT4OUq5IkfxIXLsLENvkiZ8IdPy1rWe81MZKck0zzFwzMsPs1wVZM+a+NYN//Dfn9L7sEFE+RQtq18k6Eui8C0bejxiCiyJ+I+I5tq1tXuMunOvbcvXrOwb6+vhsBkkSFEtoiP24iTOwA4TUC3x3rvbrYlIAS2LcEVKTYt/y197FJQNznDQNXMeOEqN81Oai9aRI98cnk4INv/J9l4knheYkLfF+m/3YDfAqHQzvkHCDhI6tN0AX9/yO5pSzvSPvA97s1s677jrsxOweBhDV5/r6yibvXzQqt8KxCwsuMOet95zPoMoClxLn8Nou9b8IMLVo7Z5mVpFeumetuOdxHfCOzlYBXHljIPiQIYDMRXg4x3bB+1rUiqgy6RlukkM5FSApl+C9iw/w2mNx7rp1WaAJwRzSTfSlS2If/ZwAscsHzFCnkdZlzGKFLTTJOI/Ahtlhm76m4xYBxy+qZ13ruCYfKxz2pVglRwi323lGEul4GWsF0pQGUMrEIZ86ajXhSOH/bqzU7Nr8O9gurVKTYL6ZZB6kElIASUAJKID0IqEiRHvOkVioBJaAElIASGCkCKlKMFFltVwkoASWgBJSAEkiZgIoUKSPTNygBJaAElIASGFcEVKQYV9Opg1ECSkAJKAEloASUgBJQAkpACSgBJZC+BFSkSN+5U8uVgBJQAkpACSgBJaAElIASUAJKQAmMKwIqUoyr6dTBKAEloASUgBJQAkpACSgBJaAElIASSF8CKlKk79yp5UpACSgBJaAElIASUAJKQAkoASWgBMYVARUpxtV06mCUgBJQAkpACSgBJaAElIASUAJKQAmkLwEVKdJ37tRyJaAElIASUAJKQAkoASWgBJSAElAC44qAihTjajp1MEpACSgBJaAElIASUAJKQAkoASWgBNKXgIoU6Tt3arkSUAJKQAkoASWgBJSAElACSkAJKIFxRUBFinE1nToYJaAElIASUAJKQAkoASWgBJSAElAC6UtARYr0nTu1XAkoASWgBJSAElACSkAJKAEloASUwLgioCLFuJpOHYwSUAJKQAkoASWgBJSAElACSkAJKIH0JaAiRfrOnVquBJSAElACSkAJKAEloASUgBJQAkpgXBFQkWJcTacORgkoASWgBJSAElACSkAJKAEloASUQPoSUJEifedOLVcCSkAJKAEloASUgBJQAkpACSgBJTCuCKhIMa6mUwejBJSAElACSkAJKAEloASUgBJQAkogfQmoSJG+c6eWKwEloASUgBJQAkpACSgBJaAElIASGFcEVKQYV9Opg1ECSkAJKAEloASUgBJQAkpACSgBJZC+BFSkSN+5U8uVgBJQAkpACSgBJaAElIASUAJKQAmMKwIqUoyr6dTBKAEloASUgBJQAkpACSgBJaAElIASSF8CKlKk79yp5UpACSgBJaAElIASUAJKQAkoASWgBMYVARUpxtV06mCUgBJQAkpACSgBJaAElIASUAJKQAmkLwEVKdJ37tRyJaAElIASUAJKQAkoASWgBJSAElAC44qAihTjajp1MEpACSgBJaAElIASUAJKQAkoASWgBNKXgIoU6Tt3arkSUAJKQAkoASWgBJSAElACSkAJKIFxRUBFinE1nToYJaAElIASUAJKQAkoASWgBJSAElAC6UtARYr0nTu1XAkoASWgBJSAElACSkAJKAEloASUwLgioCLFuJpOHYwSUAJKQAkoASWgBJSAElACSkAJKIH0JaAiRfrOnVquBJSAElACSkAJKAEloASUgBJQAkpgXBFQkWJcTacORgkoASWgBJSAElACSkAJKAEloASUQPoSUJEifedOLVcCSkAJKAEloASUgBJQAkpACSgBJTCuCKhIMa6mUwejBJSAElACSkAJKAEloASUgBJQAkogfQmoSJG+c6eWK4H9nkBJ1YzFxPQMA2t7szLmr3thXdd+D0UBKAEloASUgBJQAikTmLVwVk6wN2MlgNkEOrW1tunZlBsZhTcUVpUsZvAzANb6M/sS7n3SZVyjgE67SCMCKlKk0WQNxVTnEOfx3k8BtBLj/gMnH/7i8uXLQ0Npf395z5IlS3yfdL03hw3zHw0r2/9nfxn3WB+nihRjfYbUPiWgBJSAEhgKgYKqkicAPsPrvQz0EPA6Ee46dNL0p8fzHi5/ftmXDTN0yKE509eM9DjT5TCvIsVQPlH6nnQjoCJFus1Yiva6RIoeBjYTwHYTuQCmWP/NWOXjjDNffnndP1Jsfr+5vaSqcCGx+QcQ/rePQ7PX1HV8sN8MfgwPVEWKMTw5apoSUAJKQAkMmUBEpGBsJ4M73Q0x00QA0+y/Pd+TjXNee655+5A7G6NvzKucc7CfjLUAjiAYp7TWNr0wkqaqSDGSdLVtJZAaARUpUuOVdnfHO8SVzy86xgyFHgWQJ0KF2du7qLn5tSH/yJVWHp8PGAEGXh9t1/uR7rukoiCPiFcC/KeerMxTNaxgbHwUVKQYG/OgVigBJaAElMDwEnBECgKua61tviWqdSqoLj2BEPp3ZjqMiO9orVn1M+uxUxpeA2MdHGJhiQZ9Gc+A+ViYxvy2QFPHSA5PRYqRpKttK4HUCKhIkRqvtLs70SGuuPi4KUZm5nMgzCPm2xsCG64e6iBHWiiIZ9e+7HuovPR9e08g0fre+x60BSWgBJSAElACo08ggUhhGVRQOe+7IPwGTG/6OLN4fSCwefQt3fseY4kUe99yai2oSJEaL71bCYwkARUpRpLuGGg7mUNcWWVBCYPFhW5TH0IlQw1l2JdCwb7sewxM835rQjLre7+FowNXAkpACSiBtCWQjEgxo2LuoYZhrAOQa7BR0VLX2J6OA1aRIrVZ05wUqfHSu9OTgIoU6TlvSVudzCGusrLowD4EXwboGAIvbKjbUOt0IAkjt3a+u7Q/l8UNAI4KuxJSB5ivagy0N8n/x0nOuQMwKxrr/hj50bRCTMzQXWDMA5AF4H0i3L0rx/dQy/KW3VEDo9KK/BIQ3Q5wHgAfgG0gPOE3/bcEAus3J9t30ZKiCRO7Qj9ixoUADrP72UiE+2L0PciURGEzHArdycBsAAcA+JSAteTzXV6/suV1rzERcCsTvmkz2N7/38/7gqHr6+s7Njr3l1bmPwHgDBBf11i7YZCrpyPKANiODN+sxhUtm5z3ucZ6CYB/AtADwirD8F22N/bEW3Qp9ony8rzDQn7fTcQ42c6N0tP/368ycI2zrqS/0gVFn0dfSDZgU5joTGI+G8DJIGyS3CB+Morc1T0yeszP+hBazUCOQVRdX9smsayRq6xyRhWDRJB7y8/+YllDSX+Y9EYloASUgBJQAqNEYKgihfO+/riPZQB3EugagD/jzulQcMLcL7HPuIGARc6+RSpFGIZ5ecvK1dH7Fhkx5VeXlhCbtzLwTZL9m+TKIDzfF/Rf31FfH9m7OHjyyssnZ/hDNzD4LABTAYQA7iDCLa01q1bMWjhrklNJY0+k9GRbbdOZRQtKP28GTWsPYIswGwqq5j0M0A+8wmDy8vIy/NMnPQ1gARjntNWt+q20LXvZdzu3LiUy7b0ssdjC5LuqvabR2svKfV6eFAVVxXcCuAzA08EtXWd2dHT0ufdbZlfmcwBVyP6yva75/njLI6+8/LAMf/Amlr0PYYqdAPVVJuMatx1OG7NOOOGQkK/vNgZOs+dpG4MfAxl/IubHPKp7UGF18enMfFN4zx4eJ8G4lcGXR1ctSWatyP6Ou7J/xGBrTxm2mVcZBl/msVZSWieuNSIJYj9nr5E3mY1bD8+d9lR0otSRtGWUPtbaTQoEVKRIAVY63pqMSGEdBp0DMfCzxrr2X8jfJBTEl5X5G5ZDIWAn3mQfQJ+VHywwrm8MtN9WUlHwLSJcQODpDFQA+IQJLxOjk4J8V0PDhnfk/pKK/IuJcDuADABbrMNz+IfrgOicGEuWHJ358Y6cO5n4gvCPB38EUFCeFtiH2o2myScTGb5Efcs4KCtrOYHLRUAQoUOUFgIOCosE/HKiPBOxOJZUzjidQL8GMME1Jieh1adMfFZT7QanhBWVVsy4EkS24LDHmDYz0/ymQJsVczkUkaKiYsahQYL8YH7LGasthEwH0CeH/IbAhqfstZySPbHWf4p9oqwifxGLeyqQA2AjQK8ALPaKeDTIRpdIcYg9nnCyV+BdEWc4GCxwixTdm7q7J0/3PQHGaV7hS6WV+Q8B+GH/j+HDjXXtP0rHz7TarASUgBJQAuOfQDIiRX5F8QIyIHuMTSDMaatpft9VFWQrwAcCZFgqg11Ss7Cy5HQmln2LPFTZSsS7nESccgAF+Kr22lX3OAf3o5csyczp2iwH9QsY1CdVRQDeDKaZctAG4W8cMivbA6v/7sxKQUVJHvnMZyVfhiVmGNzJDH94/8hEMP6NadcyNideQMRfAqwHV0f2/1sEg3eZ0dZe1/ywh0jRXlhVXMzgl2TvEF1+s6iy+CiTsNp+OGPxOG5R8ZSsbmvPcbItCmwGnL0sExFd31rTfJuMN4ZIIQ+gamRv6yOjZH1N49vOOI+vKP66YaBR/t80UfrHQPN/xVqZ+dXFi4jFDs4BaCPAr4T3anyYcDUIZ7fWNDv7M+RXzD2SfEYdGF/a026Y9l7aXYK7xbzxAAAgAElEQVRUBIqrwwKFNefhuTUpF8S5AMl7/O7SqonWSthThyJ7SiLexqAssOz397CZCqqKr+zvI7LHJUIw3L8k6ufN7rwi1vgMWgHQ0V5rpF8QeSS4ZecFjig0kraM/2+T9ByhihTpOW9JW520SFE1404wXeZ6ak8llfk/J+CK/vPyagpicUND+zbpuKwyfw4DfxDFk4hOaKht+3P4UB07caYrpETKZp3SUNe+xmqrLH8q+60f2Nn9X1IXNwba75O/l1QWnErg38kTc4PM0+pr/viq/F1U1Ald5vVgvoKBQHeub7F4YMTru7Sy4LsAyw9UGwVxUmQc8/O/zCGsAPBFgM5prGuzFHevy4ujlc8jKzMA4DgGzmuqa5f3syj2H3duvIbBoth3mD29FZKQtLQ674ts+poIyGWDT26q2bDKGdPEztDDDJwFwtM7toQspT5VkUKEnW2dk+QHbhEBj+/K9f3Q9k6hsooZZzLRfwB42/RxWfPKDR+mao8Xl1T7LJ4/43NGiBqEOTGf2xDYIN4i8gRD1tt3CXjE7eXgEikOtwQNNn84dfKRAUdd95oX13xH2IvtLo+hrxpknFhf29qc9AdJb1QCSkAJKAElMIoEEokURdVzv2kyPQ3QFwB+sK12lfVQx/V0vIeIbpuwm3/Z3Ny8U0wvqCr7BhB8mUGTZc91eO70f7d/T6mgsmQxiGWf4APzwra6VSIYoLB6XrXJ9AcibGTyLWhf2WCVYbeeau/MfISZziTCw601zZbwbx/0nwd4HkB3GDk9Nzmeso7NDPq8QXxKa80qOfwjVriHl0ghokN2NyRJ+5ejQ1wiOTqAR9pqV8kDCbH/58x0BZhXc9C/uL2hwdrL5lfOm0NEfwA4BPhPaKtt+LOXSDHQH0uS+Yh3htV2VfE5DDza/6DlheCWnae5vSzcS2XG/OLPGSY3MOiLBuHc1prmyN4nv7rku8T8CBhvOXlFLI+QaZMeAdFZe9g9v+zLZAb/YB3ugYhIUVRZmm+SKVyy3X3InvS9nVt+xowbZW69RApLBIlaK5Y41bnlKRAWgflxI7c3sqcsrC4+02T8B4HfNg0q27Cy+cOZ1aVfDLEpaybXIDq5paYpssc1OzMftsbi8kYpqCq5TQQxIn6CJvWe56yRgXmxvK2r22qb1460LaP4sdauUiCgIkUKsNLx1hREimvBdLMjUrgOsBMZKGuqa/+Te/yle4oaMUUK+bJ1nm4z49KmQPvd7rbKqwqLTTZfYuAVqQpiZpnBCV2h58AoB+i8xro2qUASueZU5h2cgfBhPwTf3Oa6lrfiihRVM8JjAx5prGv/vrutsqr8S5nxUzA93hhouy7WHHsehgdCESZFM7IP189YLpE+LG1Y2f4/rhCNjyhIcxsa2j5y+rOrh4jI8Q8KYqkIKamKFOVVBbNNZvnB3yO3iDUH0wzZzCxg0OlNdW3PpGqPF5tU+ywrm/EF9tNlDHzSm5Xxc3eVFHdohxMm5PakIMbihkC7iEqRy2tenPUB4PPukA9nnfV7fv63Ixyl42dabVYCSkAJKIHxTyDZEqQMXp8Rylyy7uWXrTLyA0/H+Vf2QT1S8cM5GAJ7viYPCyIHetdhsrCqZCGDTwFzoxM+4dD3yo1QVFlcZRIkrPLPwQxUdbzYvNU9W/lV8y4h0C8B3NVW2ywhCCmJFPb94QOuq/JJONQjRw7/J7OJxe2B5hWug/NEZiprr2satJd1QjmcdmIlznTZHAn5iBVa4rUyZ5xY9gUKmpcZhvmJLyM4aO/jJcQ4HhoEGF52294w8lAqIlIUVhc/xCyeoh7zXl2dC94todxF3p4UXmul2PEg2RTkUElH3ZoPnLENHrtxeltd0zOOSGJ5Pvf557Y1NET2uOJZA+LfEuEfZp9vqQhFA2IaX9peu8p9LqD8ypIHDMM80YRxXXtN0+MFVSNry/j/NknPEapIkZ7zlrTVKYgUgzwpSqoKFxKbfwChfneOb1F0vojI6+AVO7aalnocSyiwDo3kWwtGjslmaXPgj4Pc4ZzXiTFBRAcjA7slDwEBmY4IkWjAcUWKiuOrQYZ4fnQz8dXc3fdEqqVWvTjKU4TsztCzBFSBEDBDfOX0KUe8Hh1D59ju8iL4av+Tj8cpaN7c0LBB3CM9S4alKlKUVuaLm93PY4UyRF4nvquxdsPlqdrjNQep9hlvHhOIFFOi85tIWzHWN5VVzXiYmX7gDvkoq5hxGxNdtbdVbBKtRX1dCSgBJaAElMDeEnC54u/RlO3+/xYDd/tyep5w79FieWC4DuAFBmNhS11zJP+Y04HroLktyOZs98HUazxeIkVhVfG1DMiDoYgIkYhFKp4U0lZ+ZcmxRNxAwDvd2ah47bnm7RFBgrHT8UgICyym7P/qjZzePfayrtdXiCdE9uezs508Ge7DvNMfgF1OyIdLAEF0GEii8bpf9w5pKVnM4GcYWNVtZp7450BAQpUjVzR3eSFsN8905x5x3hBLfInnrVNYXXwlM37u9pIZZIP9ujPPjrcIAGuPa/p8N294qSHmHrewet6FzLiHCO/DNC6n3O4XPXLTWV2OtC2pzJfeO3oEVKQYPdb7pKekRYqoJI2uw6eVw8HDeHHDkhwU68X7QZ6IxxIKbC+Bl8P5JCJ5GCJNuvJDdMtBNPyCIWEUeySFjAUxQXUPKqssuIjBt9oxmNLMhwSsJJ/vnvqVLSKaxK0tHotjOB8DLZcHAbZtPUR4nZkeNHsmLHdcLB27bRaifn/R/pvwbWXiB6flfLpi+fI3ep17UxUpyirzH7NCRoQb0OnBysmV8WRjXfuZ8noq9nixH0qf4nq4bfvGMhgsoUSSENXJM+F0EUm46iVcuO2INS+uBJmviddEX+4BocyevpUEHOeVUHOffDi1UyWgBJSAElACMQgkCveIBS7W+7wOw9FtOPcwMNGdY6G4uHjSrmz+PoHOZeAoy0t08BV5oj8Uu1MVKcIJFLNe5PDeywoJGAj1MH7RVtt0tZjnHG6thObEe+xlnfwK/Ykv10t+C3mPl0gh/YUTZKLcCfkoqCw5FWT+HqBnoxNqes2N7H027txWRmxewYy8cJ6GQdcOJ3xlwO5wAtHo9qJFiu4eY5KfjLUATfWq8jIUkaKgct5j4XCTcE6RaBucPCbAgI3iMcEGP0WuPW7/g7xWgB7szJm24o3lyyN7XAnhyO3a+nMGXxROjM9mOFcHLfcZ9MD6lY3vOn2OtC36JTQ2CahIMTbnZdisSkak8KruUToQIhHXFgbWJhIpXGEFkxMMzDqchu8ZVpHCalF+ZCn70wpiOlVSaNiZhEHA86Ge3nPieVck4Ejl5YVfNQ1zMRlYxIxj7GSVO4hxTkOgXX7YIpd1SO/8ex6IloBJfhS/Ylcu2chMi4eaONOV/DTR+omIFHJjsvZ4NZpqn5LDYuuOSQ8S4XsAdkvCVADryaC3TZgHEpNkpPZ7hHuk4knhzj/xZRElQsxdBDQw8BdnvSaCpK8rASWgBJSAEthXBIZy2Bdbh1ukGJTgEHgfoCZmXk+E7QTKt6s+jKpIIeMcyAdBtwe3dN5gh3pUOaKFfY/j1ZFoGi375SYvkWJwf3i6K2f6t3O6NksOtfPA4XCHeB2ED+RbHmTw9wDa3V8YbxURrWfG2wAdCFjVOPxjSqSoKnkCYKm6keAaLKTInvL9zm15JplLAJ7fL2JYe1wi3sghY3FboMlKDu9ceScVT/P38knh3Bc0106yKUk+7+/KOehyETbieRUNNm7vbEk0Un19dAmoSDG6vEe9t2REirKK/AVMVvLKd/oQKllT1/GBXbVCEuYEvMI9vA+s3okzxdugj0jCN7K9wj2i23Keng9XuEcs6JJ3A6bvcQAzE4UAJMPR6cc6iHcdcB4x/ZKBzWSEShprOiLZoKPtscSTrF3XUbjE1UCizRRLkJZW5S8DW6Vi96pyRSx7POc8xT7LKmeUMySbMzb6GZWBQHskG/gwhntYprrDO5hIYnXv8yrnOuofSu1QCSgBJaAElEACAsMtUgw13CO/quReAkv59t905Uw/3/00fF+Fewg6J9yCgA/ZpB/BYAnreNdd8WMgdwMHvMI9oqcglseBuz/5bwYvJab/AGGCU1Ul3nQWVhaXm4QVVvLRqEooMcI9rDAVBq1JJtyjq/sAM9vofYnAc4Yt3KOqeFl/ab0bYoV7JPsBlj1l9wS+jhmXEajDCc+J8X4qqCj5FgzxUMERjtdK4b6xJdkh6n0jREBFihECO1aaTXS4titUvBR9UC+uOP7rBhlSVsnwSpwpCZYqKmZODwTWb3bGGivkIlyRw0qEKXWk90icKe+ffeLszxw88eNPJdzBdb8kztyj6kYqiTMTVXSIiDHAIO+C6PnzTJxZNeMcMFlZnZ28HM77qqsLcntMlnjPoyNeAQPJRq2cEO4+XEKOKaU1G1e0bIqUyyTc2Fjbvsx9vysJ5BbnfleIQ0Rscr9HxJMPdh14wNqX1n4if3clP03KHq81nXKfA3kz9uDtYpC7t54U1vjsajP9TzrelzhSAF+IsZbHysdV7VACSkAJKAElYBEYbpHCbtNKOBkjcab0ab8OK0Fk39SpmeHDL+a5czQ4U+SVwNFJnEnAa14H0uFInCn9uxJlVjHoUYL5EwYucydhTJSAUvayMysqpq8PBKy9bDyRQu7Nryr+LYl3AdNyEBYD/Gh0clKv5RsvfCNcWtNYZ1XFYKOipa6xPZHdw504052A1LHflQD1nejEmXKPeIccuOuDyJ7SSULqlYvENUbT8Buz0GdOsEvFyiFjbktd81tubhFRwk6MOpK2tKxo3KRfOWOTgIoUY3Nehs2qOCIFlVcff5xpGlKa8xvidm/29i5yQh7kyz93qu8hIpwrtZwpiCUNDRveEcPC4QHvSpWMuwC6trGuTeppO/kNXiagOzrhZaSkqCSvBJ3bVNcmnhtWHojy6uO/abLxNJje9PPuJYHAnz+NW4K0M/SvAH4kZTa3bw2dJ0k7nbwXHn1TWUXB/Uz8YwZqjSC+45QgFTEkUvozgfeBF8eyqoJvMLPk2phITN9rCLSJu581JleZVtPxHimNJPDkbWAsaQxsWG9PtLtE6Dt+9heL+OMqpfm22+ugvDzvMNPne1KEJXlq4IgU8uOa1dP3vEwFCC9SH77nHqtduvUnTMZ3mmpbX0jVHq9FmWqf9ryKQv4eES10ytcWn5Q3zej1PQDgdAB7nZNCbLXErs7QizIdtu0Nu3N9J8VKzDRsHzptSAkoASWgBJTAXhIYGZEidgnS/MqS+UT8mBWuOlCC1D6Y49sgPDNhN86xc225nnhLCdSBKhNxS5BWlM40jdBygA5w506I5ByISraZKI9GfkXxAjIsT2DZfG1359FwhIyM6TkPMcJ7WdPnX7LhpYbIXvbdzi3fJ8JdIFzbVtN8TwKRAq7+MgD0OVVEEk21K3/Fe4BvoZQ7tew7qXiar48fIJC193GYJCxByqEVYHwp2RKkG3duvQZs3gCQ4VXdw0ukGJhHlDDwIvp833PKt4ZzdGRdD+AnBPpOa23TC5FSteBthulb0hJojOxxIyVLGe9IUlOe3NUV6sqyEs8z00O+3O5/iZQgLSubSv7gsyCay4wL2+ua7x9JWxyBKtEc6uujT0BFitFnPqo9OodrAD1W6MFAgsjcSMJCxiofZ5z58svrrPJVziVeFpSVtZzA5QBCAN4k4L3+LytJdjit/0D5hp+xwHHZt70yJOHlDDt54ybT5O80v7zhNVGgSytmXAmiW+z8Cx+C8QrIysdwhFV5A/zPTXUb5AALeer/8Y6cO5nYqvvtSrg5NZz8kl/xMxYFAhvek/vj9R1ObonnAPpWFAeHwd+iQw+iJylWFYmSivyLiXC7nYNCymztAtgP0GdlzGBc3xhov03GEDUm6WKL2GO/d7r84BHz2Q2BDZJYE67qG1IL254/9tltixhiyGHfESnkPRUV+UcGCRJOYb3HSuJp4lMQjpX5ZlA99/QsETEqVXtiLdxU+rTmKTPzORDmAZCYQ2Egl4y/215nPoOME+trW5uHmjjTsbWkIv8SIkipM0R78UTyrhBf11i7QdalXkpACSgBJaAExgSBkRApZGD51cWLiCEPqCRP2FYi3uUkkGRQn3hatNeukodP1kOX/Kp5UrZSBP+pdlWRzVKtzcodwNgOsvZkrxucfUJLXd3H8h5JoEg+81lmOsxJvBivj4Gkl2Tt94jo2daa5gsTiRR5lXMO9pOvKZzbi1+QCh3y4Mo9gcctKp6S1Q1JcG7vZflNgGTvaO9l+Q02eUF7YPXfE4kUg/vDm14eBl6LR2zI7MZz4pFiJYgkCu99mO29D4UA9hHoxNba5maLe8XcI8mQ8Fg6OsId9h6Q0RXmjjZXeAsVVBVLlTdnnx2eW5NymTBBHuLJnCcrUsSw4XWWJKSMY+3En/U92Vgi1VXEsyKna/Od/WtK9u2QMRK4xz3vBuHs1ppma487aI24Epsyk7XPl8omvdlYJG2PtC1j4gOvRuxBQEWKcb4oXCJF9EjlQ98Bk+6YOuWwhlhlMy1vg67QmXLAcyV4/LBfXHjSCIZurK/v2OFu2PZokDwPX5UDqGlylS1SWF9ZpRUziojoegak/rJ8wX5KwFry+S6vX9nyepSRVFqRX0LArUz4pn2Yf58Id+/K8T20R1nUioI8Ivbs2x7Hj0SVBXCYfcCPOY5oWPHCZsrnFx3DodCdrjH1EONVBq5pDLTLj6e7cojXmGIyOOGEWYcEfX23EeM0m9d2YnoCPjzAJq+07LTDQxyby8vzJpuG7wIQzrPHKi9tJMJ9HtxSsifWxyWVPu2cFzcScLZsemQNMOFpwLydYNzrDgvaW5HCFbaE6HwoKlKM8y8/HZ4SUAJKII0JjJRIIUjyyssPy/AHb2LGyfZhUyqNrTUM8/KWlauj92IoPHHu1zhE9zBonl3Z430C3R2CuYZAEg5iMFNZe13TnxzkeeXlkzP8oRs4nHzxc+GDNq8yDL4suo/wAXeLVGD7EcATADzSVrvq/EQihfRVWF38EDP/wMlf4DXlsgcMdWWdSeBLnUSO4Spv9GRf0HdjR329tZdNJFIM9Icfppqrwa6QciOBInsfAp4Ogm73wbxXoqgZfKk7XEUY+v19tyH8Htkzb2PwYwxjpQEW793X3Tk4ZJ9dUF16Ajh0t10KVESfDoOMK0zG+ZIIMxWRwl4rkzMyghcwy56SZf8s3Wwk0H2U0x29F6f86tISYvNWBr5pr5WYayt6jTgVPmK0Let2xGxJ46+KcWu6ihTjdmp1YEpACURECsKr0QlgI+VTib/XWLtBnirppQSUgBJQAkpACSiBmATCogjONRgLW+qaJfeYXkpACYwAARUpRgCqNqkElMDYIBAJ94gSIuRpSWZP30oCvqbJNMfGXKkVSkAJKAEloATGMoGBcA/+1B3eMpZtVtuUQLoSUJEiXWdO7VYCSiAuATux6QuS6wM+f3njyvXvOm+IJA0lvLhjS+jM6BhWRasElIASUAJKQAkoAYeAhKTk7tx8MzNd4ZVoUkkpASUwvARUpBhentqaElAC+5hAaUX+hSBcYyfjlIwgFzcG2u9zm1VSNaOMQFf7TZznJH7dx2Zr90pACSgBJaAElMAYIzBjfvHnDNOqIPINO3H7G6ZBZRtWNn84xkxVc5TAuCKgIsW4mk4djBJQAmWVM/6FQXdI4lYGrpiWe/jvYiWGVVpKQAkoASWgBJSAEohFwBIpGKvB+AIYLwZD/p921NdvVGJKQAmMLAEVKUaWr7auBJSAElACSkAJKAEloASUgBJQAkpACSRJQEWKJEHpbUpACSgBJaAElIASUAJKQAkoASWgBJTAyBJQkWJk+WrrSkAJKAEloASUgBJQAkpACSgBJaAElECSBFSkSBKU3qYElIASUAJKQAkoASWgBJSAElACSkAJjCwBFSlGlq+2rgSUwBgkUFI1YzExPcPA2t6sjPnrXljXNQbNVJOUgBJQAkpACYx5AkULSj9vBs11AKYYbFS01DW2j3mjYxg4nsaSrnOgdisBIaAiha4DJRCHQNGSogkTd5izOdN4o3FFyyaFte8JlM3P/zKZxiGfyTl0zVCrdqhIse/nUS1ILwLM7AOQG/VPTtT/LwTwAoBO1z8iALr/v5OIQuk1erVWCSiBeATG08F+vIwlf37Zlw0zdMihOdOHvFfSVa8E9iUBFSn2JX3te8wTKK3MvxLAz8FY5Uf3iYHAnz8d80aPYwPnVOYdnEG+tWAcwWSc0lTbKgeilC8VKVJGpm8YZwSY+VAAXwHwVQCHJCFATBxGBLsSCRkA/gHgTfmHiLTc3zDC16aUwHATGC8He+EyHsaSVznnYD8ZawEcQTBOaa1tGtJeabjXibanBFIhoCJFKrT03nFJwDmw9m/Yn2ysaz/TPUj7td8Q8ZPbt5gXdHR09I1LCFGDisdkNMZfWpn/RP/h5AwmPrWpdsOzTp+zFs7KyerpfQagY5lpflOgrWMo9qhIMRRq+p50I8DMWbYI4YgR7n8fkEbj2e0IFtH/JqKdaTQONVUJjEsC4+Fg70zMeBiL7JWCfRnPgPlYmMb8tkDTkPZK43Kx2oMqrCpZzGDZTz7ZVts0aO8/nsedTmNTkSKdZkttHREC+/pAPiKD2stG9zWTWCLFXg4r8nYVKYaLpLYzFggw88ExxIgjhsu+kNmLnmAXeoI7w//0hf+71/5b3uHfjXT1n5vWY5IvCzn+bBzgy8Ykv/PfWZjkz0a2kTFcZkk7EoYnHhf/4xYwiOid4exE21ICSiA2gfFwsB9PIoWu1cQEVKRIzGhf36Eixb6eAe1/nxPY1wfyfQ7Aw4B9zURFirG4KtSmsUCAmSXsYh6AcgCzbXFCckWkdHX3dWL77vewY9f72LH7/QHxwRYdem0RwhEmEjV+Yen6yC1z1t+S6HYc4MvCAf4sTPJl22JGWMAQYUMEjoOzp+DwCdNw6ISpmOyfkLA9jxvE603EizYAtf2s6olo+1Aa0vcoASUQn4CKFLpC0o2AihRjf8ZUpBj7czTsFpZWHp8PGAEGXmc2f0SGcRkxTgMg7r/bGHiMeybe0NzcHHGjLa2acS2Ybgbz/4NBvwfjXgD/BOBnjXXtvxAjlyxZ4tva+e5SAm4AcBQABqgDzFc1Btqb5P9LKvOPJaABQJdp0Jzmmrb33QMsryosNtl8qb+5/zZ7eiuam1+zNpXl5XmHhfy+m9x2gvC4EQzdWF/fscNpI2In4UZfiH4XMsy7AKoEIG7P7zPjl9Mm73xg+fI3eiP37kn4XWT4ZkmiTNc9kVAQhx+AN0yDTifT/D6BfgJgKoBPmfC0P5Rx9csvr5OY6sh1wgmzDgn6+m6LHoMZwhM+Ay+YwNuJKk04h3diWmISZ0azZsO8oqlmw6roIS1ZcnTm1h053yFiybEhcyPXRiLctyvH91DL8hZxp0YyTJKda6u9BUWfR19oHQMGw1dqIFgC0PX22ukBYZURNC6ur2/9i7gnZvb0raTwwSv6svg77UkGccCsaKz7YySDuGv9XWPH2kuivw9BeDJ6nagnxbB/rWiDI0TATlg5E0AJgDIAc5PtKlqI2L77fUuUEHFCXhvOK1WRIpW+p2RMxGETpuKwCdOsfx9u/fdU/FP2gak0I/eKklJnCxYDqkqqrej9SmCECbgO/YbBKGWDS5jDv50M9BB4Ffn44taXVv8l2pS88vLDMvzBmxgD+zoCPd4X9N3YUV8f2S857yuaP/cY06S7GDSP7L0Sge6mnO7I3sC59+glSzIndW3+CYEuHWQL051MeMSruke4feNOW1SVfabk9lprGOblLStXvz5UlMmOs7Cq+FoGbibgRg6Zv4PPGmulM1YG/3JnzkEPvLF8ea/Y4hZcACwg4q8lw172IO92bl1KZF7TH0IgoXXWHoRAT0azT9WmyFwtKZrAXdk/YvAl4X0UmwDeAhm/6Jo07T+9xuCutlJQVfIEwGcQ01L48K5pmr8kUAHAch58i4iub61p/n14/z5wFZ4492sconui1wgDfwXM5YDxfDIhE5KMPin7K0vzTTIDALYbfmNWy4rGQYnrI+MArmutbY6o4smsNYe9x7p7191XcXHxpF1ZdBER/8jes4b62b3JbNx6eO60p9yJ24sG7H3dMPF9NvAz1+fvU4AfCwYzrv7CZz6z014j9jmJGOAOJt9V7TWN1jnJbVeya9zh0f/mZQB3EugagD+T7vlIVKQY6rdjGr/PdciWDOvyBSePqbbZB/npAAxJFGn29i5yRALX4VV+4LLtewHi6xprN9xSXHzcFF9W5m8YOBlADwObCZINnj5rVZFhXN8YaL8tLy/PP3ma8TRACxh0elNd2zNulKVVM+4E02VOu/JaWUX+Iib8BsBkAFsBSNI1eXI4BcDf/IzKQKD973Kvy87/BSCZ58VWGZs8fZxmjZf5msbAhp+XVBUuJOZTAD5cDgAM/J1Aqxj8cZ8/85a1L639JIFIIV2KPUcA/FF4HNZ45YepqScr42SntGVFRf6RQbI2x1/y4CPZ7w9goC1ZkcL6UbL6tcbWYwsk8uPfQ8xnNwQ2POVwlbmhrKzlBJYnr9bcWJYCB4XnkV/xMxYFAhveS4ZJsnMtX7YuUWE6IMnv+MsAtjDQO9A/3vQzn9A12b91YmfoEgZ9icGyWTpSOAL0LsBtjXXtD8cSKaJs+hSMP4anA8db4lvUelaRIo2/wPYD05m5AIAjTMjnNqYrwWgKEfHQj6RIEatfg8gWLcLihfVP9lQcPnGa5amR4PrEESz6f2bWEJGEi+ilBMYEgYGDMg/8dhJtAaOXgYPsA/abpmmesCGw+j3H6Pzq4kXEA/slIt7FJuWCMAWEv3HIrGwPrLb2S/ILmV8172KAbidwBoi2ELiHmeSBi+xJVvVmY9FrzzVbD4tEoLHqUVUAACAASURBVMjp2vJ/AZxjHY4H3y97CQOgLvehuLCy5HQm/jXAE1z3O/uxTwl0VmttUyTvVLLwUxmn61Aa2RcS8TZmsu2Qgz5d01bb/HPpfyjsj1tUPCWr2+Iue+BPGeE9CCG8B4lmmapN0taMirmHGgY9B9C3pA97DHLKDa8HxnP+rL6zZN8Zy7PFOczKg0AGjiLGbjK401kjlgDG9O22uqbI3jy/al4RgV50HsRZ/YKywDydQdsIkDWaMK9DSvYPQaRIdq0VVpUsZMjeH9beH4B8Hqy9f6YvZO398yvmHkkGrQDo6AHW8Lv2+M/3ZOMc57PhiBQMZBPQDcDv5gSQYe9nPwTMpQB97P5sCneD+JTWmlU1Q/ksu+Z1K8AH2v2BQKcO5fOV7OdwpO9TkWKkCY/B9l0ixWQCHt+V6/th5El6xYyZICwH6BC3UOA6rIuo8WszM3RV84sdckC3vodLKvN/TsAV/TrBagpicUNDuxyeUVaZP4eBPwAIEdEJDbVtfy6tLPguwL9hwpNNte0SyGwph3LQNLIyRTn9AgNlTXXtf5JykxxiOahOJeZzGwIbJKEiW6VBO0MPM3AWMT3YEGi7wDoUOx4fIkYQ3bE7x7jJHhuVVuRfDcJN4gLsZ39xILDeOqzHC21IIFKIaLLeCIXOqK/vsLLPl1XlFzFDvsxzCbywoW5DbV5eXsaUab5HxNY9+JTN+AL7Ld7fYmBtCiKF/DCc0lDXvsb6UV1SNGFCZ+hfAYji+xZ8/vLGlevflbkpqyi4n4l/vIetZflTOQOPgnESgOem5u5cKh4mCZikNte2J4X1Y0B4xyDztPqaP74qfUQJNxc21rXf73xcYoV7xBIpSivyL+zfhN0jT2cGrT8Zo9+aj6J+QSfSh4oUY/CLaT82iZmPAzDLFiZKAXwuFo6g2YONH7dj47Y2bPy4DTt2j43KyPtCpIi3ZA7MmITDJ07FtyYfgeMnH4mv54jjX9zrTwh7+cl3qogW1m+YXkpgXxBwHTIPB/gdg/i0lprV1m+ndYDyGXVgfIkZF7bXNVu/nVJyksxgE4OmGoRzW2uaI/slszPzYRCdBfCDbbWrrP1SQeW8EhBJ1YceZj6lvW6VtZ/ILyubSv7gsyDMJsLFrTWr7pO/24fA/5TKPO77Zf9hdmbeDxLxYkCkkIN7djfEa/c4Jjqvvabpt9KveBxs3Ln1GrB5A4E6urNR4Rz2kmGd6jgHBAFLjLjDyOmJ7AsLq4uvZuabwPSmjzOL1wcCm4fCvrB63oXMuAeMtRz0L25vaLC+PyyWGSFrD+Keq1Rtkn1kxvSchxg4l8G/DwUzfuB4xcjTdp+/70kCCp35SiRSyKEYjIsPz53+7+IRECVABYyc3kWyd7YScPZmrLS8YJgfN3J7I+eFguriQgI/xUyHJRIpUrY/RZFiKGstVriHrOdQV9azBFRFs55xYtkXjFDQ2rMT8R2tNat+Zp1JBuydHM0pv3LeHCKSc9DUsBgR67OJp4Nbus6UBP2prnGXJ0UPEd02YTf/0u0Nn8znaizeoyLFWJyVEbbJFe7RmcE8S56gu7ssrSz4HsDittfhhFy4DusNu3N9JzmihryvtDrvi2z6mgiY6IgLg9qL8o5w3R9yh3yUVxXMNplFRWxz+iirmHEbE11FxL9qqN3wQ7crVHFl0VE+hFbLh95pJ56dFRUzDu0jWkfAJGY6wakMsRciRdBjvFRamf//+kNBTndCYVx2ZnrxKasoOIGJn2PglaRFCsKNjbXty9yci0/Km2b0+iT2+psAndNY1/bbRHPjEoFyDaLq+to2KVkVU7hJ1F60J4xLVDiEGIsbAu0rBq+N/GVg3CBiWUNd+9lDFikq838IcVlk/m1joL0xav2FQ5Vc1VtUpBjhLxltPi4BZhYvKPGQEG8J+Udcg2NeH3W+YQkT733cjk3bXxuTdMeaSBENaaIvE8fmHoa8yUcib/IROOoAcXqLeYlYK98jjmBhHd70UgKjRcB1yDyETSxuDzQP+u0srCpe1u8nfoMciNrqVlm/nQVVJbcBfBXAv2qrXTVov1RUWXyUSVhteV4S5gQ3d33kn54jIsZpDL60vXbV3e6xFVYVFzP4JYBe8Wf2zTezzKDZlSlP8Su87g8/JTfWyQMax5PCNQbZc5W11zWJEGhd1mt9pjytz2Kfb2n7yoakPZlSGWdbTfP7rtCKBsrpGbR/ddk9CSadIFUwhsI+v7L4h0QoYDJ+217TOGgPMiBIDHgbpGrT8RXFXzcMNBK4jw1/STSv/IriBWTg2X7tqSa4ZedpmQdPPsgMmjIfU7zCPbzWiIgOYBaP361BNmd31K35wLUO3gtyqET+NmidVM/7PjP9KpFIkbL90yZ/M5Vwj6GstVgiRUFVsYQcy1lkk9eYXeLeJz4yStbXNL7tEik6TdOc5fZusj2W/h+BTvfiPsAYfzU4+4SWurqPU13jA54Ue372R+s7ayT6UZFiJKiO8TZdnhTbndwLbpOdQ7X8LQTf3Oa6lre8PAqc94RDBMw/9Kvu9btzfJb66m4v8jp4xY6t5mkdHR3BsqoZDzPTec5hWu53BAnniXdFxTcOCCL7JRBmOl4J7nZdr88wyDixvra1OZ6dsZ7C74VI4cnP8QJwPFEi42es8aP7xEDgzxKPGbncOUKSFynCYTbRS80lEtzVWLvh8sjYCAGvubG8YKryf0uMb7vzi8RikupcTz448yDJSeGVQ0JsjzVfqXpSxPvIefWhIsUY/5Iap+Yxs3gtSf4f+UdcjT2vnT2bLVHi/U86sOmTVyH/P9avsS5SRPM7KCsXx+YchmMni3BxRKL8FhL3LweqZ4hobKpEY32BqH0pEUiUiDL64PuNiooDso3elwiYaTAWttQ1ywOLyDXwOs8g0Il9HHrTT8ZaBuWYJkr/GGj+L/f9eZVzDpbXAZpgMOYiw9htH3pzncO8+34ve91PpAEOmAZdecQB0193x/KnBAVAquNsrW1u9hIJnH497RYBxeOA77wnXnte44knUngd7r1sGjhQ8wsiQsjT9njsEnlSUFQuB2nLddCO5IEorC6+khk/d4th7n6TTT6Zsv0pelIMZa3Fsj0iIBEebq1pFu/kQdeAdwnPdHI+eLFzvylWDg0v7p/2+ren8lmWNR6v/VQ/Y2PpfhUpxtJsjJItiUSKysqiA/sQfBmgLzrJCeMe/ivzJRmjxPLJ4dvLRVaCg6czsN45hJdV5C9ggrgTPr9jS+jMnJzQARLqwcDnyAiVNNZ0vD2nMu/gDPKtBVu5F7bYuReiKYVjJ4lPbard8OzYFClmLCYm2eBGkm+6BzHMIsU5YHrU6SseD8cG1z0PN9a1W1/IsUSK0hTnOss0c0dLpLA8Sfr8/wLmJXa+DskN4r4i/FWkGKUvG+0GzCxeEo4wIWEde1zMJt775I/YtP1VbPrkFXywY8i55PYZ8XQTKaJBfXHiQZanxTdyD8VxuYdjauakWCzFdVti6EWwkHxCeimBYSeQqkgxICrgCCf3Q7RRTq4JiVNnE+/C4JfD+b34IyIE3fczk5ProFuexJvMIfv+Tq9EhrHstTwVyFgOguTZkdjeHgJeB/ODE3poeaou6amOU+LxR0ukyDupeJq/D//CwBIK5wyL2oPs6UmRvEgRTv6ZyGPBmcNhEykGko4OSlDp9JO8SJGi/SmKFGJPqmsttieFnVzUQ8hxxh0Jr7DDrYZTpOjt6zPDAmFyn2VZ4ypSDPtXsDa4rwgMu0gxkAci7pDcORccIYRB00WUMNh/sBXqQagV0UJUYpfngyS3id+2ihQWn9KqGSMrUqQ416MlUpRUFBYQmRJbK8lR3+p3EFkFMtcTjG6JnbXDb1SkSPRB0teHjQAzO8KE/DtaMEPn7n9Y3hKbtr9ieUt82pveKRDSXaRwT7wk5PxGTliwODb3UORP+aLXupAwSRGfnyUiDQcZtk+ONiQEUhUpBudRiM9QRApiet92p5fcWvGuHXsjUtgNU+GJc78K01jMjEUMHGMn/tzBhHPaa5qfS3bWUx3naIkUhfNLCth07UHYWEXE6xnoliSNYVd/FSmSFlmGIFKkutbGqkgh47A9eRKefZzEmCpSJPsNoveNeQKJRIqUwz0qZ5xOoKf6wzJihRR4MrHDO66UkA9i82tMdKW74kd1dUFuj8nisni8V7iHV6Nj05PCDocZD+EeKc51vJKhtqiyR74I6++V+RIre4bjIePMtVd7dhLV5f3VUaqdKjLu3CUa7jHmv5LGjYHMfIzLa0Kygu9xvb2lGW9tbob8O2RaeWrHxTWeRIroCfnapENQMvVrKJn2NXwuS4pK7XE1u8JBBsVsj4vJ1UGMOoFURYqC6upc8G5rv+QV7hE9ACcXg1Qj8Ar3iL7fFf7xmWTDPWJBCydp3HqelP4kYLMT158M5FTHKW2OtCeFlTi0K2t5fxWyaruE523uPYiGe8gclCxm8DNAkuEqQxcpBi2jeGttrIZ7mKGsrlQ+yzJgFSmS+fbQe9KCQLKJM93hGfEO/8UVx3/dIEMSBRleiSEl70FFxczpTjUNB9JAokxuAcgqKdqHUMmauo7IJq+0Mv+h/jrTP/RKnCntiJCxfZLRF6lOMvCkf4/Qin2Vk2JfJM50xJ6EiS4Hkp5+JpnEmanO9WiIFK6woKlOeJL7g1haFU7OqYkz0+LrKe2MZOZMlzAhXjt7XFu6/scSJeSfjz+VKnjj7xrPIoUzW9m+DJRMPdoSLIo+c5TXJEqpRid3RaSU3PibbR3RSBNIVaSwDuPVxQ8x44deyfmsg0x1da4xabu1XwofrGMnwpT7Z584+zMfTzz40zeWL+9NdL9X4szCquJzGHjU62DqEhuOdid2TIZrKuMcDZHCJeBM9RpLJMnpXnhSDCSeRLeXqJNq4sykc1IMJFAdpsSZydlPU3O+Ek4Uiu7oRJRSKcQ/fdLT/UldFzrjGMpaG3LizIHEml6JMyP5PNxrOZWcFC0rGjelusZVpEjmm0PvSQsCLk+KHAAP7s71XeEc8q1DqGE8b+WBYFzcGGi3Sk/FEynkCyN3qu8hIpwL8CsUxJKGhg3vyPuk1NS2zne/D+AugK5trGuTMpHWZZfNlPjeeSJwAPiVkxPBuaf4hPzjDQPydGASmK6dOvmwu52kS+XleYeZPt+TYM4xfcb85pq294fmSWF7OoBfy4D/hLq6lo+d/hOUIE0qcWbcEqRWiVVI1u4vpViCdKNp0NLmmrbWMOejMz/eccAy8UYB8FfTx2XNKzd8GK8EaXl53mTT5/uVHQoRVYLUm0mqcz1UkaKsMv8xq2QrsZUANDIfAyVNpziChCQxyuzpW0nAbAbumJa78zoppSprb2vXeycSm7+263truEdafEOlh5HMfLwtTpwKYI8Ta09wJ97e3GQJE/+7rSU9BrUXVu4PIoUbTxLeFR0uwSLpygV7MQX61nFEYCgiRf784uPJRC0Dk/pzTFx72KTpkf3SQJlKygFhvlS9KKgsOZWJfycHQTCd21bXJLlWrJLwRdVzv2kyPS2lOXdz5pI/BwKfJihBapc4hRUe0lLX2F5QVfYNhPObTQThe201zSLgWe07ZRkZMJPx5HBPbarjHGlPCneZTilL2TnpoOtE2JE9yHtdW09ksL0HGXq4R7wSnuGymCEJmfkqMX2nta7p98OVkyJeCVJ3ac1EYRyp2j9QUpTz3N4pwvTdzi3fl5LzEjLkiBRDWWuFVSULGaaUBn3NqarhnE1ilSB1fY5mxihBOiwiRaprXEWKcfTlv78PJUqkMAHslLrXAPsBkrpsPjBWmb29i5qbX5MnQ3FFCnm9uPi4KZSVtZzAUlYv1O+q/yYB7zGQZ+cJeMPPWBAItP/dzb+kIv8SIvwSwC6nQkf0/JSEQwzkS/4AANsJaGNAit7LwcAP5msbAxt+IT9+QxEpXN4Gh0rpJQB/M328WA75wyFSyHgqKvKPDBKktNOXrJrkwGYC+2zeknztgP5whbakq3sAktnZkIRX/eKPJLyyPFGkbWI+uyGw4amI0FN83BRfVuZvGDh5oG9ro2AlHRVhyc9Y5C5FG49JKnM9VJGitLLguwD/Jryhscb4bGNd+4Wx2iurmLGUiR6TcmauBK72+Kykq9PlaY5dXaZPE2fu79+CQx8/M88X767+Es1SqWOPSypyWF4Tm5vTPs9EKpT2N5HCYZOEd4X8Hsrh7DEiWpkKU713/yUwFJFCaNlCQni/xNgOQhuAf2LgKJL9EnBtW22ztV+ShxgFVcXyYEMqhUnenA9lP8Cgr9iJH7uJ6Z/l0Ctti+t8bteWBxn8PWtmiLYQuCeckJMJIFnrpsubgPKr5l0M0O12DoqtRLyLWeyQvSaT+wDqKsvpmaTRvRpSGedIixQW9+ripSbjMXucnxLxNidRKQNbyN6DOJU5UrVJ+gh7q5CUgf2W7HPCfQyw7N9r39+Vc9DlludLjAolqT7RtwSlqnlFBJIHirKnCvcLygLzdAZtC49tQICJ9alNxf4w03kXMuMegOQhZnjtmJQL4lyA5Ozid3mEpLTWpP2Z1aVfDLHZBGBg729g8YaVzR962xpJJiv7zOd7snHOa881W2ek4UycKZ4UqX6WVaTYf38rxt3I3TkpiHCGCZxPbGWfFxFgGwOPcc/EG9xZl5OpEmHlBugKncmMS/td6yWjffhHj/CkEQzdWF/fsSMapit84H/Nnt4KRxSJvq+suuBok/lqYpw4cBjHqwxc0xholy8ZS50fikgh77NLaz4gP+b9ngVvOJ4IwyVSSB/iucCG/zYmlprmFmsQHkeIamHw7xl4PWmRgrGMCX8jqZMeFmsYoA42zCuaajasiuZneRV0vruUgGvsuZHKPhuJcN+uHN9D0WVj4zGxvpCTnOuhihTiGbKt64BbwSTVRiYQ8SMNtRvOj9deSfWMeWQadwAswpiM761+KDcC2EGAqOXvOOFE+5tIwcznAfh3u0rOcgDLiUji6PVKkgAzlwGQ9SieE4MuSYL59pZVljiRjpU5kkQQ97b9VaRwQ0nCu0LE4wc00ebQVhyzHIRxuiu8Sg7gJUQ0qOz50FofW+8aqkghoyioLjuaORTeLxGm2BU1XmUyrmmvaYzsl+wRU1FFaZFpmNdLhIe9N5FKbWsNw7y8ZeXqQaWGrCfZO7d+m5hvtcWPHgKvMth3nUnmv/YLcsdEhzwUzZ97jGkadzrtx7InFZEilXGmKggMlX1Rdck8k807AMoLizZ4i9kI70GIrT1IkEMlHXVrPkjVJmd1yt6Lu7J/xOALAT4MkCIs3MHku8o9t8MpUkjf4kHg9/fdzaATbSHmfQLdDeKPmPGfyYgUzt4xGfudtVlYXXw6M98U3udaY/1vkO9ymKECEN0UHbaS7FpzeIa9Kdje+/MbpkFlIlLEsfVNZuPWw3OnPeUupTsSIkUqa1xFirH1/a3W7AWBRIkz96JpfesQCJRVzqhi0AspeVIQX9dYu0GefuilBBISYGbZmBZH3SgeJipYJKDHzHNsceKM6FvHaxLMhAvK4wYVKQagJOFd8R+2WPHqUFjvT+9hFo/DiDCx2GPsIlKo4DoOFkVB5bzHQHQWAd9rrW0WT0q9xjiB/MriC+RhV7IixRgfjpo3xgiI0qfXfkZARYrRn3DxDPhg14EHrH1p7SfRvTshLwQ83lDXLl4WMS+n6gVUpBj9SUzjHpmtJwU/jjMEFSyi4DBzgR3WcU40t7988BJe3/QsPur8SxqviuE1XUUKb57iXbHws9/Cgs8eF32DhOzJ51I8K94a3tlI79aYJfQUSyXdEsJhivGug4hIvr/0SmMCrtwHX2Omsva6pj+l8XDGlelW0tSdUzLaamo6owZGBVXzHgboB0T4WWuNFUaklxIYNgIqUgwbyvRpSEWKUZ8rKq3IvxqE82DS+Y0vt73shKeUVebP4XAowiSweUpj4I9xM8KrSDHqczcuOuz3pJDktNbTxo8637DG9NlczwqZ8tJ+LVgws5wmJazjB9GT/7eP6vH6pj9g03Z9AB7NRkWK+F8V38g9FKd87niUT/s/0TeKcO2IFZab8f54MXOGlJ22Qzk8873sDHZj/SdvoWL61x1ETURUuj/yGm9jLqyeV20y/YH+P3vnAV5Fmb3x99wUauhVRQQUqYogoQoEMAQrouja0dX1v6u7q2vvuvayrqvu6rr2taNYUCBZukgJHQREkA4CIfSacs8/Z3LnehMSUki5k/t+z8MD5M583zm/b5LMvHMKMCYrbe8V8+bNMxGPo5IJ5LbwTPt3Tk2vrj6fXhWS/iM9hw64wq94U6C7geizZ4+fuLiSzeXyVYwARYoqtqHFcYciRXEole0xgxLjh6nAwhfrBopzHggUeWxsK4nKKw3q7r3TulIcbWWKFGW7L5E0m6oVIEUT83nUXGu4A7Rs2BMtG/ZG0zrtC0PhChafisgRtU6qEj9VNdXGxAkrimlvcoNjzfbpTuTEunSnmQ5HAQQoUhTvsoiv19oRK/o2aJv/hPUhYoXVBKjyI9C+94qAMGH1po4Yh7IzMWPnSszcuQozd67En1sPwdmNgiLF70XktSoPKgIc7J6UMMgH/33q1xtSU6blKbAeAe6Hs4shBSk1JqRYak0rim/1RQC9N3X8VOvc59SG4yCBsiJAkaKsSHpoHooUlbNZTtHHrOy7oU4Ia7PcThxHFv88mnUUKSpn76rCqqpq7YRvMV/mrH0bs1ZbHc3c0axOR5zUqDdaNuyFJnHtCnPXFSw+yXl7Oa0qMDEfVNUKz5owYQKF3XgFx4adc7Fk42inICbH0QlQpCjZFWIihYkVJlrkG0sDKSCvlmxGbxytqtUBmDBhvweTCrI605+dR5jYkZmr2dSNroGPu96M2tE2hTMaikiwZbg3CNBKEvAegfzFWANd1Aosruo972hxuBKgSBGuO0O7SIAESKAMCahqv5xK+E40xLa9P+KTOdcXOHuzup1wUkMTLHoWR7D4SESml6GZFTaVqlrbMTdyon7owtahwyInVmyxrsEcxSFAkaI4lI48xtI/TKywdJB8wzpXWL2K/5Zu5vA5S1Vr5HQ6uCoQMZFYkGV+1TzCRFqGdebOO4Y07owHTgmWqJiY87PHWp5zkAAJkAAJVEECFCmq4KbSJRIgARIoiICq/hKI4sFn824qsl1m87qdneiKkxr2QuM46ypc4HAjLD4Uke+9QF5VHwlETzQNtTdt30os2fg5lm7+2gtuhJWNFCmObTussOawpt1wau3m+SeaEBArvjy2FSr2bFW1qKSrA8JEoWJCbhrHKny/8ydsO5y/Ll9emx9pexEG/VrT4yYReb1iveJqJEACJEACFUWAIkVFkeY6JEACJFDJBFT1JQB/NDPmrn0XM1f/u9gWmWCRG2FhgsUR+fTuPK5g8YGIzCj25BV0oKpakb2HAFgh0eDYdWA9Fm8a7aR2+DWrgqypWstQpDj2/fRBcFHzM3FRs25oWaNR/gnfA/BYOHcCUdXagYiJS3OithIKIzJn12pHmPhux0/YcnhXscDVi6nppHrUiqrmHt9IRNKLdTIPIgESIAES8BwBihSe2zIaTAIkQAKlI6CqZwFw6klY1MDHR+94W+gilhLSqlHfXMGi9imFHecKFv8VkUqvOKmqjwF4INTYfYe25ooTm0YjIysiahWW7sIpxlkUKYoBqZiH1IiKdYQKSwNpVs1qLQfHZgB/FZHiq4vFXLO0h6lqXECYsJahecS/0Dnn717rCBPTdqzA5kNHdOIucvmhTU7DfSdf4B6XIiJDijyJB5AACZAACXiWAEUKz24dDSeB4hNwinZmZlsofj3AnzgpeW5q8c/mkVWJgKrag44TUz56/h+wadfCY3LPim62btzPESwa1bYalAUOEyw+BWCCheXaV9hQ1UE5DXQeBdAndNGFGz7GvHUf4EAGX8aWxWZQpCgLinnnqB9TyxErrmth5WTyjM9yar4+LCK5/YQreKhqnUAqx28A9C1s+UV71jvCxNT0H7Hx0LHVt3y07XAMbBRsm3yDiLxZwW5zuVISiB80qKFEZz0LEROyauVcMxMO+mOHLU5JoTJcSqY8jQQigQBFikjYZfoY8QQqSqQYdE58W/H7jqsf1+K7UaNGZUc8+DAEoKr/APAnM23euvcx4+d/lZmVTet0QJvGA5yim0UIFp8EBItyFctyWhw+mdNF595QB7fsWYo5a97G2vSwy0Yps32ojIkoUpQf9a51T8L1Lfrh9Donhi5i4QiW/vH38lv515lVtV4gYuJyAL0LW/OHvRsdYWJK+nKsP1g2AqClenza9RZYhElgNBaR7RXhd6Su0WtErxr+3bF9fbFRy2Z+M2lTaTl0GTagXuwhfClAf2tXKcA2CFIPZsdeW5kixYgRI6I27E07y++L2pw6duJPpfWP55EACZQfAYoU5ceWM5NA2BCoCJHirCHdmsdI1HQoTlLxXTR5/CxWHwybKyDPw4ZFFDgdOdL3r8aHs63oftmPpnXa4+TGCU6ERcPabQpbwCIsPgbwnojMLSsrVNXCzp8G0DN0zjlr33Har2b7M8tqKc4TIECRonwvBatXcf2J/XHtCUcELnxrQpyILClrC3IETet6Yz8grGVonu+l0LWW79vsCBOT05dh7YGy1w7OaXI67j35fHfJ8TnRWEPL2lfOl5dAz6ED7lbF0wpMPeSPPbe0gkKPIQkXQ/yfQuRnzfYPSU2ZtiYcWPdMSrhA4f8CwNos9fedl/ydFZXmIAESCCMCFCnCaDNoCgmUF4GyEin6XNAnLvZw5lgBOudPG7HPqh3O+ByQ01XlnMkps+eVlz+c99gIqKq9GTvOZvliwS3YuHP+sU1YxNlN4trh5CYD0apRHzSo1epogsWHgQiLUl87qvoUgHtCFzH/5qx9q9z9LFeIYT45RYqK2aAz67bC9Sf2PjtlSQAAIABJREFUQ+e4PC1LD+es/oiImDB3TCOnuG6DgDBh4kT3wiZbuX+r05Fj8vZlWH3AtMbyG4+dejEGNGzvLnC9iLxdfqtFzsw9kxKGK9R+Z380e/xkE6KCI/DZO4B+lJW275Z58+aVStntmTTgAQWsHtDzs8dPubMi6do9SVZGzFgAnX3qS5yZPCkYudcjMaEbfP6xEFkUHZN58fdff39kz9uKNJZrkQAJHEGAIgUvChKIAAIVIVJEAMYq42JO6PaLAP5sDs1f/yG+X/VKhflmrUxPcQSLvkUJFh8EBItiKSiqahEiFvoefLCyiAmLnLAICo7yJUCRonz5hs4eLT5c36I/rj4hT5kVO2QygNtFZEFJrFHVhoEaEyZMdCvsXBMjvt/xEyalL8Oq/VtLskSpj7VUj1Hd/ojqvhh3jiYiUr6qSKmt9daJRxMpysoTV6QQ4MFZ46c8XlbzFmeeo4kUxTmfx5AACVQuAYoUlcufq5NAhRCgSFEhmD2ziKr2AuAUZdixfy0+mJ3nJVqF+WGtTC3ConWjfmhQ66TC1rUHkvcDKSEFVvksqHOH1Zyw2hNWg4Kj/AlQpCh/xvlXiK/XxqlV0THu+PwfPSAiTxzNIlVtHBIx0bWwY9cdTMd3O1Zg0vZlWLl/S4U7eV7TLri7zXnuumNF5NwKN6KKLkiRoopuLN0igSpCgCJFFdlIulExBKzY0vY96y4T4OGcBydrZaCAzIPqvZNSUu0tloZaMvicXp01O/s5za2AblWt9wswXaKi7pwwduYROcSDB3er64+OehiKawDY263s3Pn9j09KmfNNvvllYGJ8ggBPqOAMANZAflfOv7+Kysp+aMKEeetdW44mUoT4dD+AU3OKsUUB2ALBR76s7EcnTJi3O+T8lkeQFn1w0vg5jxclhCQk9uwhPv9foU6buiJtVcCniBroQ1YCIA8BOCEn9/owBFN9Wb5bJ0yYtTzUFiv0VXNv9u9V8UcAboW59SJ4+UBc1KszR808WDFXiTdWUdWNAJynmy8X/hkbdsypVMOtlWmbJgk4uUkC6tc88jILGLfNoisCERaLVNXy5F8KjZ44nLUXqWvehnXv4Kg4AhQpKo516ErVfNFOVMUVx5vumGfMtGipnIf64De2qjYJCBNX53zbdynMYuvE8V36Cidi4sd9lZuq//ipl6B/w3auqSNF5N3KIV05q/Y6p19nv9/3XKCLinMPYTWFfD7/nTPHTst/DyHxQwcmiPqfUOAMsd+zil0i+CozK/qheRMmOPcEISkY+Z1a54v29bFCmb8ec0QqyLGusTs09aLb4MF1Y6KzH1aoFWRtlnvPoytUfU+0rNPokwIKcAfWz34KEIv6sfuVdIV8GO2PeXxGSsq2XucNPN6f5bduZkf8InEjOn4VaDA9OjbznNB0jw4jRsTG7dt+FdR/d+A+L6dBlKwXyMsSdyjPvUSvIQPj/eJPAbAMgkvh1xshcnPg/s3u9z6Lyo657/v//c+6anGQAAmUgABFihLA4qGRTWDAgC71oqrFvqPAhfawrMA2gUYB0tR+g0Hx0KSUVOsm4AgVCUO6XyqQtwDUAGBvgy1vuCaARnajoaLXTB4/Z7RLNSGxRzcRtf/bA/YuAHsAjQ7OL/jH7rTsuy03dMSIDrE7dsc9p6K3AMgUwRL1O1Wzreq6VWFfGa0YkpKS6hSpKkxAyOfTfihyixcKznREFcVUf0bGsKxatSUmK+MBCJqK4mwA9QVIUUiainxhRTKPIlLIwMTud0PEQj3tZ47LwtrYma27RTFyYkrql/lsbWw3BoC2tXMUyBDAbrJN4FgRrXp2SsqcDXaO+SHVqo0S6ODATVy6qUe/Hq//O1wtlnmnId/COW0EX8hhf5t9aeGGT/DdSmv6ER7DOoNYhIX9qV8zT0eDUAMt3ty+94Jj1bbJTnrH9n2rwsORCLKCIkXlbnav+ic7YkW72k534dDxSOBnoqVynF6YlVsO73Y6cljEhBXCDIdhqR6fd/sTYn3RrjlNRcSEyogYPYckXKqibwFaI+fBN02gh1UleA8hkGtmjZ/s3EM4D9Z7t5mYcYtCMgVYAug2qPSGoB4EK93ClblFI/WiwEN8AgC7T5iq0B2xUdmPT/92+s5CRArpkTTAHtwDaRu6VQRZ6pc6zhq2nt93zuyUyfOCayi6QNAFioUQLFSVgxrte37OtxNXW10IifKPVhX7Ib9FgTkCbZNTI+NUQEVEHpo1bkrwnirUR0AUyLu+iK7PFrmwmmSty8iOesDunQR6NiBWANaEhDSBfDFr/OSvCxMprBtJtUMYlSMEDQ52I8m9qWviiD7Q+X6/DpuTMs259wgRKeyY7QKcZHblXqDOvaGJKJOjYzMvZN2LiPi2pZNlSIAiRRnC5FRVmoAkDIl/WoC7cp75p0kWhk+cmOr0Vxs0JP4sBaxKdLaInD1x/OzF9tDsqxZrvxS7KHDD5ORUe/urFrWwY8/6+xVqkRjz/IczEqdMWbgrt+hk5lc5v8z6Q+TZg3G+v7pv/gcPPfMMv/o+g+J4qP+iSSlzxw1MPHMoxGdrrpconDdxbKrTQsuiCWrsyX4jUI39tUnJqb+3rxcmIAxMjP9jzs2F1SeYnsenQfENNRpjbMqctxR/nJSc6hQtOFrhzMLXCNq6T4FrJyenWiErh0X67vW3QfRxQNMlShLMjzxRG4LVPvFfMmHcXCfHOjExvlWWIBnAKaF2DRzS42pArfDAbMnC+cG9OSe+rWbDIlDsxmfkpOTZtg8ctgGqPQDMMhi7DqzHf2f9Jiy5WGcQq2HRpnFCoSkh+w9vR+rat/DDJkfn4qgEAhQpKgF6viWtRaelf/zmuEIbceQ5Iy1jLyanL3eKX1rr0HAb5zc9A3e1CWZ3jBGRC8LNxvKyxx6Wqx+yFwHooiI3pI6bHLyHWL9v+/1Q/8MCmXeoOhIXfjllV8+h/Yf6Vb4QwXqVqPPctpp2T6D7Yt9QlStE8NqscVOcewIbRy+c6Ra8/DWSovfQgW2y1W8Ro3V8IhfOHDd5qnvf4d8T+xpELAL0s6y0vVe4hTYLq0lhdmXvrTZaoIkQ36Mn1m70hBs10WtoQn+/6lf2YsLvx8C5KVN+sHWsU4iKfiDQTT7RS2aOm+bcFzjtUvdWewjQuxSSEhV3eLjdPx2tJkUhIoX0SOr/CiB/UOiM7KyYy93ok/hBgxoiJvttAc6H4su9dRpftmzUqIwQkaLuEeck9e8lELuPquNTXDAzecr48rpeOC8JVEUCFCmq4q7SpzInMHBotzbqj5osQE0FBk1OTl0UusjApO7PQeUOHJn6UDv/8YGH8M8dVT4Kl9mD+aAh3ZMUYi07F/tjs5OmjJmXp49bQmL8bSJ4AaLPTxo/586EpJ4XiDpvQiblf/BOSOo+XFQ+V2B6RrUYJ4yxUAFhSPz/AdIDqv+dlJI6KZ9PD0DFqnJ/NCk51SlaUFKRolu3bjF1G0d9CMUlqvjL5JRUK2wYHBYRkr6n9ic5L/OHiepTE1Pm3Bdi63GiGD4xJdVEhuAYmBT/CBQPC/DexOTUa+2DgUndXVvfmJScemPo8YOS4v+iij9D5b1JKbMfLPOLw8MTqqq9DbI0Gny18Fas3xEsfh6WXjWs1dpJB7EIC7dLyI9bxjnpHbsPht9DVlhCLCejKFKUE9hSTNunwSn4bYv+OKWWRc/nHTsy92HS9tyIiSV7nZfBYTuebDcCZzWwDERnXC0iVpsmIkZIykJtVRmUmjw5eM/hfJbp/9yiCjUq6jITJH6NXNBJs5On5hHjC4saKKlI8esDuW5FZnS/2RMnBqunOt0yRP8rgs3+zKjLUidOdF7iFCZS9D23b/3caAdfTFS0PGMpJu7GhogLfQVysUWL5AoRsaZCD4bihtnJU/N0eOk25Kzm0RKVK6Ao+s1MnrKqpCJFiAhTMz9zsy3+nEFtxZ81GRCLAh06e/yU6SEiRVYB50h8Uv+PBXKpCO6ZNW7KMxFx8dJJEigjAhQpyggkp6naBHJFAf8XEEw4GBc1LH99g+Dn0G92b/dfEts6Nrr6nuzRAiTlpGCk+LP17sb1TlpSQH6lAy74kB0QIY6FZklEiqOtE/LgX2qRIkRwqOlX/8ApKXOdNyKhI2FIj4sF+ikU30Xj0LlZsbXqITPb8knr5W9zmodViHgSEllySEXv00OZH1qEyrFwjIRzVfVvOWlFfzFfF20chWk/5dGQwhqBiRRZ2Yew51Dl5syHNaQKNI4iRQXCLsZStaKq4foT+6NP/VNg/7b6EiZMLNoTLFVUjFkq7xBL9Rh95p8RIxYt74xmIlIxLUUqz+3gyr9GGiAJ0BS/T+4+qVbjQu8hjmZyWYkU3c8Z0Mzn14kA2gHynj8q6rE53060VJE8tbhCbSlNd48CRYpf60zEuiJEUdtUUpHiV06a4ovLOOI+z/I34pMG/FeAK13RIUSk2OXW8wi1q0dSwoc5NTYur4zuJkXx4eckEO4EKFKE+w7RvrAgMHBIvOVhWg96K1rlvCHIN6xOQmMFZrjRC4mJ3VtkiVhuo4XV2zjs1I5Q+Zf/cI1RU6ZM2efOMXBI/Ic5dRYudyMxiuP0gAEDakvsgRtF8NtAcSezITiKE0lhBw84v1sjX2b07VAdASef0smhDB2lFymGnBkP+CztZRdiovpM+mZm8G3Jr74Hj9kcrdEDsmI1pqQihd08DBrS408KtYr2VlzMxhYBxkpU1IsTxs40caTQG6ni8K6Kx6iq1R5xCuvtPrgJ7820S4CDBEpOgCJFyZnxjMIJXNi0K+5oc457wFciMizSeHVP7NfCJ75RkNx7iECNhCVQ/VeNw5LnHsL5XT5gQO0D1fVGgfxWgZNzayjkGXmKRJY0ksJmsogJ9ekn4qRQOsOKQ84C5F974hp9YykQoSsWIVJIr6H9uvjhuz9QUNvqdeUZwUiKXwtUFigGFHRtlFykODLFJf+8QX8CqTMUKSLtu5L+ViQBihQVSZtreZZASFTBUX0IFQYCB8rgwT3b+X3+4eLDMFV0DhR+zFsssoQiRaA2g6VBdABgce4W5jhDRHYpNB6K24ojUjgdN8RvaSZ2c7AKkKkQ/wyB75DmppNceizpHgMrTqRwcDvCTfX9iaJysQWoBKqFW7XOr7IPZ4xkdMWRl6+qrnO7oXy96C9Yl+6UqeAggRIRoEhRIlw8uAgCT7W7FH0bWM1kZ0RUqkf+5/Se5/ZrB79vuCqGKdA5ID7sVsHI1HFTnEI88Yn9WolPvgEkcE8gk1V1hgh2CSReoVYk+ZhFClvL6klt3JPezS/+EYCek1voElFWuFKzfcOtcKbrw1FEimARTgWyRHU2RKwt9iKoFQrFPYC0pUjBHxUkELkEKFJE7t7T8xIQCHTq+MRSNwpK9yjuVFaDYfveWjeIygtOdxBfdsKkcfN+Lmm6x8Ck+JfgtNqUdxrW2XvTqFHLgm8vipvu4bTs3JM9SoGh+TuTmD9eSvcojL/VEoE/6r2cyt693ZoXxd2rSDlOVZ8HcLv5u2TTaExZYf/lIIGSEaBIUTJePLpwApbq8eWZtyJKfO5BzUVkC5m5XTy236DQFwTYFiW+hBnjJv0cn5TwkkCt/fY7e+Ma3xQa0VBW6R6F8beXA4dq6IOquCO0mKcdX5hI0WPooA7QbEsdiVHo+anjp1rLXGcw3YNXOgmQgBGgSMHrgASKQWBA4pmdfOKzwpK+ggpn2vdSYmLvxikpM5z2aAOTuo+EytuAfm01KtxK1/bZ0KE96hz2q1V57uDWXAgpnLnQ7fgRalZo4cxo/+FHslD9Wwj6q+jFoW1M7RxXUCkqkuKsId2ax0jUdCgaFlz7IbdA5bFEUhRVODP08wIKZxarJsWQIb0aZCLrf4C084nv3AnjZ03Jwy63FawV5wymrRRjyyPmEFU9A8B8c3jvoS14Z8bwiPGdjpYdAYoUZccy0mca1qwbbm891MUwWsSJjIuo0TNpwEgFnHuIrLR9ee4hegwdWgd60LmH8Kkvcb9GL63uy/hWgP5u5EEorEArU/sdeEyRFD2SBliL0zsAPD97/JQ7Q9dwUlN8Pqsl5Q+tzVCYSJFb6NP/Rc6t04zo2EynwLc7X4h/1h2joMKZI/MXB62IwpkhhTWtpWn+wpmsSRFR36F0tiIIUKSoCMpcw/ME7GG6TsOoV3PrP+h8ycKIiRPnrDbHnFaae9ZZR4nnAXlgUvLsFwcl9ThNVf8HoKaoXDcxZbZV4nZqIoS0LPW7xSSP1oJ0YGJ363M+CpBaATFhTkJS/H9FcaVAP88+XGtkoL6FJCT26Co+pwhl66JEipBOHX0VeLZRnX0PWkSG+bN974ZzRf1vASZg/Ppwn5h4Wi1XIIHodZPGz7G2n84oVQvSXG4vFtKCtFgihVOPIrHHKyr6BwXG+7JwlduCNBAt8poC1hot2JLV0mWyId2iEDXNFZY8f5EegwOquhZAS5vi60W3Y1168KXWMczKUyOJAEWKSNrt8vX1mfaXoXd96zLtjIhM9eiRNOg05IrvNSG4bva4KcF7iPgh/c8SkS8U8AdadC51CzpC8HmNgwjeE/RITOgKn//TnEKXrQsQKQJCARb6tPrZM5OTd7jQXXEhJ5Xjo9njJzvdvYJtTqHpPn/UiJkpkyw9w4b0HDrgCr/iTVGsjtLYATNSUpwXNoW2IP21xoSdfsXs8ZOtNbmTsulGZSCnN2mo6HK0FqTZe6r/TUR/D9X3srbvu8FeDJ2WmFjrV/EG180aPyV4v1LSFqTdBg+uGxWd+bp16iikBWmxRQqndkgNDM5J11k7Z+yUheX73cTZScC7BChSeHfvaHkFExgwoEs9qVZtlEAHA8jOKXS5QoANCnQL1HRYFq04LyUl1apdS0Ji/K0ieCpQg8Jaih4ANBqQpk4Uk+KhSSmpT7riRUJij24iOjpQH8A6U+wJnNsYQKYq7p2ckvqiHT8oKb6XKqz/tokIh53UESAutyMG7NxagC6JQfTZyckzdxQmIAxK7H6ZirwbWMctCmpzWvHJNCsGmj8aZFBi9ydV5N7guornJqWkvlzYGvlYxATmPWwCToBb3voc5/U6vqSFM3OLlOJLQLqG8DBRyFqFGZOV0YohtjehQktoG9MKvpzCajlVdd+Q4YfNX2Hyj+yUFlYb5AFjKFJ4YJM8YKKlenzV/Tb4fg30PU5EIrGFj7WvvBWQpwI1KLaL6AFVBO4hVETkoVnjpjj3EPFJ/S3qwLknCBTY3AZFHAT1oNgFyb0nCBUjQiIDWgCwe5SVfh+Gzxk7ZUtBIkWHESNi4/Zus98Vt+RKE5Im0MMKqQbVxgrJ9AmunTVuikVtOKMwkSJ3rrR/AxgZOHQ7oBl2f+TUqAAOAagr+FVcyLu+KKBbRWCtPwP3LDrf79dhc1KmBXvr9khKeBLQe10mIvrcrHFTXy4sBabLsAH1qh2CiRkXhpyjha1RmsKZPYcOuFvVCrHr6iz1952X/F0kXt8e+GlEEyubAEWKyt4Bru8pAs6b+b3ZV6g6bRudYlHWRQKCj3xZ2Y9OmDBvd6hDg8/p1Vmzs59ToG/gwf+wKBYocP+klFQrdpmn48Tgwd3q+qOjHobi8kDRx8MQTPX5ou6YMHbmkjxzD+7Z3h/tfzFQFduqeG8Uwd9zNIzvVOXb0NSUowgISBjavb/4fc8CamKL/UxYpcCj1vBBgC8ArM5EdsJ3yfOcX6QBseY1gVq1dbthusOiR462hp1XAItdKvgqKiv7oQkT5gX74hU1T0G1Mmz+wN78Xp1aHTjR/C9obywqpl5j3yuqcp0K7p88PtVuuiJ6qOrpAJw3OvsOb8Pb30dcIf2I3v+ycJ4iRVlQ5BwXNTsTf2md5IL4TEQiuuVQr3P6dfb7ffY7yrmHCDw4L1Dx3Z86blKee4ie5/Zrr9nyokL6B4SNjQL5ezb83wnE0kF8qjIoNXnyol9FBEu70H8COAHQZX6fDCpMpAicI/FDByaI+p9Q4IzAOvaCY7rP579z5thpee5Tjtbdw0SH2nu33SwQu586Idc3nerz6R2qvj+o4v8AfX32+Kn/F3KvVND6jp8Sd+jV/O3hHdHhIF5TwTCx+xXBHbPHTXmxMJHCfLRo0nV7tl8m4r8/tyioCiDrBfJy/jVKJVIkJQxX6HsQzIiOybw4NNWFPwFIgAR+JUCRglcDCZAACZAAVNUigKwFLcYsuh1rmfLBq6IEBChSlAAWDy2UwLPtf4Ne9U92P79GRP5LXCRAAiRAApFHgCJF5O05PSYBEiCBIwioquV43GUfLNs8BhN/tEwlDhIoHgGKFMXjxKMKJ2CpHmO620t1Z1iU4QkispnMSIAESIAEIo8ARYrI23N6TAIkQAIFiRSdrAupfbA/Ix1vTT+flEigQAI+iUa16NqIja6J2KhaiImuiYu7vho89qwZj5McCZSYQL5Uj09F5LIST8ITSIAESIAEqgQBihRVYhvpBAmQAAkcOwFVtY41rWymMYvvxNrt1lGOIxII1K/ZEg1rt0bDWq0RG10LsdG1c4WIqJqIsf/b31E1HWHC/vaJleMpemT4s7Azcz92ZR7ArqwDzr/3ZB7E/uzD2Jd9GAeyD2N/1mHsz87AtozdWHvA6vdxRCKB5ztcjh712riuXysi70UiB/pMAiRAAiSQWySPgwRIgARIgASsLoXleNxjKJb/8i0mLH+CVKoYgbjqzRwhIleQaIMGAWGiuKJDReBYcyANaw9ux9oDabB/rzmYRvGiIsBX4hr5Uj2se1ZLEdlUiSZxaRIgARIggUokQJGiEuFzaRIgARIIJwKq2t5KUphNBzN34Y3vzgkn82hLCQjUiK2fK0Y4gkQb528TJCwiogzHXgDun4xAS2QLhYgFUDvwx1ojFy/sogjDXPHC+ZviRRluY+VPlS/V4yMRuaLyraIFJEACJEAClUWAIkVlkee6JEACJBCGBFR1FQAn5vqbxXdhzfbpYWglTSqIQNM6HdCmcX+0btwPlr5RwrELwA+BuiQbQsSHUCEiz79FJKuoNVStfZ8jWJhYESpcFPTvdgC6AOhY1Lyhn5tosWDPOkzavgyL9gS7GZdkCh5byQRe6HAFutdr7VoxUkTerWSTuDwJkAAJkEAlEqBIUYnwuTQJkAAJhBsBVbWqh/ebXT9uGY//LftruJlIewIEonwxOKH+mWjVqA9aN+qHWtUaFYeNPyBEWJFUV5RYIiImTITFUNUYAGcEBAv3bxMvqhdlYHrGPkxMX4ap6cuxeE/YuFSU2RH9eb5Uj0wArUVkY0RDofMkQAIkEOEEKFJE+AVA90mABEgglICqtgWwwr52KHMP/vNdEgGFEQETIlrUPxMnNujhREzERNU4mnVWCDUoRJg4ISJOOo8XRyAdycQK++OKF40L82Xr4d2YlL4cM3euxILd67zockTYnC/V4wMRuSoiHKeTJEACJEAChRKgSMGLgwRIgARIIA8BVV0J4GT74jeL78aa7d+RUCUSsJoSLep3R4sGZ+Kkhr2LsuRrAPbnKxGp8q0yVPV4AL0ADANwEYACi25sPrQT03aswOydP2Pu7jVFMeTnFUjgxY5Xoltdp6mQjetE5J0KXJ5LkQAJkAAJhCEBihRhuCk0iQRIgAQqk0BOHYFHATxkNqzYkoyUZfZfjookUC06Du2aJaFts0Q0q3PUEg07TZAI/EkWkYMVaWe4raWqiQGxwgSLpgXZt/5gOmbv+tkRLOxvjsojkC/V4xCAtuGUelR5ZLgyCZAACUQ2AYoUkb3/9J4ESIAEjiCgqhZFYdEUyMjah39Ps+c+joog0KDWSTi16RBHoKhdvcBnbDPDipuOAZCSE0VgwoRWhG1eW0NVEwAMDURZnFKQ/av2b8W4tMVI3rYYu7MiWt+plO3Nl+rxoYhcWSmGcFESIAESIIGwIkCRIqy2g8aQAAmQQHgQUNWfADgPdt8uuQer06aFh2FV1Irj63dFu6ZDcGqzJFhBzALGvBBRYmoVxVBubqnqWQCGBESLrvkXSsvYg3HbFmN82mJsOLij3OzgxHkJ/KPjVeha9yT3i9eLyNtkRAIkQAIkQAIUKXgNkAAJkAAJHEFAVR/O+eIj9sFPW1OQvNT5J0cZEzil6WAnaqKQWhNpOULRBwA+FpHZZbx0xE6nqlbDwgSLc3PKrpwZCuKwPwvjti1CctoS/LCXDSbK8yLJl+pxAEB7EWEP2fKEzrlJgARIwCMEKFJ4ZKNoJgmQAAlUJAFVtUp21h0CmdkH8drUQRW5fJVey6030a75UDSJa1eQrwsD4oR1OvilSsOoZOdU1TpJjARwxAU+OX05xm9bjBk7ncwnjjImkC/V4yMRuaKMl+B0JEACJEACHiVAkcKjG0ezSYAESKC8CaiqtSK1lqQYu+Re/JzGLINjYV6MehPfmDghIh8fyzo8t+QEVPX8gFgxPP/Z83evDaaClHxmnlEYgZc6Xo0z6rZ0P/6tiLxFWiRAAiRAAiRgBChS8DogARIgARIokICqPgDgMfvwp63/Q/JSywDhKCmB2tWaoFvLq9DxuAsLqjexNyRqYnpJ5+bxZUsgULvCIivsjy90dhbZLDvW+VI97Hugs4isK7sVOBMJkAAJkICXCVCk8PLu0XYSIAESKEcCqnoiAOfBIdufgX9NGVCOq1XNqTsdf5EjUNSp3jy/g8tzolQ+DEROrKma3nvXK1U9LSBUmFhRP9QTK7I56pc5+GjTTO86WMmW50v1sJorl1eySVyeBEiABEggjAhQpAijzaApJEACJBBuBFTVHqadwgljl9yHn9OmhJuJYWnP8fW6oGvLq3FSQ6vRmGdMCImcyAxL42lUkICqWj6CCRXXArA6LcGxeM8GfLh5Br7fwZoVJb1k8qV63CAib5Z0Dh5PAiRAAiRQdQlQpKi6e0vPSIAESOCYCajqvQCetIlWbp2A8UsfOuY13JLQAAAgAElEQVQ5q/IENWLqoWvLq9D1xCNqAM4H8BzrTXhz91W1bkhkRZdQL8ZsXYC/rxmPTH+2N52rYKvzpXrsBnA6Uz0qeBO4HAmQAAmEOQGKFGG+QTSPBEiABCqTgKqeAGCD2eDXLPxzcr/KNCes127f/Fx0a3k16te0LJngsHz75wA8KyKHw9oBGlcsAqp6D4C7AdRzT9iRuR8fbpqBTzazU2xREPOlenwiIr8p6hx+TgIkQAIkEFkEKFJE1n7TWxIgARIoMQFV/QFARzuRKR9H4mtWp6MTPdGmcf/8H74P4BkRMX4cVYiAqnYKCBXWwjQ4FuxehydXfY0thy1AgKMgAvlSPW4UkTdIigRIgARIgARCCVCk4PVAAiRAAiRwVAKqam+Nn7aDVm6biPE/PEhiAGKiajiRE1YY0yfRoUxSA+LEaIKq2gRU1aIA7PsjTwrIp5tn4+W1/6vazpfCu3ypHjsBdBWRtaWYiqeQAAmQAAlUYQIUKarw5tI1EiABEigLAqpqrSk221yqfrwyuW9ZTOvpOdo2PdsRKBrVPjnUD3vossiJZzztHI0vEQFVrQHgPgCWBhJUq9Iy9uL+H0dh+T7nW4cDQL5Uj09F5DKCIQESIAESIIH8BChS8JogARIgARIokoCqLgJgbRkx7ocHsGrbpCLPqaoH9Gj1W8S3+m1+996yAqMi8nNV9Zt+HZ2AqnYPiBXDQo+csH0pHv3pC+IDkC/V43ci8h+CIQESIAESIAGKFLwGSIAESIAESkxAVV8C8Ec7cfKPz+CHzV+VeI6qcsLwM17B8fW7uu58B+ApERlXVfyjH8dGQFWvC4gVecJsrl74GtYe2H5sk3v47HypHjsAnCkiazzsEk0nARIgARIoJwKMpCgnsJyWBEiABKoKAVW9AEBQlfhy4Z+xYcecquJeif2Ib3U9erS6wT3vRxFpX+JJeEKVJpAj6jUAcD+Av7iOWlHNPy39b5X2+2jO5Uv1GCUil0YsDDpOAiRAAiRwVAIUKXiBkAAJkAAJFEpAVesAWArAWpFi4YaP8d1KC6qI3FG/Zktc1fOjUAB9RGRG5BKh54URUNW7rE6Jff7Flrl4YfX4iIWVL9XjJhF5PWJh0HESIAESIAGKFLwGSIAESIAESkdAVd8GMNLOTtu7AqMX3IKMrP2lm6wKnXV5/HuhRTOtWKYVTeQggTwEVPV7AL3tixZFYdEUkTp+33IQrji+l+v+lkC6x6ZI5UG/SYAESIAECifASApeHSRAAiRAAgUSUNUrAbzvfvjN4ruwZvt00rKnq5OuRa/WN7kslotIB4IhgVACqmppQMvsa7syD+D8OS9ENKDjqtfHyx2vRpNqFpzljDdFJJg3FdFw6DwJkAAJkEAeAhQpeEGQAAmQAAkcQUBVWwFYAKCufTh//Yf4ftUrJBUgULfGCbim16ehPHqLyEwCIgGXgKpadM1T9v9IT/VwmZzf9Azc1ebc0IvkYhEZzauGBEiABEiABEIJUKTg9UACJEACJFCQSPEZgIvtg617luOLBbcgM/sgSYUQ+E33t9E47lT3K0+LyL0ERAIhIsWsnI69Pez/kZ7qEXpVPNJ2OAY1CgYe/WCMROQArxwSIAESIAEScAlQpOC1QAIkQAIkkIeAqlqr0WB1zDGLbsfadAYJ5L9Mura8Cn3a/MH98jIR6chLiQSMgKp2yhH5lti/meqR95poVbMxXu50DepG13A/YE0XftuQAAmQAAnkIUCRghcECZAACZBAkICqnglgNgCffXHeuvcx4+d/kVABBOrUOA7X9rKAk+DoJSL29pwjwgmoqrUffdwwMNXjyIthRPN4/KlVYugHA0RkaoRfNnSfBEiABEggQIAiBS8FEiABEiCBUJEiGYDz9LBlz1KMnn8zsv0ZJFQIgUvPfANN6wRD158SkfsIiwRUNRVAdyPBVI+Cr4en212GPg1OcT+cLCIDeeWQAAmQAAmQgBGgSMHrgARIgARIwCGgqo/k/PWwi+Orhbdi/Q571uIojMAZJ16OvidbdowzloqIhflzRDABVT0NwCJDwFSPwi+E9rWPw0udrkZ1X4x70F0i8lwEXzp0nQRIgARIIECAIgUvBRIgARIgARMohgAY76KYu/ZdzFz9b5IpgkCd6s1xbe/PQ4+yIoBUdiL4ylHVh3JeAj1qCJjqcfQL4arje+OmlsEACiueaV1yHIGHgwRIgARIIHIJUKSI3L2n5yRAAiTgEFDVOgAmArB6FPhl92KMnn8L/JpFQsUgcEm319C8rr08d8YTIvJAMU7jIVWUgKrOA9DV3GOqR9Gb/GLHK9GtrnU8dsYoEbm06LN4BAmQAAmQQFUmQJGiKu8ufSMBEiCBYhBQ1ScBBNtnfrngT9iwc24xzuQhRuD0E0agX9vbXBhLRCSoWJBQZBFQ1S4AFpjXTPUo3t53qdMSL3e6OvTgG0XkjeKdzaNIgARIgASqIgGKFFVxV+kTCZAACRSTgKqeDsD6izr9AOesfRuzVv+nmGfzMCMQV70ZRvYeHQqju4hQ5YnAyyO0rgtTPYp/Afz2xP4YecJZ7gnrAPQTkfXFn4FHkgAJkAAJVCUCFCmq0m7SFxIgARIoIQFVfRvASDtt064F+GLBH6HqL+EsPHx413/i+HpnuCAeF5EHSSXyCKjqQguuMc//vPR9zN+9NvIglMLjaPHh5U7XoFPcCe7Zr4vITaWYiqeQAAmQAAlUAQIUKarAJtIFEiABEigNAVVNAjDOPXf0gluwaef80kwV8ed0Pn44Bpx6h8thsYg4D6ockUNAVU2lcr6BmOpR8n3vUa8Nnu9weeiJl4hInqq0JZ+VZ5AACZAACXiRAEUKL+4abSYBEiCBMiCgqtbNw7p6YPHGzzD1pxfKYNbInCKuelOM7P1FqPNdRcSpTcARGQRU9TEATtFUpnqUbs9vPmkwfnNcT/dkK0AaLyIM7SodTp5FAiRAAp4lQJHCs1tHw0mABEig9ARU9XoAb9oMh7P24dO5N2DXAaaAl54oMOyMl9CivtMgxcZjOQ9X1oqSI0IIqOpiAJ3N3duXfYjUXasjxPOyc7NWVDUn7eOUWk3dSW8WkX+V3QqciQRIgARIwAsEKFJ4YZdoIwmQAAmUIQFVrRUoluk8UM1Z+w5mrX69DFeIzKk6HXchEtrd7Tq/SESs0wNHBBBQVWs5am/+nVSPC+f+HX7VCPC87F08r+kZuLvNue7EPwCwQrSHyn4lzkgCJEACJBCuBChShOvO0C4SIAESKCcCqno/gMdt+j2HfnGiKA5m7Cyn1SJn2trVmuC6Pl+GOny6iNjbdY4qTkBVnwBwn7nJVI9j3+xXO48MLaJ5m4i8eOyzcgYSIAESIAGvEKBI4ZWdop0kQAIkUAYEVPXkQBRFI5tu+qqXsWD9R2UwM6cwAhd2+TtObNDDhfFXEXmYZKo+AVVdCqCDeXrn8o8wa+fPVd/pcvRwSOPOeOCUC90VfgpEU+wpxyU5NQmQAAmQQBgRoEgRRptBU0iABEigvAmo6isAbrZ10vatxKi5NyDbn1ney0bM/B2PuwAD293j+rtQRIJ9SSMGQoQ5qqpWiGSOuW2pHsPn/QOZ/uwIo1D27r7U8WqcUbelO/E9IvJM2a/CGUmABEiABMKRAEWKcNwV2kQCJEAC5UBAVc8CMM2deuKPT2HZ5jHlsFLkTlm7WmNc1+erUACdRMTesnNUUQKq+jQApxgJUz3KbpMHNeqAR9oOdydcG+j0kVZ2K3AmEiABEiCBcCVAkSJcd4Z2kQAJkEAZE1DV0QAusmk37ZyP0QtuKeMVOJ0ROP/053FSw94ujEdE5FGSqboEVHU5gHbm4T0/foLvd6ysus5WsGd/63AF4uu1dld9SESszSsHCZAACZBAFSdAkaKKbzDdIwESIAEjkPMgdVnOg9THLo2xS+7Dz2lTCKccCHQ47nwManevO/N8EelWDstwyjAgoKrdAaSaKZbqMWLeyzjE9Kky25mzGpyKJ9uNcOf7JVCbYlOZLcCJSIAESIAEwpIARYqw3BYaRQIkQAJlS0BVZwLoabOuTpuGb5cE6yaU7UKcDbWqNcL1fb4OJdFBROxtO0cVI6Cqz1qtTHOLqR7ls7lPt7sMfRqc4k7+uIg8WD4rcVYSIAESIIFwIUCRIlx2gnaQAAmQQDkRUNWrAbznTv/lgj9hw8655bQapzUC5572DFo3shIgzmCYehW9LFTVOk84T9D3/TgK3+1YUUU9rTy3etU/Gc+2/41rQHogmmJN5VnElUmABEiABMqbAEWK8ibM+UmABEigkgmoagqAs82M5b98iwnLn6hki6r+8h2an4dB7e9zHZ0nItYBgqMKEVBV6zU7y1yyVI/fzP8n9mcfrkIeho8rj596Cfo3dMp+2HhORO4KH+toCQmQAAmQQFkToEhR1kQ5HwmQAAmEEYGcNI8hOWke480kVT8+nXsDtu39MYwsrJqm1IptiOv75umccqqI2Ft3jipCQFWfB3C7ufPllnn42+pxVcSz8HOjW91WeLHjla5hewOdPviDLPy2ihaRAAmQQJkQoEhRJhg5CQmQAAmEJwFVfR+Ac3e/cMMn+G7lP8LT0BJY1aBWK+zYH/7R3ud0fhJtGg9wPbtfRJ4sgZs8NMwJqOoqAG3MzAdXfI4p6Sw7Up5b9lDbYTi7USd3iX+IyK3luR7nJgESIAESqDwCFCkqjz1XJgESIIFyJaCqXQAssEUOZe52oih2H/R2Yfy46k1xwekvwISKNdu/w5JNX2JdutUEDb/Rvvm5GNz+ftewuSJinSA4qgABVbUitM6FZ6keVyz4F/ZmHQorz+rG1MTAhh1QP6Ym3towLaxsK40xp9VpgX92utY9NSNQm2JxaebiOSRAAiRAAuFNgCJFeO8PrSMBEiCBUhNQ1b8B+ItNkLrmTcxe82ap5wqXEwecegc6Hz/8CHOsneoPm77E+h1ON8iwGDVjG+K3fa3LR/BX7cki8nNYGEcjjomAqr4A4DabZMzWBXj252+Pab6yOrl2dHUMatgBAxt1QNe6JwWn/XbbQjy96puyWqbS5rnv5PMxtMnp7vqvisgfKs0YLkwCJEACJFBuBChSlBtaTkwCJEAClUdAVY8DsAhAI7Piw9lXIX3/6sozqAxWPqlhb5x/upUBOPpYtW2SI1iEQweTpE6P4ZQmg1yD7xGRZ4qyn5+HPwFVtXwjRwV45KfRmLh9WaUZXSMqFoMadcTAhu3RvV7rQu14YMVnmJru7TIO7Wsfh9dPuz7UR7b3rbQrjwuTAAmQQPkRoEhRfmw5MwmQAAlUGgFVvRvA02aARRmMXRLsNFFpNh3rwhd3fRXH1Qu+RbUWJaa6XAjggsLm/mnrBPyw+Uts2jn/WJcv1fn5Uj7miEh8qSbiSWFDQFV7AZhhBlmqx9ULX3P+rsgR44ty6jNYxESPek5ZjMLGdleoXL5vM27+4V1k+rMr0tQyX+u+ky/A0CanufM+ICJsV1TmlDkhCZAACVQuAYoUlcufq5MACZBAmRNQ1Wirkwmgo02evPRh/LT1f2W+TkVO2K3l1ejd5vfukksC1f2dIgCqatEiJlQcVbBYsSUZy375Bht3zqsw02vE1sf1fb6CT2xLnNFaRMK/6meFEfLeQqr69xx9winaWJFpFD4IhjTpjISGHdCr/slHA2fChOUZfSUiX6vqHABOC9y3N0zzfH2Kvg3a4ql2l7r+L8jxsav3riJaTAIkQAIkcDQCFCl4fZAACZBAFSOgqtcBeMvc2nVgAz6YfSX8muVZLxvWboNLur6K2Ojarg+XicinBTmkqg0DYsVRBYsft4zDj1vGY8MOe34r35HU8a84pelgd5G7ROS58l2Rs5cnAVVdD6CFrfHYyi+RkvZDeS6HxMadnQKYfRqcUmxhIvRAVR0G4Av7WoY/y4mm+HHfL+Vqc3lP/m6X36F1zSbuMufmRCiNLe81OT8JkAAJkEDFEaBIUXGsuRIJkAAJVAgBVZ0EIMEWm7vuPcz8+bUKWbe8FhnS8RG0bZroTv+hiDgtVYsaqlo/py7HRUVFWFh0xcqtE7F+x+yipizV5+2bn4PB7R9wz00VkR6lmognVToBVe0DYLoZYike1y58HTsy95W5XYMadXDqTJzV4NSjzZ0nYuJoB6rquznpUdfYMVaXwupTeHlc36IfrmvRz3XhTRG5wcv+0HYSIAESIIG8BChS8IogARIggSpEQFXPsSh016WP51yHtL0rPOuhiRMmUgSGPQ32EJESVylU1XoArC3IUSMslm7+Gj+nTcW69FmWSFIm3GrE1MPIPl8g2lfNna+liNjbeA6PEci5jl4E8Gcze3zaYjyx0rIqymb0b9jOqTNhfx9lFFuYCJ1DVU3tsNY3dezrT60ag7HbrK6uN4dFUVg0RWDsAmAFNL0dHuLNraDVJEACJFAuBChSlAtWTkoCJEAClUNAVT8GcJmtvnb79xiz+M7KMaQMVrX0DkvzsHSPwCiT7hg5NQXqArj46IKFOh1C1qTPwPr0WfDrsRUbHNLxr2j7a8rH7SJiLSw5PEZAVTcCON7MNoHChIpjGZbCkdios1MA8yijVMJE/vlCi+luOLjDSfvYmbn/WMyv1HOtLoXVpwiMW0Tkn5VqEBcnARIgARIoMwIUKcoMJSciARIggcoloKpWHC9YZGHC8sex/BfvpmpboUwrmBkYM0TEQu3LdKhqHIARRxMsTKBYuvkrrEufjfU7ZiHbn1liG9o1S8LZHR5yz5spIr1LPAlPqFQCqtoXwHdmhKV6XL/oDaRl7CmxTdaNI6nJaU6dCZ8UehvmChNfisiYEi9SyAmqOjMnCKSnffzp5tl4ea13C+pahw/r9BEYk0Qk2Ou3rHhxHhIgARIggcohQJGicrhzVRIgARIocwKqankRD9vEew9tcQpmZmYfLPN1KmJCazVqLUdDxvki8k15rq2qVpnTBAsrNFhgW1MTKJb/8i3W7ZiF9emzkeU/XCyTLOXjmt6fITaqpnv8CSKyqVgn86CwIKCqLwH4oxljxTKtaGZxR7e6rXBOk9OQ0KgDYiSqsNNcYeKL8rrWVdWu669cA25d+gHm7fZms5kaUbF4v8v/oUk1J4PFRh8RcVrDcpAACZAACXibAEUKb+8frScBEiCBIIGcehSWc97dvrBg/UeYvuplz9I5//TncVLDYLDB6zn55jdVpDOqWgvAJYE6FgUKFlnZh7Bia4pTv8KKbhYlCA3p+CjaNj07+HwoIv+oSJ+41rERUFWredDMZnl61TdO+9GjjS51WsLe9lsBzGq+YAva/Ke4wsRoEQnWkjk2S49+tqq+CeB6O2ru7jW4bekH5blcuc79p1aJGNE83l3jbyJyR7kuyMlJgARIgAQqhABFigrBzEVIgARIoHwJqKo90X/vrjJq7o3Ysmdp+S5aTrN3Pn44BpwafNawB8O+IrK6nJYrclpVrRGIsLA6FgUKFhlZ+7EqbXKuYJE+CxnZB46Y99RmQ5DYwQl0sTFdRM4qcnEeEBYEcjrmWCuJqWaMpXrcuPhNbDm8+wjbOsWd4AgTVmeielRMYba7wsRnOZ1exlW0g4EimhZx0MDWfnlNCj79xfRN743T65yIVzo5TUtsWEiIFdA85D1PaDEJkAAJkEAoAYoUvB5IgARIoAoQUNXHAdxvrmzYkYovF97qSa9qxjbEpWe+gbjqTV37/ywiFmYfFkNVqwcEC4uyKFCwOJy1F6vTpmHdjtmOYHE4K7dFZfWYurim16eoFm1lMJzRXES2hIVjNOKoBFTVwpJusYMmbl+GR34aHTy+fe3jnBoTQxp3Rq2oYAeX/POZMGFpFiZMjK9s3Kp6F4BnzI4dmftx85J3sfHQjso2q1Trm0hhYkVgXCkiH5ZqIp5EAiRAAiQQNgQoUoTNVtAQEiABEig9gZxc8/k5D0Fn2AyTf3wGP2wOpp2XftJKOLNry6vQp80f3JUniEgwP6ISzCnqwdWeSE2scAtvHnH8wcxdWJc+M1h0s98pt8EiKgLjTyLi3ZyccNuQcrRHVbcCaGJLPPvzt/hx32YkNTkdQxufhrho060KHCZMWOGKUTmFUlPK0bxSTa2q062Og5385ZZ5+NvqCg/qKJXd+U+ydA9L+wgMS5uxiCcOEiABEiABDxOgSOHhzaPpJEACJGAEQkPRD2SkOwUzD2WWvOtAZdP0STQuj38XDWq1ck25SESKX52wEh1QVYvtN7HCRIuLCjLFBAsrthkiUkwTkf6VaDaXLgYBVbU9mmKH7s06hGz1o15MsABq/hlMmPgiIEyEdeuM0CKaB7MzcN2i/2DToZ3FIBJeh1jhTCugaYU0A8NSPpaHl5W0hgRIgARIoCQEKFKUhBaPJQESIIEwJJCTgvA0gLvNtMUbP8PUn14IQyuLNqnDcedjULt73QO/ExGrA+C5kZN6Y1USXcFieBEONBWRbZ5zMoIMVtV/AgiG9xTgugkTnwdSOSZ4CY2qTgQw0Gx+e8M0vLVhmpfMD9pqrUitFkhgPCAiT3jSERpNAiRAAiTgEKBIwQuBBEiABDxOQFUX5zwkdTY3Rs+/GZt2LfCkR9Zy1FqPBsaNIvKGJx0JMVpVrd+kmxJSUBh6gog4b+k5wpNATiTF5JxIigH5rDNh4rNAxMSk8LS8aKtU9VoA79iRFkVh0RQWVeG10bdBWzzV7lLX7AUi0tVrPtBeEiABEiCBXwlQpODVQAIkQAIeJqCq9hbU3oZi+75V+Cg1WOneU161btwP53a2gBBnWKh2FxHx3tPSUairqv3OdSMs7G9Tk6xzyZGtQDy1e1XbWFW1gplWOyTNRIlAxIQJF54fgWvSeqk6YQhWl8LqU3hxvNvld2hd0ykbYmNoOBQo9SJH2kwCJEAC4UCAIkU47AJtIAESIIFSElDV53NS5W+30xdv/BxTf/pbKWeq3NNMoDChIjDuFZGgYlG5lnF1EqjaBFTVfn7YzxH8sHcjfr/ECazw3Li+RT9c1yL4M+SpHJHzPs85QYNJgARIgAQcAhQpeCGQAAmQgIcJqOpSAB3MhfFLH8LKrZ5KiXfIW4qHpXoEhtVnsCiKXzy8LTSdBDxDIKfmRmMAFk1xnBl9/4+jMG3HCs/Y7xp6Zt1W+HvHK93/zhARp3MJBwmQAAmQgPcIUKTw3p7RYhIgARJwCKiqted0Whv6NRtvf38hDmTs8BwdK5ZpRTMD43kRudNzTtBgEvAwAVV9EoBTtdYEChMqvDZiJAqfn/kn1I+p5ZreRkRWe80P2ksCJEACJMBICl4DJEACJOBZAqr6dwC3mgMbd87HFwssdd5bw9qNWttRaz9qWksgimKJt7ygtSTgbQKq2i4QTVHNPLGUD0v98Np4ot0I9Gtwqmv2b0XkLa/5QHtJgARIgAQoUvAaIAESIAHPElBVi8luaw6krnkLs9d4rxlGnzZ/QNeWV7l78I6IXOfZDaHhJOBhAqr6ek6TjxvNBSueaUU0vTYuO64HbjnJAsyc8a6IjPSaD7SXBEiABEiAIgWvARIgARLwJAFVTQSQ7BpvURQWTeGlUTO2IS6Pfwf2d2AMFJEq0TXBS/tAW0nACKhqXwDf2b+tDam1I7W2pF4a7Wo3x39O+61r8loRaeUl+2krCZAACZBALgHWpOCVQAIkQAIeJKCqDwB4zEy3OhRvTj/Pc15YBIVFUgTGGBG5wHNO0GASqEIEVHU0gIvMpbc3TMNbG6Z5zruPu96M46vXd+3uJSKzPOcEDSYBEiCBCCdAkSLCLwC6TwIk4E0CqvoVAOehftW2yRj3w/2ecsRqUFgtCqtJERgjROQzTzlBY0mgihFQ1Qst28PcsigKi6awqAovjftPuQBJjU9zTX5QRB73kv20lQRIgARIgJEUvAZIgARIwJMEVHUzgOZm/JQVz2PJJnsB6p3RtmkihnR8xDV4poj09o71tJQEqi4BVZ0KoJ95aHUprD6Fl8Z5Tbvg7jbByLIJIhIsUuElP2grCZAACUQyAUZSRPLu03cSIAFPElDV7lYr0zX+vZkjsPvgJk/5cnaHB9Gu2VDX5ltF5B+ecoDGkkAVJaCqVtTBqcI7Y+dK3L38E0952qRaHXze7U+uzRYGUldEDnnKCRpLAiRAAhFOgCJFhF8AdJ8ESMB7BFTVeo2+bJbv2L8GH8y+0lNORPliMLL36NCCmZ1EZKmnnKCxJFBFCahqEwA/A6id4c/CpfNfQXrGPk95+9bpN+KUWk1dmy8QkTGecoDGkgAJkECEE6BIEeEXAN0nARLwHgFVfS/nIeJqs3zxxs8w9acXPOVEm8YDcE7nJ12bmerhqd2jsZFAQFWtLoXVp8ATK7/G+LTFnnL7z62G4JLmFnDmjFdE5I+ecoDGkgAJkECEE6BIEeEXAN0nARLwHgFVXQ6gnVk+ZvGdWLv9e085kdDubnQ6znn+sfGYiDzkKQdoLAlUcQKqag/1L5mbKWlL8NhKq9PrndGr/sl4tv1vXIOXiUhH71hPS0mABEiABChS8BogARIgAQ8RUNUWANbnmqz45+T+8GuWhzyAk+oRV72Za3M/EfnOUw7QWBKo4gRUtS2AFebmjsx9uHDOi57yOEaiMKHXPfAheJvbUkQCPzc95QqNJQESIIGIJECRIiK3nU6TAAl4lYCqXgrAqWS3YedcfLkgWCDOEy61aNAdw7oEa2T+JCKnesJwGkkCEUZAVacD6GNu37X8Y8zcucpTBF7qeDXOqNvStfkGEXnTUw7QWBIgARKIYAIUKSJ48+k6CZCA9wioqr3S/LNZ/v2qf2L++g885US/trfh9BNGuDa/KiJ/8JQDNJYEIoSAqlqP4IfN3c9/mYMX1yR7yvOrT+iD352Y4Nr8iYgE8z885QiNJQESIIEIJECRIgI3nS6TAAl4l4CqzgLQwzz4dO4N2Lpnmaecuarnx6hf80TX5t/AHEYAACAASURBVPNF5BtPOUBjSSBCCKjqmQDmmLvrDqbjqgWvesrzdrWb4z+nWTdVZ+wUkQaecoDGkgAJkEAEE6BIEcGbT9dJgAS8RUBVowEcBuAzy/897WxkZO33jBNN4trhsu5vufbuEJGGnjGehpJABBIILdJ73aL/YNX+rZ6iMKHnPajmsx+bzjhBRDZ5ygEaSwIkQAIRSoAiRYRuPN0mARLwHgFV7Qdgqlm+PyMdb00/31NO9Gx9I7qfdJ1r8ygRsfoaHCRAAmFKQFWtw4fTvvM/66fgvY1WpsI7450uv0Obmk1cgxNEZIp3rKelJEACJBC5BChSRO7e03MSIAGPEVDVuwE8bWZv3DkfXyy4xVMeXB7/HhrVPtm1+UoR+dBTDtBYEogwAqo6EMBEc3vp3k34vyVve4rA46degv4NnW7NNm4UkTc85QCNJQESIIEIJUCRIkI3nm6TAAl4j4CqfgXgArP8h01fYPKK5zzjRJ0ax+HaXp+F2ltTRA56xgEaSgIRSkBV0wA0MvfPm/MCdmce8AyJm1oOxFXH93btfTbnZ44JvRwkQAIkQAJhToAiRZhvEM0jARIgAZeAqv4IwGnZOW3li1i04VPPwOnS4jKcdYrTlMRGsogkecZ4GkoCEUxAVd8FcI0heHLVGIzbtsgzNM5t0gX3nHyea+9oEbnYM8bTUBIgARKIYAIUKSJ48+k6CZCAtwio6iEA1czqrxf9BevSrdGHN8bwM17B8fW7usb+XkRe84bltJIEIpuAqg4D8IVRmJr+Ix5YkSciKqzhnF7nRLzSydFXbCwWkdPD2mAaRwIkQAIk4BCgSMELgQRIgAQ8QEBVmwPY7Jr67oyLsefQLx6wPNfE3/VLQbXo2q697UXEokI4SIAEPEBAVdXMTMvYi+Fz/+EBi3NNbBBTG191v9W196CI1PSM8TSUBEiABCKYAEWKCN58uk4CJOAdAqpqidXfm8XZ/kz8a0p/zxgfV70ZRvYezQcFz+wYDSWBvARUdTGAzvbV8+e8gF0eqkuR3OMu1IyKdR1iG1Je3CRAAiTgAQIUKTywSTSRBEiABFT1CgAfGInt+1bho9RgCHPYw2nd6Cyce9ozrp0zRSRYyS7sjaeBJEACUFXrxHO5ofjLsg8xZ9dqz1B58/Qb0LZWM9detiH1zM7RUBIggUgmQJEiknefvpMACXiGgKreB+AJM3jltokY/8ODnrE9vtX16NHqBtfef4nIzZ4xnoaSAAmYSHGv1c00FK+um4gPN830DJVH2g7HoEYdXHvZhtQzO0dDSYAEIpkARYpI3n36TgIk4BkCqvofAM6TfuqatzB7zRuesf2czk+hTeNgesrvRMR84SABEvAIAVW1FhljzNwJ25fi0Z+cOpqeGDecOADXntDXtZVtSD2xazSSBEgg0glQpIj0K4D+kwAJeIKAqv4PwGAzNnnpI/hpa4on7DYjr+n1GerWOM61N15E5njGeBpKAiRgkRQtAaw1FOsObsdVC7zTnCep8Wm4/5QL3F1kG1JezyRAAiTgAQIUKTywSTSRBEiABFR1FYA2RuLjOdchbe8KT0CJja6Fm/qZvhIcMSKS5QnjaSQJkECQgKruARBnXxg062lk+L3xbdwp7gS82nmk6wfbkPKaJgESIAEPEKBI4YFNookkQAIkoKr2RBBlJF6bOgiZ2Qc9AeX4el0wvOu/XFt/EBGnQwAHCZCAtwioqnUXcore/t+St7F07yZPOFA3pia+6f4X11a2IfXErtFIEiCBSCdAkSLSrwD6TwIkEPYEVLUFgPVm6L5DW/H2jIvC3mbXwNNPGIF+bW9z//u+iFztGeNpKAmQQJCAqlqOx032hb+tHocvt8zzDJ2x8XcgLrq6ay/bkHpm52goCZBApBKgSBGpO0+/SYAEPENAVfsBmGoGb9gxB18u/LNnbB/U/j50aG4195xxu4i84BnjaSgJkECoSGFdeV6xL3y9dT6e+3msZ+i8ftr1aF87WBeHbUg9s3M0lARIIFIJUKSI1J2n3yRAAp4hoKrXAHjXDF688TNM/ck7z/mXdX8LTeLauawHicgkz4CnoSRAAqEihbXomWJfWL5vM363+C3P0HnwlGFIbNzJtZdtSD2zczSUBEggUglQpIjUnaffJEACniGgqg8BeNQMnvHzq5i37r+esf2WhOkQ8bn2NhSRHZ4xnoaSAAmEihQNAKTbFzI1GwNnPuUZOte36IfrWlhAmjMeF5EHPWM8DSUBEiCBCCRAkSICN50ukwAJeItATvu/t3Pa/znl6aeseB5LNo32hAMNa7XGFT3ed21dJyInecJwGkkCJFAgAVXdCOB4+/Cahf/GmgNpniB1afN4/LFVomvrSyLinZw5TxCmkSRAAiRQtgQoUpQtT85GAiRAAmVOQFUn5+gTA2zilGWPYsWW5DJfozwmPLXZECR2eNid+isRGVYe63BOEiCBiiGgquMAJNlqj638EilpP1TMwse4yjlNTse9J5/vzvKOiFx3jFPydBIgARIggXIkQJGiHOFyahIgARIoCwKqOgfAmTbXmMV3Yu126wQY/qNn69+h+0lOAIiNR0XkkfC3mhaSAAkURkBVn8tpMnSHff7uxul4Y71ToiLsR/+G7fD4qZe4do4WkYvD3mgaSAIkQAIRTIAiRQRvPl0nARLwBgFVXQ7AqT45ev4fsGnXQk8Y3u+UW3F6i0tdW+8Qkb95wnAaSQIkUCABVb0LwDP24ahfUvHSmhRPkOpWtxVe7Hila+sEETnbE4bTSBIgARKIUAIUKSJ04+k2CZCAdwio6gYAJ5jFH6ZejfR9P3vC+MHt70f75ue6tt4kIq97wnAaSQIkUJhI8X8AXrUPx25bhKdWjfEEqVNrN8cbp/3WtTVVRHp4wnAaSQIkQAIRSoAiRYRuPN0mARLwDgFV3Qmgnln89oyLsO/QVk8YP7TTEzi5SYJr6xUi8pEnDKeRJEAChYkUFo7gVMOdkr4cD6743BOkjqteH590vdm19UcRae8Jw2kkCZAACUQoAYoUEbrxdJsESMA7BFQ1M6dtXrRZ/NrUQcjMPugJ4y/s8iJObBDv2nq+iHzjCcNpJAmQQGEixQUAvrIPU3etxu3LPvQEqbjo6hgb75TSsLFZRJwOJRwkQAIkQALhSYAiRXjuC62qAgSSkpKGA7DXTNNjY2PP+frrr/dWAbfoQgUTUNXqAIKqxMuTelewBaVfbkS319Gsbid3ggEiMrX0s/FMEiCByiagqhYaNcns+GHvRvx+yTuVbVKx1/+u9wPusfty6uPEFftEHhhWBJKSkkwZuxzAg+PHj388rIyLQGPOO++847Oysqyadz1VTUxOTk6NQAx0uRwIUKQoB6hDhgyJFxGrJrUrOjq6zzfffLOpHJYplykvuOCCuIyMjLEA+haywP6c9mOzROTJcePGWVtELRdDqsCkhYkU9gM9IyOjQ926daePGjWq0l+Jjxgxosbu3bv7xsbGLvPStVoFLpFiuaCqjQCk2cEWQWGRFF4ZV/R4Hw1rtXbNPVNE5nnFdtpJAiRwJAFV7W5BFPbJ6gNpuHbhvz2DaWLPexDrcwLSbESJiN8zxoeBocUVBwq7By6re5/i2lEUspB7tIIOtWtjfU7B6o+zsrKenjBhwu6i5ovUzwsTKcLt3nLEiBFRe/fuPcvn820eO3bsT5G6X17ymyJFOexWFRIptovIgVBEfr+/johYbrz9AH8lLi7uzlGjRmWUA0bPT1mQSJGYmFjL5/N9C6C/iNwzbtw4p0p6ZY6hQ4fenfO2/mkAU/1+/7kpKSkmRHGECQFVPQnAGjNn/+HteOt7i7b2xhjZ+wvEVW/qGttORFZ4w3JaSQIkUBABVbUuQ9ZtCFsP78Yl8172DKivut+GBjG1XHvri8guzxgfBoYWVxwo6B64LO99imtHUchC7tEOA9gmIsGXbqpqapb98jIxa312dvbwlJQUiuwFQC1MpAi3e8ukpCS7efoCwFpV7ZucnPxLUdcIP69cAhQpyoF/FRIpLh4/fvzoUEQBJfIqAP8AEKeqNyQnJ79dDhg9P2VBIkW3bt1iGjdu/EogVHFkfr7l5XTINbkkf+pJwE6L2f0oLS3tlnnz5ln9A44wIaCqli+xxMzZeWAd3p9lUa7eGL/rl4xq0cGo6hNExDNRZd4gTCtJoGIJqKp1GbJuQ9ibdQjnpD5fsQYcw2ofnvEHtKjRwJ2hpT18HsN0EXdqccWBgu6By/Lep7h2FLVBRaXkDh48+MSoqKjXRGQogHkxMTFJY8aM2V7UvJH2eWEiRWXcW4ZEg3fOn3qSmJjYzefzjRWRRTExMRczBTv8r1SKFOWwR1VZpHBxJSUlPQngXgApcXFxw8IhbaEctvKYpizqF+AxTV7Ck48mUpRwKh5ewQRUtSeAmbbslj1LMWrujRVsQemWi/LF4Pf9J0PE505QV0T2lG42nkUCJBAOBFTVIimt2xD8qhg862lkavb/s3ce8FGU6R//PbtJCCGNEjpCAOUUFYiK5SxgIQk2LKinnu1sZ/+f7aQoCngq6lnu7L2cvSGQBPHsnooQLNgTeg01CaRt9vnvM5lZJ5vd7KaRnezzfj5+1OzMO8/zndnZd555nt8TDaaFteGxfS/Ansl9re32IaLvw+6kG/gJRBocaOs1cKR2hDt1kazRcnNzhzCzlDb3ZuYTCgoK8sPNG2ufR5MmRWNBilg7Lx3BXw1StMFZbOsbdBuY7J8yQJOiQSaFtWFubu5BzFwgixWn6W60JT/73JH8AO4qWzRIsatIt/5xmPloAO/JzCu3fIV3llzT+gdpgxkT49Nw0WF51sxSHhavNeBtAFqnVAK7kAAzu0UeB4Cxfjzuq3uw3dPu0koREfjn8LOwf1qmte0fiejziHbUjQwCkQYH2noNHKkd4U5bhGs0ysnJeRnAaSrUGZyoBinCXWn6eXMJaJCiueQa2a+5N+hjjjlmd7fbfQuACQCkcFK0AT51uVzXz5s3z0j3Nn8oZgGQXlq35ufnTwt4MDY+Y+YrCwoKpKzAP3Jzcx9m5kuDfWZt1NIghZSDlJaWnu6r7RM/hprCmouI6Ca70KadETP/mYhm+rIypG3Bp5YugojulJWV/RXAlQB2M22U9MwHU1JSHg7M3pg4cWJCeXn52cx8o3ls2SXo9rabqouZj3S5XGOZ+WYAksoq9Ykfud3ua+bOnWvU3lrD5t9kX3nEMKlXlBfcUirh8XhutYsrBfsBDMY3ArFS6/D1gkaSihgXF3cbM59o6oSI3YVENNli3Ygw1HYrFS4nJ0ckz6eLD/n5+Wfa/R0zZkxyp06driIiOQ/CRl6Z/czMM1NTU1957bXX/K/QbPPcWltb+6Lb7ZY84GwAnQCsBnBvSkrKv1XDpGk3HWaW+4HUUeLXje8j//upTZugnbZO7dwX5x78unX07eY12k7W6GGVgBJoLQLMLCKCqTLfaYv/hXWVzpB2uG3YKRjbfU8LQy4R6VvxJlwUkQYHgq2Bw6wtKTc39zRmvi1w3egTaR3PzNf6Sh796x+7HS6X6z2fVtq9AA40A2e/+YLhN+fl5b0aTti9pUGK8ePH7+P1emWdc4RtnfNP+/rU/gAPQNZX5/rWaScCWGPTRRD/ZQ0q6+BRMhczbyOidzwez80LFixoUJY0fvz4A71er/Ayjt3Y9hYvZj7d7XaviJBXxDY1Uu7RYG1pWyc2duXVW4seffTRaXFxcfJMIbWuvYOtQ202DAwysdEFprHz3ZTnB9v1/QMRneb1ei8iost9zybdzee212traye99957a5vw9dJNgxDQIEUbXBbNCVJkZ2efRkRPmcEJQ7CSmZN84pSi7C8Pnzfl5+ffJzfdnJycMQBEfPFTe6nFhAkT0isrK6WriKhv1yvDyM7O7kZE8jZ2IDMfVVBQ8E0w1yMNUuTk5PyfPHTa22uaxxdtA7kBG0JE5kO8iA+R+cMhZSJsYyTtFSsBpJn2GO06XS6Xu7Ky8jXf/PIWeQcRbWZmuV57yg1ZfLHXlJnHtra3ji1TGtsDWOz1eifMnz/fqKW13dAyzEDGHr6bTAkziwiotc/PXq/3GGufAP8kgPS1afP+5nn7KDExccLbb79trNgiDVKIoJTb7X7WPG/1TotNqLSKmY8rKChYIBvk5uZO8AkqCmsp+JcfsMUAssxgTg0RnZuXl/eKWYN3BQDxc5yZpvseM5fGxcXdPXfu3OJQQYpx48ZlulyuOQD2sp0Dv5iU78f0ncTExPNs/lo/SMtNuxLN82Zdx/I2fXJ+fr6IdOqIkAAziwbM87L592vexgc/3xXhnu27WY/kofjT6OcsI1YT0YD2tUiPrgSUQGsQ8GlRSdC5n8x1/jeP47cdG1pj2jaf4/oh43FCL/mZNIa8TJEHWR0REmijIIU8DE8yAxRSG2isf821T2fb+jBYkGKpBDV8L6YqXC5XacB66ayCggJpAR9yRBKkyM7O7kNEUu6xOzOfZs4p2RWS0vgPM0NQum/JGk0eUuUFo38taFtr9mVmWctKuZSMFWYW8tqcnBx5sWa1Ut1ARB6bLxu9Xu94m2inHNvaXtbVxrFt28sLgfPy8vLethy3nbeIeMkDe1lZmbzwlLWjZE3JS9KNzHyI2E9Ev9bW1mbPnz/fEPRuSpAiNzdXXjrKS9bAIYEWWafKNfBgfn7+VbKBrGHdbvebzCwvKuWF4ELfemiI+ZLQ/1xx7LHHptfW1soaVJ43jvHp5nWV5yCzM9pb+fn5s0Od76Y+P9ieX8RE0SgRcXPrJmiIrfqCRx8kJCScqLoXEd5cQmymQYqW8Qu6d1ODFDk5Ofua6dxpvmjoNampqY+bb6gpOzv7ZN/i/km56M16uA/GjRvXk4g+lJsFMx9eUFDwmxhiO6488K+zfzZu3Li9XS6X9Db/OVA40e5EBEEKsWk8EclDtahjX5OXlyfy3vJDcwcz3+DLTPjY4/Gc/P7772827TqMiORNsLx1PyY/P//bAFu/NW+qS6zId3Z2tmRXyEP4lzU1Ncdbc40fP34PZp7DzFIneF5BQYE8vMlNW7JGLvPd0z73eDx/siLPRx11VPf4+HgR9jyemd9OTU09Xd7kB0Rdi321qafm5eUVmjfFTLfbXcDM8qPkz0iRm6uvHvc+X/r9p3b/zGO8C+Bg+/aRBilCXYLjx4/v7fV63/e1wJKuCPJmwAjw2P4+hIj+kpeXJz3DRZVazsGffcJmT/gebH9j5jHz58+XQJH92ggmnNkg2m1msYhoao4vSPGqx+O52MoSOfbYYwfX1tZKQCiLiO7Ky8v7uxk8s+aRYMRdKSkpt5nZLv5FCDNLFobfrjb4+nW4KSX7yffD+7A4tmjFC/i86CFH+Ng3fQROyTLMlvGj74FAgl06lIAScDgB3xtZyTCULh+4/Ptn8W2pEfuP+nHpwCNxVj9J2DSGvP18IuqNjiIDbW/kt0lQoBHTrAfOVVY5cKi1pf2FlX09I1mr5eXl/+frsiEP7/KiKViQQgID/jWz+XAtPXHPi0QvLVyQwnyD/5hZ6vGDy+U6at68eeuzs7PHEtFsMzBxUkFBwSfCQtaCcXFxbxLRodba2L7WNIVaL01OTp5vZaHaNC+kc96JeXl5H8lcsgYrLS0V0c5zALxeUlJypoia5+bm5jKzrKfLmfncgoKCebL+CuC1WbKDrTabtiBFRLysY4i9RHScNY/YVF5eLuvLM4nokby8PMmwbVKQIsQ1Y1/D+wM8tnXoOF804tbk5OSZNm5HMPM7AKq9Xu+R8+fPN/RlGtOkCHG+m/z8EPD8Uu+ZIycn52AA8jyQqhomLb95aZCi5QwbzNCMIIUlQvlYfn6+PJD42yDZH/5tNypPTk6OPJz/yRbZlTf38pAoYpbycClvX8/Pz8+XB335TG7a8rB+d35+/vWh3A74IWmsBSmY+ZWqqqoLP/zww3LbjTYpWKZGTk6OVaJipF3ZGHlCbG898D6Rn59fTykwJyfnb0R0NTM/l5+fPzXcsSWw4fV6JRIu6am5+fn5n9qj216vV1pLScaAf+Tk5EgZzS1yjIKCAknPkwf9S4noQCJ6Pi8vTwI+9u2DpbWdDEAi+UZ2iERUIwgCGXMG/Njmp6SknGyVt0iQwOPxXOdyubbGx8ffYY/Uhopoh+nuEcz2Q33pkyIoICmJYwNbNdl+pLcS0di8vLwiW0bG+ykpKcfby3HGjRs3wOVyfea7/pLN7BRt5RXhvYeZ5a2DfH+cPCQQOcLJDqjtSkAJ1BFgZsnElJcrTh7XEpFkg+qIkIDtYTfCPfzZAmtCrX1sa8MG619zHSTr2WNDBCka7GPTS9sUrs1kpC1IfSXHksl7tohmml1K5MXQqQD+lp+f/8+AtaCV6bxY1n2S4eDxeGTt0zfYWtO2NttQU1Nz+Pvvv+9PS5IsAllvEtHampqa07dt21aakZER8tjCq7S09BUikhLRf+Tn508S22znLSJeZqvOk3wvOv9rvgi0r3UbrGubkkkR7MLJzc09nZnlxaeUkRkvMmW7Y489tquZHREfFxd355w5c/zdwUJdT00NUjTn+SHM84tfw4SI/p6Xl3dnpF8W3a4hAQ1StMFV0ZQghe0LdWCoqJttPrlRGr19rUwDInpMoplmxPFdZpaUsgtdLpcUg39mRV+zs7OfJSIJajSqThyBPoKUOcgDx13JycnvWlFNW//hBcG6fdg+n1NSUnJqjx49RhGRpGJtCya8aYsWSynIpMTExP9YZQWBp8z2QxOq04jcNCSoc5Z10wgn9NOYTkOwSybY9i3IpPBnHhBRkT2tLtzl2opBCiNwYY+W249tu07ktdRJZipdSG2LcLzD+RXLn/syTz40606djEFSWKWWVIcSUAIOJ+DL7pK0a0lrdvL4yJeRKg+UOiIk0NrlHlLq6nK5pHT5MGsdEWR9Jw/lokUQVJNCXnrZ92nK+rsRzS6ZUjJCRVPgLfsDsln+8amUtNrf4Fs22D7vLNnM8fHxFWaQQjKfxxUUFHxlt9eeMQvgObfbPX3u3LlSRmF/WWnsYltHJQU7tmyTnZ19ilnG9Iml79bYeWsKL5k/2Lq2JUEKW+ZBslWmHMnl2FpBiuY8P4RjFun3JBI/Y30bDVK0wRUQ7gK2HzKSh7dgN6bs7OyhRPSxL61tORHleL3eTCJ6n4he27hx41UZGRkSpJBAwFiv1ytvu0WHQG6ajabaR/qmPxBbbm7ujcwsWgOGfkQQrFb63+cSXa6qqtqzsSCFZJBkZ2eLYKMICUmNn4z1zDzP7XbfN2/ePEntMm7ikQQUrG2sh+5w3EPNefzxx/eoqakREaeJZh2a1J7Zh1/wp7lBCttNO86sRWygQG6m9h1lltdItN2qc7Rs8Qtjmj9co03eEZV7RHKTtaV+GiUxjZ2HcLzb4GvYYabsIJkUIjA1vMOcFHVECcQwAWaW2nanl29pJkUTr+FI1gUB6w3/S6gwouH7BHuAN9d3uyJI4c92DYfE1PkSfTfJzDX0I+z72LTTKsWn+Pj4NY0FKWRfc85XTK0F+ZO8DPzCp4/2UEpKyhxLbDySZwtrG2Zea633mxOkENH0xMREyWL+iylmKiU39uFn1twghakFIdoZR4jYfl5engi4BwZn5KXdSNEz87WCFZFQ0ekLHP4AVlMzKZrz/BDuPET6PQl3rennZgspBdG6BMJdwPajRfLwFixIYWZOyJd7lERU5Y2ApC5amRLZ2dlXENH9Ug7iu8msMh9Q5+Tn5/+5McXj5gYpIlTsFdeNG1sEQQoDk3mjlHq0U6QLh6nsKx/5RRubc5MJxz3YnKaastQhyk1SNB/kTYwEECTb4ySzbrFFQQoRqzT1MERvwq9DYb9mzBRIESY4H4D0fjPs8HVJKQLQzSc8JIrPcfYf/WaUe1gLA6M8J9g3RIMUrXvfCDWbXZNi2+dPY+sHIgET/SNxwCj0OUfkdIzxExH5ZfWj33q1UAkogUbuSX5NivU/nYCqcnmeiv6R3n8K0nobenwyVJOiiacs0oevSLt7NPZAaZlmO2ZbZlJEHKQI0CNojKDxoiiSIIVMYnaOkxdO8gJsvNU9TnQhamtrpSR5USTPFq0RpAgQTReR3A98vnzu09kQUfjRvrIMEc5vUZAioKS5nui8DapdJFRKw78019zfyEtXyYwGsIc9y0aDFE38Ukf55ppJ0QYnKJIbiXXY5pZ7yP5Whw0iusxsUyidOwz9AJtQ5nxmlgwL6Rzi16gI5XZzgxRmdxKJBIcquah3yKYwsu9o1o9JywApMzBq7pqTrtXUIIUZFBKxSGlb1iB40BrlHuZNW87TWb4sjWdSUlIuCdauMzs7+2gimmP+ePkVloWTlnu0wRe6nae0d/coW/w6Nhn6qdE/EnoNQ78LX7IMXeMTqZMWtjqUgBJwOAF7d491PxyJ6p2GZl3Uj24DZyElw5CYkqHdPZp4xlo7SBFF5R4RByls+lqJoUou7FjDrTVDnQJ5Qde5c+epZiblosTExHEej6eLmZXRpuUeOTk5D/h0OKQLR4N1aGuVe+Tm5p7FzE/7RPOXhyppzs3N3UueX6SDiojf5+fn/8/ipeUeTfzyOnRzDVK0wYlr6gN4Tk5OY8KZEoywPvcr/IrZtuP8Ku39fHoVC6xMCVumhbTGkbq6YfZuH6Hcbm6QwhYUcYVocUrjxo3LCNJtooEmha1dqqiHH5ufny81+f5hC4gYWQvhhG9sn0tLokDhzKB1goFBB1udYfdgaYmW0KaPc3MzKextuH61tz4NPFe20pp6vaRlO9sPqCgL++sfm5FJ0ahwZk5OjvV5MOHMBnY194e6Db6ejpvSDECKmjfKl+aj5G1DCyvqR3zX/uh/mSQeGUPaogWWJEW9D2qgElACDQkwswjcSbo71nw3Gp4q6Tod/aPH4EfRpZskPRpDXjjkR7/V0WNh4Sw2oAAAIABJREFUawcpxLMWCmc2yPRsyvo7XHePYORta2tp6d5AOFP2EcHHpKSkHQGd5EKtNS1R+Qai9rb1nFe029atW7exMeHMAFHPYMKZYXlVV1dL5xbRCZHSCn/2isXCtv5udiaFXYeCmUO2irVp2Rll4naR+NzcXFnjyvdXumk0u9yjOc8P4a6xSL8n0fPNjl5LNEjRBucm3AUceMgwLUitdp+i6SCil9Klwhi2h3lp/O21d/owP5eSDys3PKIMh+YGKcybo/QblPq1xW63e+LcuXOLxQ4zjU1SK+/21e9NycvLuy8MI3tLoPyampqzrRak9rZMNlHHkC2E7C2kQrQgjShIYediioZOlR8g8a2srEyUpyUDQnpkNytIYW8rFRgxDrxebMJI0vftBEsJ2dTL+LdZdlJPk8JWRyl1kv62teYioUktSI8++ujd4uLi5BW59MwO1oJUgxSteF/xtbw92mxRjIqiz7D+ZXnBEf3DnZSO3f7P3wRHRMjifVlI8m8dSkAJOJQAM4sOU43oRokLq5b8AV7PFkd403P3l9E5TapGjfFHM3XcEbZHg5GRPnxFWu5hrlMtvazEIC1IRYfgFl8Jq6uNhTMjzqQwbRZxyhel1JeZ/1JQUCAdSAwthdzc3FHM/LrZbn1iQkJCemOaFLa132av1ztx/vz5lgaZvLg6k5mfZOZiS1+isRakpaWlss6+T7qRhGhBGjZIMWfOnLU2ofk3KioqzpMOfvJ9HzduXJbL5XrVJ/A5uLnlHnah0FAlzda1bruO5E9n5ufnS7tVowzclmVS79qwZedIkKVe9nhTW5CGen4I94wX6fckGr7T0W6DBina4AzZLuDkYMI6tkMurK2tPXf+/Pk7cnNzJzCztAtNA2C1/rTEJmVBcFN+fr7cfOqJyuTm5j5s1qyLgOZheXl5Uj9mjOzs7BEipmk+PIfUFrAjaG6QQuYwRXCkJEIeqmp9isw/yxrG1zN4P1PH4Qev13vc/Pnzl4X7kpsRZNHckABMFYCNPmEdlnZO8kaWiH61p4iZxxZ+J9q3Z2YJHIjw5mKv1zth/vz5RkP3cG/2g5Vv2NokiYCQIRBqm78EQIbP3tnSvUT6WUcqnCnBBY/HIzV/ezciPCpmz87Ly7vSLjYkwSkikmNLWzg5vuhjCHtZSPqzUMx9pJvKAb6+4tuIaI3L5Tp73rx5S0JpegScA8tfuWf0NPuW+3VB5PgqnNkGN5O683qQ7+tspDlWrv4G654VKZLoH+SOx6Ab/weQrCGMId9beQOrQwkoAYcSYGbJiNpqmM+1WLl4IJirHeFN7z3z0KmLLEeMsQ8ROaNOJUroRvrw1ZQghTz85ubmTmJm0dKSHwtj/Wuu9TqbaxpZF0eFJoV5KuxaCbLWkm43i00dCcleluDFBQUFBa+GW2uaZb6STXGFzG2u52TN61//B3S9kGNfI+XOZuBf1n9VzJxkrrMla/G8vLw8WT8bo6nCmbZMB1k/G+tvZk6Rtbe5fpQ19XfMfExBQcGWpghn2kpJZJ3aQHjUuK0wy/r05C5dumwpKyt71Ncg4DzTlU2+bn9ys5HOQiJYKutduTYCgxFW9rn17DArLy/vwVCZM019fgj3/BLp9yRKvtZRbYYGKdrg9DRBWKde9NZ8Q30bM59opkaLwu+nLpfr+nnz5n0XzNTs7OwcIpKc6nesdqPWdlZbUgAHWmUO4dxtSZBC5jaPeaakwVnCP+YN/CWPx3PrggULjIeUcF9y21x/NWvjdjN/wOTHoN5cNn/dpaWlUmc62Ty2XN8rfUGaB1NSUh5+7bXXRGTSGOF+OEI9cOfm5h7h+zG4ywy8yPwioHmrmc4uKfkS8TZ0QSINUthsGRjm/PgzFExBUTmuFNjKD4lcK9LRRX64pJ6wQSqimU0heh5/kB9C6QrTWJAixDmQINnPzDwzNTX1FasFrflDqC1Iw33BmvG5Gbwyvv/VJUVY85joajljDLz2I7gSUyxj+0twzBmWq5VKQAkEI+B7szvA/F2Ft3Y7VhXu7hhQfff+DPGJfnsHiq6TY4yPAkMjffhqYpBCPJNAxTHM/E9Zn5gv4xYR0U2+B1bpMHFGlAUpDJvHjRt3sMvluhmAlL/Kg3uDNXu4taZ5WsX/sbKuEjF88yVQo+v/8ePH7+P1eiW4YRzbDB684/F4bl6wYEG967qpQQqx6dhjj92ztrZWXoxKRoK8mJMXoHJ+PvG97JJyEH9pdxODFJYoe2NX9Aopb5kzZ84aM4hzuflMIbpWEnj4yOVyXcfMosd3KYDH8vPz5d/GS1wJOlRUVDxCRBNERJ6IrpMM7sbKe8yM74ieH8I9v0T6PYmCr3TUm6BBiqg/RWqgElACsUzAl2Elb2akbzpqyzZi5QM5jsEx4Mo8xKXKSw9jSNvhnxxjvBqqBJRAAwLMLF16fpAPPNVrsOZbeaZyxug/4nu44yUR0BhdzW4FzjA+Bq0M0H9ooI8Qg0jUZSUQUwQ0SBFTp1udVQJKwGkEmFla3holPd7qnVgxS16cOGP0v+QNxPfItIw9gIi+doblaqUSUALBCDCztCD8Uj6rqfwFa793zv1ot6xVIJe8FDaGWzVyouMatwtN2i0yBctFh62nKSa+KDosViuUgBLYFQQ0SLErKOsxlIASUALNJMDMiQD8pUrLZopMizNG3/OfQ6e+IrVijCOJyC/86wwP1EoloATsBKR7ly/FfIH8rWrHYqz/0TmZXQP332i5Uk5E/jo0PcPtR2DcuHGZLpcrT8oIPB7PdVZJsF0kHUB+SkrKyfaS3fazWI+sBJTAriKgQYpdRVqPowSUgBJoJgFmFvHcONldMikko8IJo/dZj6DzIHnxaowTiOhdJ9itNioBJRCcgL0lcmXpJ9jwyymOQOVyp2HAqF8tW9cSUT9HGN7BjQwnWii6IbW1tSfPnz9fsyg6+LWg7imBQAIapNBrQgkoASUQ5QSYWdT0RVXf0KQQbQonjF6n3oOkYWMtU88iIhHN0qEElIBDCTDz2QCeF/N3bp2HkiJLeD+6HYrrNAD99vE/5/5ERKKtoSMKCIhoYXl5+fHMfKNNODKkSHoUmKwmKAElsAsIaJBiF0DWQygBJaAEWkLA14tdWueKsjVWP3oqajYVt2S6XbZvxvG3Innf463jXUJEj+2yg+uBlIASaHUCzCwdtx6Sics3v4LNy65s9WO0xYQJSXujz17/tab+ioik65kOJaAElIASiFICGqSI0hOjZikBJaAELALM/KPZmg3rnj0flau/cQSc7uNuQOoB0j3OGNf56sDvcYThaqQSUAJBCTDzDQDulA/LNj6BLSsnOYJUYsof0WuYdAk3xgIiOsYRhquRSkAJKIEYJaBBihg98eq2ElACziHAzAsB7C8Wr3/5SlQUfeYI47secRnSD73QsvVWIprmCMPVSCWgBEIFKWZJwFE+3L7uXmxbc4cjSCWl5yJj6LOWrW8SkTPENBxBV41UAkpACbQ+AQ1StD5TnVEJKAEl0KoEmFm6YoyRSUvenoTypfmtOn9bTZa893hknDjDmv4dIprQVsfSeZWAEmh7AswsnRiMlh6bll2GHZtfb/uDtsIRknucge6DHrBmeoaIzm+FaXUKJaAElIASaCMCGqRoI7A6rRJQAkqgtQgw89MADIW6TXm3o2yxMx4MEjKGot/Fr1oYVhDRoNZiovMoASWw6wkw82oARmeMtUsPQ03Fz7veiGYcMbXXJeg6YLq15wNEdHUzptFdlIASUAJKYBcR0CDFLgKth1ECSkAJNJcAM98M4FbZf+sHD2Lb5xKzcMbInPQ1QC7L2O5EtMUZlquVSkAJ2AkwczcAm+VvzNVYucjQ8nXESO97PdL6Xm/ZOoOIpjrCcDVSCSgBJRCjBDRIEaMnXt1WAkrAOQSY+RwARkF16devYHOBoVvniNH3ghfRqY+/299RROSX2HeEA2qkElACBgFf2dkRvrKzD+W/q3YsxvofjaoPR4wemQ+hS/dTLVsvIqInHGG4GqkElIASiFECGqSI0ROvbisBJeAcAsx8OICPxOKKZV9i/X+kC6AzRo/jbkHKiBMtY68lonudYblaqQSUgJ0AM18O4F/yt/KS57B5haGf6YjRe898dOqSZdk6loiMYIsOJaAElIASiE4CGqSIzvOiVikBJaAE/ASYeQCAlfIHT+kGrHow1zF0pAWptCI1xwtE9GfHGK+GKgElYL8PPQLgEvnDlhXXo6zE3y0j6ikNGPULXO50y87+RLQm6o1WA5WAElACMUxAgxQxfPLVdSWgBJxDgJk9ANxi8fK7/giuqXCE8Ym7ZaHPn/2Z1d8T0T6OMFyNVAJKoB4BZpbex4fIH9f/mIuqHYscQcgV1w0DRv5k2VpBREmOMFyNVAJKQAnEMAENUsTwyVfXlYAScA4BZv4NwBCxeM2TZ6J6vX/RHdVOuDp1wcDrPrHbGE9EEnDRoQSUgIMIMHMpgBQxeeXiAWBvlSOs75S8P3r/YZ5l67dENMIRhquRSkAJKIEYJqBBihg++eq6ElACziHAzO8BOFosLnl7MsqX5jnG+AGXv4u4dKNroYzRRLTQMcaroUpACYho5kBJ4hIUNZW/YO33hzqGSpfup6FHpiGlIeNNIjrFMcaroUpACSiBGCWgQYoYPfHqthJQAs4iwMyPA7hQrN72yWPY+rGUhztj9Dr1HiQNG2sZezERiS86lIAScAgBZj4OwLti7o4tb2JT8aUOsRxI7/d3pPX5m2XvXUR0o2OMV0OVgBJQAjFKQIMUMXri1W0loAScRYCZJwGYaTwk/PgeNr7pnHV2+mEXo+vh/oeah4hIugToUAJKwCEEmPkmALeLuVtX34bS9f7MhKj3oMfgx9Cl2wTLTm0/GvVnTA1UAkpACQAapNCrQAkoASXgAALMfCaAF8XU6g2/YM0TZzjA6joTk/YYg14T/Z1H/0dEhvieDiWgBJxBgJn/A+BPYu2GXyaistToiOyI0WevBUhI2teyVduPOuKsqZFKQAnEOgENUsT6FaD+KwEl4AgCzCwP9qKuD66txvI7DnKE3WJkXFofDLhirmWvqus75sypoUqgjgAzfwvA6MyzesmeqPVsdgyaAaOK4XInW/Zq+1HHnDk1VAkogVgmoEGKWD776rsSUAKOIcDMfQCstQxe9a/j4Nnu/9+o92PgtR/BlWg0BpCxJxE5oz1J1JNVA5VA2xNgZpaj1Favw+pvndMcwx3fE/1HfK8B0ra/RPQISkAJKIFWJaBBilbFqZMpASWgBNqOADNXAugkR1j/8hWoKPq87Q7WyjP3OfsxJA7c35r1EiJ6rJUPodMpASXQBgSY+XgAs2XqnVvnoKTogjY4SttM2Sn5IPT+g2G6DG0/2jaYdVYloASUQKsT0CBFqyPVCZWAElACbUOAmSX7YJjMvvm9u1H6lZSJO2OkHnAGuo+7wTJ2LhFJtwAdSkAJRDkBe2ehTcsux47Nr0W5xb+bl9zjTHQfdJ/1B20/6pgzp4YqASUQ6wQ0SBHrV4D6rwSUgGMIMPPbAE4Ug8sWv45NeYbYviNGXGovDLgyz25rZyKSzBAdSkAJRDEBZl4PoJeYuGrJMHg9W6PY2vqmpfefgrTeV1l/1PajjjlzaqgSUAKxTkCDFLF+Baj/SkAJOIYAM1/va5ZxlxhcuWIh1r1wiWNsF0P7nvccOvXb27L5JCKSoIsOJaAEopQAMx8MwKgrqyz7FBt+PjlKLQ1uVsaQp5DU1Z+0pe1HHXX21FgloARimYAGKWL57KvvSkAJOIqA/YGhtnwTVt4/zlH2px18LrodebVl81NE9BdHOaDGKoEYI8DMMwBMFre3rJqCsg3OkpLpM/xDJHTeyzpr2n40xq5fdVcJKAHnEtAghXPPnVquBJRAjBHwPTDEAagC4BLXV9x9GLxVOxxDISFjKPpd/Kpl7yYiynCM8WqoEohBAsz8DYB9xfW13x+KmspfHEVht6yVIFeiZbO2H3XU2VNjlYASiGUCGqSI5bOvvisBJeA4Asz8EYDDjYeGp89B1Vp/ez1H+NLvoleQ0HN3y9YjiegDRxiuRiqBGCPAzPtIRwxxu7riB6xbOsZRBBKSRqDPXu9ZNm8hou6OckCNVQJKQAnEMAENUsTwyVfXlYAScB4BZha1zJvE8i3v34ftXzznKCe6Hn4J0g/za2ncQUSGLzqUgBKILgLM/DcA94hV29fdg21r7owuA8NYk9r7CnTtf7O11UtEdKajHFBjlYASUAIxTECDFDF88tV1JaAEnEeAmU8A8I5YXlH8P6x/6XJHOZHYfyT6nPuUZfNSIvIraTrKETVWCXRwAswsaQhHi5sbfj4JlWWfOcrjXnu8hsTUIyybzyOiZx3lgBqrBJSAEohhAhqkiOGTr64rASXgPALM3BfAmjrLGcv/MRrsrXWUI/0vewfxXQdYNo8mooWOckCNVQIdnAAzZwIoFjdrq9di9bcjHeUxUTx222+VJd8jtvcjorWOckKNVQJKQAnEMAENUsTwyVfXlYAScCYBZpY6cakXx/r//BUVy750lCPdj7kOqaP9mdeTiUhKWHQoASUQJQSY+WIAj4o55SXPY/OKa6PEssjMSEw5DL2GvWFtvISIRkW2p26lBJSAElAC0UBAgxTRcBbUBiWgBJRAEwgw8yMADGGH7V88iy3v39+Evdt/06Shh6LX6Q9YhnxERM5S5Gt/hGqBEmhTAsz8GoBT5SCbii/Bji1vtenxWnvy9H6TkNbnGmvaO4no7619DJ1PCSgBJaAE2o6ABinajq3OrASUgBJoEwLMfKEvfflxmbx6w89Y88Sf2uQ4bTUpueMx4PJ34U7paR1iLyL6sa2Op/MqASUQOQFm7gGgCEAqeyux5ttRqPVsjnyCKNiy95756NQly7LkGCJaEAVmqQlKQAkoASUQIQENUkQISjdTAkpACUQLAWaWAvFCy55VD46Hp3R9tJgXkR09jpuGlBGiAWqMq4nIn1oR0QS6kRJQAm1CgJn/AuAJmbxiWz42/nZOmxynrSZ1x/dC/xHfWdNXAUjzdRGSf+tQAkpACSgBhxDQIIVDTpSaqQSUgBKwE/A9SIgqXH/5W8nsqSj/bq6jACUPz0HGBL8Uxf+I6BBHOaDGKoEOSoCZPwJwuLi3ZcX1KCtxVlOMLt0moMfgx6yzM5uITuygp0rdUgJKQAl0WAIapOiwp1YdUwJKoCMTYOY3AZwkPpZ/Oxsl705zlLvkikPfC19CQsYQy+6JvnakrzvKCTVWCXQwAswsD/Rvi1uequVYu3Qs2LvDUV522+0OpPS8wLJZs7QcdfbUWCWgBJRAHQENUuiVoASUgBJwIAFmngRgppheW1aClQ9kO86LtIPPRbcjr7bsfpeI/PUfjnNGDVYCHYCAPfi5fe0sbFs7y3Fe9d37c8QnDrXszvJlUvhL4xznjBqsBJSAEohRAhqkiNETr24rASXgbALMPA5AgeXF2mfOQ9Ua6UzqnOFO7o5+f3kZ8m9zHElEHzjHA7VUCXQcAsx8KIBPxCPJnpAsCsmmcNJI6LwX+gz/0DL5VyLaw0n2q61KQAkoASVQR0CDFHolKAEloAQcSoCZfwZgLMK3/PcBbP/fM47zRDIpJKPCHM8Q0fmOc0INVgIdgAAzi5DDReKK6FCIHoXThpR5SLmHOR4lokud5oPaqwSUgBJQAhqk0GtACSgBJeBYAsz8TwDXiAMVRZ9h/ctXOs6X+B6D0e+ilyEaFQC8vnr4kUTkl+Z3nENqsBJwIAFm/gOAJQA6ifnrfzoWVeULHeeJCGaKcKY5ziaiFx3nhBqsBJSAElACmkmh14ASUAJKwKkEmPkYAPPFfvZ6sOr+bNTu3Oo4d3ocezNSRvofLO4mIue9wnUcdTVYCfxOgJml1c5N8pedW+ehpOg8x+Ehike/fQvhju9p2T6QiFY6zhE1WAkoASWgBDRIodeAElACSsDJBJh5KYC9xIeNb1yPHT+97zh3EgeMQp9znrTs3mhmU6xznCNqsBJwIAFmzjCzKPqK+RKgkECF00ZiymHoNewNy+yPffo2RzjNB7VXCSgBJaAE6gioJoVeCUpACSgBBxNg5rt9JeTXigulC1/G5vl3OdKbXqfeg6RhYy3bbyIif2G5Ix1So5WAQwgws9w/5D5ilHhIqYcTR1rf65He15+ENZOIpjjRD7VZCSgBJaAENEih14ASUAJKwNEEmPlIAEb6RPWGX7DmiTMc6Y8EKCRQYY4fzWyKakc6E8JoZpYXA6cCmGj+8yWAsURU0ZH87Gi+MPOFAB6XJAMAr8k/RORvIeFkf81rUrQo9hU/RCxTRDOdOPoO/wjxnfe0TM8hIn/3Iyf6ozYrASWgBGKZgGZSxPLZV9+VgBLoEASYWXqP7iPOrHv+IlSuXORIv6TkQ0o/zHERET3hSEdsRjOzC8AptsBEoEsSpOgQD7xOP1eh7GdmaYs7JuDzDhGwYGZprWO0BZJ2o9J2VNqPOm10Ts9Bz6HPWWYXElGW03xQe5WAElACSuB3Ahqk0KtBCSgBJeBwAswspRE3ihulX7+CzQV3OtIjEc8UEU1zfEJEhzvREWaWViUnNRKYsLvVk4jkgVdHlBJg5n/5sigub8Q8xwYsmFmysCQbC9vWzsL2tbOi9Cw0blb3zAeR3P10a6MpRDTTkY6o0UpACSgBJWAQ0CCFXghKQAkoAYcTYGZ5mP9I3Kgt34zVj50Kb8V2x3klbUj7XvgSEjKGWLafRERvO8ERZo73iQ9KixKrlKOB2d7KUuz87VMk7z3e+uwjXxZF4Bt6J7gbUzbav1/e2m1g9sAd1yMUA8cELJj5RF9ZlfH9kuwJyaKQbAqnjbiEfui796cgVxfL9L2ISErGdCgBJaAElIBDCWiQwqEnTs1WAkpACdgJMPNiAEatxKZ5M1BW+KYjAaUdfC66HXm1ZfsCIpI2q1E5fG0bEwDIg17owETVDlQUfWoEJ+Sf7tk3IHl4ruXPFUT076h0To2qR4CZpdtMb/nj5hXXoXrHInTpfrrx9t4V1zVcwOJ1X6cJKRmJquFrYfyZr4XxIWKU6FCIHoUTR0qvi9FtwAzL9DeJSMqrdCgBJaAElICDCWiQwsEnT01XAkpACVgEfCUGskqfLP9fsewLrP/PZY6E407ujr7nP4+4VON5UMb/EdF90eIMM3cCcEKjgYnqnago+swISlT89ilqd241zHcnpaP/ZbPh6pRsudObiDZEi29qR2gCzPyALz5xpWyxc+tslBSJlmbdSEjaF8k9TkeX7qfB5U4LNYmVYfGGr4zpv+3NmpmlPMzooFNbU4L1Px8PT2Vxe5vVrOP3GvYOElMOtvY9i4j+06yJdCcloASUgBKIGgIapIiaU6GGKAEloASaT4CZ5Y2ovBk1xtpnzkXVmu+aP2E77pm630R0z7nJsmA9gEOJqKi9TGLmzmZgwhLAbGAK11TWBSWKPsWOXz4KWm6TvM9xyDjhNmvfj31v149oL5/0uE0jwMyHAvhE9pKSj3U/HANP1YoGk3TqkmUEK+oCFv5gVOB2VsDiLSJa0DRLWr41M0sLDLlXGCkgW1dNRemGR1s+cTvMIMEJCVKYYxkAKfWobAdT9JBKQAkoASXQigQ0SNGKMHUqJaAElEB7EmDmrwAcIDZs//J5bFnwz/Y0p0XH7nX6/Ugaepg1xxNEdFGLJmzizsycZAYmTjazJhrMwJ7q3wMTPy6At6q80aP0PPlOdNnTX71yFRE92ESzdPN2JMDMawD0FROk5KO8xN9NIqhVnZL395eEkCsxlOVWwOJtInpvV7jHzNLNQ7p6oLL0Y2z4RbriOnNImYeUe5jjHiK6zpmeqNVKQAkoASVgJ6BBCr0elIASUAIdhAAzT/Np4N0i7ni2r8PqR08F11Q40rvEASPR55yn7LZPICL/K9O2cIqZRXlPSjmszhwNAxNej1HCIVkTO5bmw1u9MyJT3F26o/9l78CVILEPY/QlItE50OEQAswsUb9rxNzAko9wLnRKPgjJ3SeiS4/TQSRSJkGHFbB4h4jmh5uzOZ/72hVL0O0Na98Nv5yCylIjQcRxQ4QyRTBThDPN8Uci+txxjqjBSkAJKAEl0ICABin0olACSkAJdBACzLw/gIWWOyXv3oLyb991rHddx16J9EPOt+z/goj8heet5RQzS06+BCaszhwNp2avX/hSeLKnqsmHTxlxInocZ8SPZHxKRP40kSZPpju0CwFmluvPeAhurOQjnHGJKYehS/dT6lpmkjvU5lbAYrbvui8IN2eknzPzlwBGy/alGx7B1lX+lr+RThE12wk/aT1qjv8S0VFRY5waogSUgBJQAi0ioEGKFuHTnZWAElAC0UWAmV8GcLpYtfPXT7DhVX+njOgyNAJrRGBSsikSeg61tp5CRDMj2LXRTZg51QxMWAKYQbZnU/jyM6NTCns9LTpsz1Nmocsf/M9QVxORCDHqcBgBZl4JYICYHUnJRzj3OqeOQZfupxoaFo0MCVhI9oMELPLCzRnqc2aeBMD4/tRUFmHDT8ej1rOpudO1+349hz6Hzuk5lh3aKafdz4gaoASUgBJoPQIapGg9ljqTElACSqDdCfh0Kcb7dCnmWoasefJMVK//qd3taq4B0q4zY4I/LiGiDwcT0fdNnc+Xqi9tFyQoIf+ELMKvKPocO375AGWFbwHsbephgm7vTu6BAZfPAcX50/z7+zQ2RN9Ah8MI+DJv7vZ17LxWzG5qyUc4VzunHYMu3U4yghaNDAlYSH9hCVjMCzen9bkplilZFCnyt83Lr0b5ppci3T3qtovvvCf6Dv/IsmubKZip5VNRd6bUICWgBJRA8whokKJ53HQvJaAElEDUEmBmaXE4Vgzc9vlT2PrBv6LW1kgMkyCFBCvM8TIR/SmS/Zg53RaYkM4cQUdF8f+w48f3ULbk7UicnNUqAAAgAElEQVSmbfI2KaNORo/xU6z9PvN1dJBOETocSICZpVRCHvbrSj6WHglP9epW9yQpPQdJErDoJvIoIYcELN4yAxb+wGSwrZn5eQBny2c7t85BSdEFrW7zrpwwve/1SOt7vXXIJ4no956wu9IQPZYSUAJKQAm0CQENUrQJVp1UCSgBJdB+BJhZhBwM1cmaLSuxRgQ0W1iu0H7ewCj3kLIPKf8wx5+ISMpaGgxmlraKVsaEiAQGHRXLvkT593ko/3Z2m7vWa+K9SNpjjHWca4jo/jY/qB6gzQgws7S6HCQHaI2Sj3CGJnU9Hl26nYikrnJZhxwSsBBhWcmwqCdEYxfLZG8V1v98PKp3LAl32Kj+XLIoJJvCHMc2Jaskqh1T45SAElACSsAgoEEKvRCUgBJQAh2MADPH+YQg5SlkuLhW8vYklC/Nd7SXIqApQprmkHKP0URktC5h5u62wIQIYAYdlSsWouyb2Sj/rtGXzq3KyZ2SgQFXzAO5/AKJA4lIdA10OJQAM9/pS0i4Qcxv7ZKPxpEQunSbgKSuErCQqq6QQwIWEn2TgMVsZv4awH6y9fa1s7Bt7SyHkq8zW3QoRI/CHIU+H7Mc7ZAarwSUgBJQAg0IaJBCLwoloASUQAckwMw3ArhDXNvx03+x8Y3rHO+lZFNIa1JziFBFsRmcODGUc0ZgovBtlC9ttt5gi7il7jcR3XNusub4nIj+2KIJded2J8DMBwD4SgyRko+13x+O2pr1u9QuaWOa1O0EI2jROW1cY8cWZcweskH1jkKs/+l4MFfvUltb+2DS0cPojFI3WkVMt7Vt1PmUgBJQAkqgZQQ0SNEyfrq3EnAcgWXTxiR63GX9XPGoGXzjolVEYMc50UyDi2dk/Rvgy37fnb5PcMWN6T/pq83NnDJqd2PmvgC+sR5Q1jx2GqpLfotaeyMxLGnoYeh1evhKCSnlkI4cojPR3qPXafcjaXd/t9G/EdE/29smPX7LCTCzfJmGyEy7ouSjMYvJ1dmfYdE57ciQm5YUnY+dW3ddFlHLKTecoVOXLPTes15W2F5E9GNbHEvnVAJKQAkogfYjoEGK9mOvR1YCBoHVt4/uXu31fAjw3vWRUBmx94TMqUs+DIeqeMbIiQC9AMDfPsDc5/3BUwqPtvYvnpm1L8B5YMgDLAM8lzzpEzOnfVgZ7hgd4fNYClLI+WLmewD8Tf572yePYuvHjzr+NEpWgmQnBA4RvzQCEz+9HzU+ulN6YrerJIPD/1ObSUTLo8ZANaTZBJj5dgBGisyuLflo3GSXOxVJ3U5El64TkJjqD46hfNN/sHn5Nc32N1p27D7oAST3OMMy52EisgWdo8VKtUMJKAEloARaSkCDFC0lqPsrgRYSCB2kkKdMmjV46mKj9rmxUTx95PMgMpTbA0b9IEWDTAKUM+OkIVMLF4Q7Rkf4PAaDFFIbUSjnzluxHWuf/jNqtrZ+J4JdeW3EpfZGrzMeRELGEOz87ROjI8fOnz/YlSZEfKzU/U9H92ypujHGF0R0cMQ764ZRTYCZ9wew0PhuScnHd4eg1iOVFdEzXHFdjQwLd1wPx+tQCNVOyQei9x/8mqBSs3IAEX0bPcTVEiWgBJSAEmgtAhqkaC2SOo8SaCaBRoMUoMJaT/yY3ad9WRpq+uIZowYC+ATAgCDb1AtSFM3Muo+Yr7Ztt53hOm7IlEWfNtN8R+0Wa0EKOTnMLBk2Z8l/l371H2x+725HnbNgxsb3GIyaTSJHEd2j9xn/Quchh1hGXktE90a3xWpdUwgw8y8Adpd92rvkoyl2O3XbHoMfRpdu/k7C9xOR81NDnHoy1G4loASUQBsT0CBFGwPW6ZVAOAJhghRhSz6KZ446B4wnAUhHh8ARUO6xdy/mhJcIfIQvVbkKRDMzJy2+PVZ0KWI0SJENoK6Im71GNkXVOi3hDve9bOnncam9MODKemKdQ4moqKXz6v7RQ8DXRWeGr8vvZLEomko+oodQ61kipSu99njDmrDM7O7zU+sdQWdSAkpACSiBaCKgQYpoOhtqS0wSaDxIIUjoocFTFl8eCk7RjJFvEuikEJ/XC1LEJGCb07EYpDBiE8zzARwj/13+7WyUvDst1i+FNvc/dfSZ6H6Mv6PKl0R0UJsfVA+wSwkws7S+XCQHlZKPNd8dCK9n6y61IVYOljHkKSR1Pc5ydxYRhS2DjBU26qcSUAJKoCMS0CBFRzyr6pOjCAQJUki3DS8Ad50joTtQBCn18ARkVGiQQoMUEqT4M4DnLBTrX7wUFcuNDoo62ohA7zMfRufMA63ZryMiETHV0cEIMLOkJf1B3Nq84lqUlzzfwTxsf3c6px2Nnrv/xzJEOjGJFsWy9rdMLVACSkAJKIG2IqBBirYiq/MqgQgJBAlS7GTQlwQea06x00U4ddDkwnq54/JZQKkHg/EFCHZxvvqaFNNH/ZUID9lMK2GX99Ahk76R2mpjMIOW/SPrUHh5KgB5yko1P6oCsIKBp72ehIdC6WSsmja8mycu4QoGLgCMLiLxdZ1EsAWgL7zw3j50ypLPQ+GR4xfNyBrrIr4FgAg/WscXXY4vveBpje3/620jhrtcrlkEHA6giy8du8Zoxemiv8GLM2KlBWkgX2b+n6/sw3ibL0KTG16/NsIrVDdrKgER9xxw5Tz7bnsQ0a9NnUe3j34CzHyrL6h8s/G92jobJUUXRr/RDrOw59Dn0TldqtaMMYOI5LdJhxJQAkpACXRgAhqk6MAnV11zBoFgmRRMeIyYzgQ4pc6LhiUfRjBh5qi3fN0bTjQ93cTgFwj1xMSaFKRYNm1MIru3PQsi6fEY+v5AWM3s+lOg4Gbx9BHjQC4RasxohL5kiTxFnrQrA1ufSoCjJi7hZQDSNjXU8b0EvAJP2gWB+y+bnnUJE4s4YVKQ40uQZR2AQb9/FjpLxRlXT+RW+t74nu574ytsjbHxjeujql1n5J5E/5ZpB52Dbkf5Nf2+IiJ/SkX0W68WNoUAM48CsFj2MUo+vs2Ct7a8KVPoto0QSErPRcbQZ60t5P4tWRRrFJoSUAJKQAl0bAIapOjY51e9cwCB4JoUfD3gkiCFLICDlnz8On2/IW6X90Mw+ptuvkeMr5lwk83tJgUpimeMut+XtXxlowEKa3LCapeXxg2authQYVw+PWtPr4vn2+xpjL5kVjw4eEqhv9OIBEi8cdvfJCA3gtPGIH4oc9KSKy3Rz2Uzs7KZ8drvgZ0IZmmklCaSvZ22DTO/6csqMfRLKld8jXUvXOw0Fxxhb5+zH0XiwAMsW28golmOMFyNbBYBZv4ewHDZefPyq1G+6aVmzaM7NSTQc49X0Tl1jPXBzUQ0XTkpASWgBJRAxyegQYqOf47VwygnECxIwYzLiKg/wJNM8yuJ+U+ZU5e8bblTNHPUBcR41NSg8DDhEmLar345AyIOUiy7fb8/sNf7EYCe5jFqGPjHSk/a9LHTPvQUTR91NBGkMNiWJfF7hkegKCUDP3i93tN2v/mbpb9OOzDVHVf9LwCijWCNjeRyHZE5aZGh0F48Y+QkgEQt37ovSfnKxyxZEwCk5IUBWa266iYgf+eTXx8Y2sm9PaUABOlaYg0vAwUu0HwvuCvVHTuz/uUQO5kU4jczHwbgY4vBprm3oez3SyrKvynOMC8urS8GXDHHbuyeRKRdCJxx+pplJbNRmmao0WrJR7MQBt2pS7cJ6DH4Meuz5WZHj5LWO4LOpASUgBJQAtFKQIMU0Xpm1K6YIRAqSAFyfUfwytNOmvGACXpmyJTF59c9bAaUehBW13pdY9zEf2tukGL5zFG5XsbrtlKJH2tdOGL3SYX+RWHxjJGPAvT763fGZ7VpZUftftVvVcUzRi0AcJR14gi4OnNK4QP+FaZkWhDLA3IP82/VAJ89eMqS14pn7t0LHC+f7eHfn/DmoEmFp1qZEqbPkvfrD3RYTJbP3C/Ly973AHSz9mfgkcGTCy+z9jePIV0u9v394oqtIIUZqJBgkdEtpnrDz1j79DngWpHt0NEaBNIOOhfdjvInCH1NRP6UitaYX+eIPgLMLNo5hWKZlHys/mZfsLcy+gx1mEW9hr2FxJQ/Wlb/nYjudJgLaq4SUAJKQAk0k4AGKZoJTndTAq1FIGiQguh+b0rpje7tKe+DYK3SfgHVHD548vcbgpR6vJM5ufCkZTOz/tXcIIWZKSEaF8mmbzvBuCpzSuFT1oN+Yz4Xzxglwp45v2/Dn3o93lOGTvt2YzhWDQMkv2dJ2PctnjFyIkCieZFg/v3rCk/V2M7uhD+BSLJKrHtavSwNa45YbUFqZ8jMQwGIiKYRLNqy4J/Y/qV2JAh3jUb6eZ9znkTiALNKC7iJiO6IdF/dzrkEmPkbKwC6adll2LFZ4r06mkugS/eJ6JH5b2t3EXYWLQoRT9ahBJSAElACMUBAgxQxcJLVxegmEFyToq6MYtmMrBsYLA858l31l3wElnqA8JfBkwufK5ox8k0CGZoD5oi43MMsyZBshNEBxDb7dCK+9DLmkKvmTQmSBCO6bMbIcxn0uNnNw9pEXtH/BOKPmd0vr/SkfCGlI4H7FzXsOiLimtsA1AZsK51CJLPEuHf5SjiK3B4cXhNPNxCz//U1gG/dbs+YgTd9t9W+vwYp6mgw82RRyZf/9mxfa2RT1O7YEt1fFAdYF5feDwMuf9du6XAi+sEBpquJLSTAzNLhQzp9aMlHC1nK7r3/MA+dkve3Zvo/IrqvFabVKZSAElACSsAhBDRI4ZATpWZ2XAKNBSmW3zZilNflkhIF4623lDcMnrz4gmUzRxUAOMaksgrAYYOnFK4ILLnw/T3iIIXMVTwza194+V0QdgtBXAQvi4jp7uW1qU/aAw5mOYYsJK/4XTeiwSwVAOawyzvF3va0YfAg4vNttFAlr/vqxjJIrNk0SOEPUkhrVsmm2Ef+su3TJ7D1I3tn2oj564Y2AmkHn4duR15l/WUREfmfshRUxybAzCMALBEvpeRj1ZK9AG4Qj+3YEFrJu+QeZ6P7IGnSZAwRJZUsCq2faSW+Oo0SUAJKwAkENEjhhLOkNnZoAo0FKYIIQv4CF10IL0sucZ3AJfMLg6cuMXQaWhqkkDnqMipqpgJ8IYD0EPAZ4LnkSZ8Y2Aa0+Pasw9jL9xEgddqmyGWDWbYz85lDpi6ZV2d31r8DggyRnnMNUkRKKmA7Zr4AwJPGQ1VlmZFNUbNlRTNn092EQJ9zn0Zif3lWNcZkIrpdycQOAWaWVqRGrc+m4kuwY4tUz+loCgGXOwW9hr2DhKS9rd0uJyKNoDYFom6rBJSAEugABDRI0QFOorrgbALBgxS/Z0AUzRh5GYFE7FC+r9VEmMNstJGsVwJS97BfX7yyqZkUdpKSGbH89pEjGHQ8M3IIEAFAKbewBhPjjsyphVYHknonYum0vZIT4zodT8zjQSSCmn3qbcBY6Y6LGzvwpoXFRTNH3kRc74GugWhnY2e5aGbWfVru0fTvATPn+zIqsmXP0q9fweYC1aVrOsW6PeK79kf/y2bbd9+XiL5r7ny6n/MIMPMUAEaLTO3y0bzz13XANKT2uszaeZHZ0UPK/3QoASWgBJRADBHQIEUMnWx1NToJhAtSBBHJtDviF9OUP7YkSFE8fdQJRDTYP7mL8q32oPK336bt25Pi4l4m8FibAYZwZWpcfFoNuycQ1QUxvOAN3tSyN6Xrh/y/BDyKZ2SdR4T7AU4x9/dYWhpBBDEbtFxt7OwVTx95kQpnNv36ZmYROhXBU2Ose+FiVK74uukT6R5IP+R8dB17pUViMZG0A9YRSwSYWcqnvjXugVLyUehvVhRLGJrta+e0I9Fz95ft+08kIlUgbTZR3VEJKAEl4FwCGqRw7rlTyzsIgXBBigbtRm1+29uSyp9bEqRoILrJNGvw1MU32DE3FLisa+FZ5a3d094uFWZL1N2nLiqy9g/VanXI1MKHg7UgNRb7VDMuUKizaMZ+hxK8D4G91w2e+o3odSBQu6NOvoMfypy05EptQdr4F4WZn/YhPE+2qly5COteuARgfXHZ1NtL3/OfQ6e+/hT1m4nIeKOuI7YIMLNE+YwAVUnRX7Bzaz0h1diC0QRvieLRa9jb6JTs79j7BBFd1IQpdFMloASUgBLoQAQ0SNGBTqa64kwC4YIU4lVANw/L0Z0uwqmDJhf634S3JEjRsDsHlYG9166oTX9aBDJX/OOAwbW1nrctsUUxgsFvDZmy5ORgnUEY9AHDfe7QKQtXfTBtTNyg+O3XMhup0FbJyHaG67ghUxZ9WhdgGTkJIOk4Yb8vlYDxHAjfEKg7g48DcLgxB2EtQLmDJy/+1tDuKE0R22wtUOFloMAFmu8Fd/V1AhHdjsz6V0ldkKX/pK82O/PqabnVpuCfiGh2ltm2ffo4tn70cMsnjqEZ4rsOQP/L3rF7PJKIpCWljhgjYO+cI5oUok2hIzyB9H43Iq3PtdaGIgZ9OBEtD7+nbqEElIASUAIdkYAGKTriWVWfHEUgkiBF8YxRAwF84hM6HPC7c1RY64kfs/u0L/2941sUpJg2JtEbt/1NX7vR3MgAUhkRJmZOXiydRkT88ngAL9rKOcJMw3NqU8tPtUpCljX5+Khh8DVDpiwxRNWKZ4yS4IWIAkiL0giHBikEFDOLwONNFrT1L16KiuVfRchQN0s/5AJ0HStNbYyxhIgM8UQdsUeAmSWdxtAi0ZKPyM5/YsohRhaFbVxKRI9GtrdupQSUgBJQAh2RgAYpOuJZVZ8cRSCSIIU4VDx95PMgOtvvXJByjJYEKWTeVdOGd6uJS5Ci4KMDMhoCmW4H0RWDJy9+wf5B8cyss8EsIp+NBQqkjemCeE/1GQOmLd1i318CFRy3/UEA0nkiVGcQ2SXo8ZdNz7qEiaV3XVKQi0D0MT4wfYur+1yDFEKBmeV8/dcX5MmS/69cvQTrn78Y7NUWipHcTPpe8CI69dnT2nQaEd0ayX66TcckwMxfiuCjeFfy2znYuU30aXWEItBrjzeQmHqY9fFbRHSy0lICSkAJKIHYJqBBitg+/+p9FBCIOEgxY+REgCQokABQGbH3hMypSz6sFyRohe4eooFRNCNrrIv4FtS1EU01jyEP+SsAfjbeU/NIYIDBssMIdLg7/R3EpwHoa5Z3SGBiC0BfwIU7M29a/KmlFRHsFPw2c9+9XewWPQwJlvQyAxY1ANYS8FScp/pfoY7/620jhrtcrllUVxbSxdcKUvb7Bi76m4s52csQITYziKFBCos/SxcWYK71/9s+exJbP/x3FHxDotuE+G67of9f670F3o+IpBWljhglwMzS8WimuL9j8+vYtMzfrSJGiYR2O633VUjvL01RjLHTF8A+lIgKFZQSUAJKQAnENgENUsT2+VfvlYASUAJ+Ag3KPl66HBXFIlehIxSB9D/+BV3HXG59/A0RSWBPRwwTYObhAL4XBFryEfpCSOgyCr2HvQ1yGXI4MqYQkRHc0aEElIASUAKxTUCDFLF9/tV7JaAElEA9Asz8MQAj97pqzXdY98JFYE+1UgpBoN+FLyOhl7/V5HQiullhKQFmlujeQUJi469noWL7ewolgEDPoc+jc3q29ddPiEiy33QoASWgBJSAEqinoq84lIASUAJKIMYJMPOhAD6yNEG2/+8ZbPnvAzFOJbj78d0Hof+lb9o/PICIpAWljhgnwMx/B/APwVC+6SVsXn51jBOp735Kr4vRbYA0c/KPo4nofYWkBJSAElACSkAIaCaFXgdKQAkoASVQj4C9jaJ8sOGVq7DzN6NTrA4bgfRDL0TXI/x6A98R0b4KSAkIAWYWJdUf5L+15KP+NRHfeRh6D5sNV1xX64N7icjff1SvICWgBJSAElACGqTQa0AJKAEloAQaEGDmeTDb0VatXYp1L1wMrqlQUjYC/S56FQk9h1p/mUlEfgVABaUEmPlzAAcLiY2/nIaK0no6xzELqMfgx9Cl2wTLfwnkjCaiHTELRB1XAkpACSiBBgQ0SKEXhRJQAkpACQQLUojQgpQupMiH2794Dlvev09JmQSClHocRETSelKHEjAIMPONAO6Q/y4veR6bV2iyQHLGn9F94D32K2QiEUnHJR1KQAkoASWgBPwENEihF4MSUAJKQAkEJcDMlwB4xPpww6vXYOevoqupI/2wi9H18EstEEt9D1p7KxUlYCfAzH8A8KP8zevZilVLhsU0oLhOA9Fr2NuIS+hncXiaiC6IaSjqvBJQAkpACQQloEEKvTCUgBJQAkogJAHfg9bLvget02WD6vU/Gd0+vFWamd3v4leRkOEv9biDiG7Sy0gJBBJg5s8AHCJ/3/DzKags+yRmIXUdcBtSe/kDexsA7E9Eq2MWiDquBJSAElACIQlokEIvDiWgBJSAEmgsSJFuvg3uLRtt//JFbFlQL1075ujF9xiM/pfUy1A/hIik5aQOJVCPADPfAOBO+WPZxqexZaVUgMTm6DXsLSSm/NFy/hIieiw2SajXSkAJKAElEI6ABinCEdLPlYASUAIxToCZTwLg77W5/qXLUVEcu8/k6Yddgq6HSyWMMX4iIunkoEMJ+Akws7SumOyLTfiFKCrLPsOGn+WrFJsjJeM8dBt4l+X860Q0MTZJqNdKQAkoASUQjoAGKcIR0s+VgBJQAkpARAAfAHCloNg8/y6ULpQqkNgcfc5+DIkD97ecl/z924koPzZpqNeBBJj5XDNAsbv9MwlQSKAiVocrrhsGjPzJcn+bWe5RFKs81G8loASUgBIITUCDFHp1KAEloASUQFgCvmyKb3zZFPvKhhvfvAE7flwQdp+OuoFkUUg2RcB4AsA/iKi4o/qtfjVOgJn380m3TAJwsn3Lso2PY8tKSarQ0WvYG0hMOcwC8Vci8gvzKh0loASUgBJQAhYBDVLotaAElIASUAKNEmBm0aNYZ2zEXiy73Z9FELPkkofnIO3g85DQSzq1+sdWM6vi7pgFE4OOM3MigL+b2RNxFoKaip+w8bc/w1O1IgapBHc5JeNcdBs4y/rwTSI6ReEoASWgBJSAEggkoEEKvSaUgBKIiMCyaWMSPe6yfq541Ay+cdEqInBEOwZs9MG0MXGDO+3YTf5cXNVl5dhpH3qaM4/us+sIMPP1AIxi8h0/FGDjW9rIQli4EpKMQEXaIeeBXP5nU/lIBDuk48fsXXeW9EjtQYCZRVdBvhCj7MffVHwJdmx5qz1MiupjuuK6YsDIny0bS82Sj1+j2mg1LmICy77OOJcYVwHYy3cPlOCdrBPWgfjsQftv+sCaaNmintnk9V4PUBaANLmdmtvuBNEKMH8Al/ffg/bbbLTwbc3x2ze9esZXYR+4vFW7lZV8QWOha5DWBNzOc634qvdwr9vb31XrWj1w9Pql7WyOHr4FBDRI0QJ4uivw24yRh7jgmgTwQQC6AZBrqgbAWt+i7R2vp3bm0GnfblRWziZQPDNrX4DzwOhbt5DgueRJn5g57cPKpnhWPHPvXuD4+VbZAAOLiWrGD578vbSj0xGlBJj5WwD7iHkbXr8WO3/2rzWj1OJda1anfnsj/eDzkTRsbOCBnwEwi4h+2LUW6dHamgAzy0OYtOo4x36sspJnsW3N7fB6JKlGRzACvfZ4DYmpR1gfXU5EDymphgSWL+x5D8B/s32ynV10euZ+GwuijRd/gLiVKRmPM+NsAPUittIUyrJbtluRnPEogD8DiG/Ej1ow/jFodMnU1vR1+Vc9TwaxdJXpbq5lvvIkuE8YOmJDh16nLl/UfU/UuuRaygUZvksASYas4dYA9I4nge50OoflCzMeBCB9juUalGeRRwYdUCJBMx0OJKBBCgeetGgw+bdp+/Z0xbn/A+BIMzARyqwqZrpjZW3qDH1jHg1nrnk2FM/I+jfAl9n2LmfGSUOmFjZJmKBo+qi/EsG+IGUwXzJ46pLHm2eZ7tXWBJi5jxl0BNfWYPkdB7b1IR07f8qIE4zMivjug+w+lJktKO8moirHOqeG+wkwswQnpLxD2vMao6ayCFtXTUXF9ibdEmOSanLGn9F9oL+N8VtEVE/DIyahBHHaSUGKFV9nXMlstNrtHMQVf5Bi+cKe9wIsAsyBgYzA3XaKUPOgA0qeas3rYdnCnu8Q+ATbnJVgunbQ6I0dMlC2cWlGckUFHmTGn3yaSZ3CsNwK4hmD9t90b2sy31VzSQYFk2cuQANtx1zmBecOPmCTP31rV9mjx2k5AQ1StJxhzM2wfHrWnkz8LgNDInReHkRfo9r0c5v65j3C+R25WZAH//cHTyk8OhqdKZqZdR8xX22zbTvDddyQKYs+tf5WPGOUrM6P+n0bemjwlMWX2/0pnj7yIhDJWxTr3uMB4S+DJxc+F41+q02Qrh7yQHaHsCj/fh5K3pmiWBoh4E5KrysBOajeC3bZY5GZVfGKAnQeAWaWlPTzzH9G2j3YvnYWtq+7D8zy4k5HOAIBJR/lZsmHPkQEgHNSkGL5wgxpW3OIzQUpofgKwGIG7ySv+xG4a7vCS7NB6GfbTspBNjCwSv5GQAoAifKWeRmnDh5d8nG466kpny9fmPFGgLBtmwRDmmJTsG2XL8woBOC/zzBoduYBG09syryStbI8uecbBD4+zMtE+7RVRLh34P4lIgDsqFG8sMcwFygPQKZlOBN+ZVfcMYOz1qkwkKPOZp2xGqRw4ElrT5N/nXZgqjuu+j0AowPskHZiixiopro0OqnPtafyMTHuyJxa6LgbX1vxdlKQQso0mBNeIrDk6FaBaGbmpMW323UpIglSiK4Fx5U+AfBp5i3oGfKkXqXBq7a6ylo+LzN/D2C4zLTh1Wuw89dWXTO23MAonSFxtywjWJE09NBACyWY96L8Q0T6VBul58+/yGWWt3ISnJC2ov7Fr3xesf2/2L7uXlSVy7OYjqYQ6LnHK+ic6i+PupKI/tWU/WNhW6cEKUK8wf5gYHnJOGRwgMcAACAASURBVLvew4qvMq5mMrItrDf6tQx6clD5xssDdSHkgTOzfFNRa+tFLP+6RxaYngawt1kO8MLA8pJLW/s4Lb0+WyNIsfzrjClgmgpwgs2eGgaWuMCLmCkOxAcDtKepCWJttolcfP7A/TbNaakfu3r/5QszrvCV8dwCoAcYG0G4qbWzcXa1T7F8PA1SxPLZb4bvxTNGTgJohi3AJVHw52o9CVftPu1LEcEyxq+3jRjucrlepTrxJGtsYS/nDLl5ycJmHLrD7eKkIEUk8CMJUkQyj24TPQSYuT/MN1xcU4nld9lflEWPndFsSUrWqUg/5DzEpYmcS70hgnBSMifBimXR7EMs2sbM0m7XypzoamdQW70WpRseRemGh2MRTav4nNzjTHQfdJ811ztENKFVJu5Akzg7SEH3Djpg47X20xHEn5K2yJboCJdAqwQpGma3lDHjqszRJaKV5B8BOg7G35nwaub+Jad3BJbqg3MJaJDCuedul1tuih7Ka1R7z72vaj0Jx9gDFJZhxTNGHQ5A1O0lTbbuxgd6ZsiUxefvcuOj8IAapIjCk6Im1SPAzFJ3/w/5Y/m3s1Hy7jQl1AwCcam9jKyKlFEng9wNtOJEs8LKrPCXTzXjMLpLKxBg5sNswQnpOOAf1TuXYsfmV1C++RUVxmwh64CSD0m5H0VEv7Rw2g61e8cPUvAK4rhjtQNDw8u2pUGKENktnw86oOSPgUdb/WW/7h53zceoEwOuG0Q/xNXGH97/wDWbO9SXSp1xFAENUjjqdLWvscumj5zARC/ZVIE9TLhkyOTCoMJGzKBlM0dJDzZ/HR0BRW4PDt9tWqF0/0DDB3W6vdZb+x+XyzWL6kQ5JS1QUqKXEuiOQZMXv2ovMVh9++ju1V7PhwBL6p6M7b4ayBMI1IeBWwHevS6NjcpA/EFtrXfS7jd/E7IlkWHzjFHHgyBvAPbz1ZB3MeeVLJElXqZbh0xZ/EFg+82i20fsQV6XPGBkmNuXkMt1OGprs5lIavr7gLC2U7zr+KpqftZmb9CTyozLhkwtfHj5zFG5XsbrvvaPSeaGO12EUwdNLpS6O/9oLIshCOOHVnhSrx7kLv0LE/6vHiNwvq/L5PWDpxTWq98LInhZwi6vkcce4Hcwf/w2R+qPTLJq2vBuNe5OfwcZpSHyGlqe7qzOMU/UehIeCBYcs/b1xCVcwcAFtn0l62cLQF944b196JQln7fvNyr6j+5rryjfFWPhsv7lK1FRJGXHOppLIL5HJpL3Ho/kfY6DBC6CDEmvlcyKl5t7DN2veQSYjbptyZxoIOJYWfYJyje9gh2bX23e5LpXUAI9d38JndP8MkZXE9EDiup3AuGCFA3LJ+oe+r2u2v3NNqDSkUl+N2WttgzMD2UesMmfvhLIWjpAMLumkRdjQEa3NhG39ICxBYQ58LpmDDpwgz/rK4h9LTl9hrimtI1sKH7YMCtDDrT8y16ZcHmngHGczV6vT3BzMwifshe3ZY4uWWI3KhzTett+1fMQIr6FgQNsbVJrCFjPxK8kdaZbew4vEU0V/wgU5hQtiS5JfNbOCr4FTGeY6xEJflYQsLCWMdXS3ahry8qiWeR/sRcEaBUxbhw4uuT+xmCHCFIsHlhecmCw0paGgqLBA0jLm8EkCPMlcHnPhNf1b1PHpBOBvgLzf5kg7c7dpm9lxLhw4OiSejfe5V9lTJcyDtt2FaKZNnD0pscDgzuybh90QEm99tAytwiKyjkhptMZ6G1+T2SNuB1SCuNyzWqsi05Tvyst+WLE8r4apIjls99E34tnZM0E2K4pscnFdPigqYtD9rEOIpRYrytEkGwCKe4dFuImLTGEZ12e1L9aGgZBghQVDBQSIC1R670Fq3PXCFZcEUyo0cwUkZuhvEkL9d2Qm9iCeE/1GQOmLd1iIQwWpGDQXAKLep5lR0l8vPe4mhr3k+0bpMAXDKogcIN+iXWIpH0s5Q6evFjaThpjVwcpimdmnQ1mqVFu7Md6Hdh73uCp30hLU/8onj5iHMj1gi1gFOxKl4XMU+RJu1L1MILfCJh5NwBGsMpbvQMrZsnXQkdrEHAlpiJ5n2ONfzr1sVfE+WeXhbWVXbGuNY6pc4S8zqVlogQnbKK/ddvu3Dob5ZteRcX2ercYRdlKBJJ7nIHug/xxiXeJyN51oZWO4txpwj1QB9F4kJcp8rJkXIjuGSJmKS0ZpbtGvbHs6563ErO8nLFezAQDJ311bx50QImhH9KeQQpTe+A2APVKsQKM3sFE92Tuv1E0CowRjqls04Q2qavJxX+1azcE6R7yk++BugqMESGuxM1gunjQ6I1vtmaQos7XIGKmzI8P3LHpqqZqcLSESQPm0pKbWdbYooVhjSXEruuYvBKg72H+0feuke4bdMBGexteLF/YYwFA9vt1EbyuYySAFkmQYsWiHsexl6RWT8pZQw15Ifb8wPKSSwJZNee74ty7UPtarkGK9uXvqKMXzxglb+9zfjeavk9wxY3pP+mrkOlgQd6c12s5GSRIEY4JAzxl8JQlt8uGQYIU4faXzxtoY5gBClmJSh1y2MFAnsuTdrL1gBskSBFsjmgJUoT1z5d6+07m5MKTrIyRXRmkKJ6RJW80XwRYVL4bHwEBFek843XxfHCjPz7WnBJwenDwlEJ715JwR4yZz5lZ3lQY37OyJW9h09zpMeP7rnS0y17jjGBF0tCgQaASM1jxMhF9uSvt6sjHMks6jgGQK50l7L6yt9Io55Cyjqryrzsyhnb3LaDko1J+f4no1/9n70vgq6iu/79nXhYSVhFwl1VrlSASwKoI2UiUrbigv9pF2trWWm3Vaq2IW11qW7tq1VrburT6V9SqBJWQhIA7JCAJWm2RzZ1FdhKS9+b8c+bNPCYv87asL8m5n08+gbyZe8/93jtv7v3ec76n0w1LEgNibag9SIp4LN9GbPzf0ImflzkXb6wc9FMwyRe8V/rQ8DpDm+rOIik2rhhyLogfbHx/i0h7rFJLhOuGjt96j1wYC9PgNYPl2kvjSJMql28A8fnDxm9bZf2neYrTWPbJ528M3bt18sZ+Q/LbypNCKo0wP2Tds4EJf+2dgXvDPUEiGdsaTOKcJ28P3bt1wqY+gyWk/DSXHU1CVNavOmIomf4lxBAvaau49TNikRS2cKp4JzcRQY7Qbz9A97hJkpY+K/FMAr2mOQJKUuisiBuB8JACBi0dccOq/PDQB3eFXpt3J5RBrvMkKRibmfCwAdoBcBYD4iLnhDuIsMVmX0pK7tDrV66PQFIwGMth8CLLFpOmgyD6GKH5ToRnh81bfb5j+/rbTxHXOTldcK6x6mDAShdIZJ20ictf6HN3tpL4SIqmpE48mhTxhkckFu5hofIFGP8goo8scUSC6ISIe6dTPguwMem4G6s+kD9EIilGzlsTiiGORzgzVn/W3T7hGAP+cgCjXLZYtjKhihjZIIh3ihNWI5eFCJVwTBl41zTNCyTEx85MIydA33TVvYUMY8rweVXvxf0g9JALmfld56Tjs8cvQ+2GN3tIzzunm72GjrdDQaZ76VaIUWvEiwvAEiJa3DlWdt1WmbmocTMgP3LKbGWrcRcRwwySE0+hoc762tPSAQgMOe6fyOgvQ2KVq4goYjhCB5iTVE3E2lBH2ISGUn+C0QsGCsBWSk+nMIN/M3zCNglDhbjvg3iBHYbgXCM6OS8T+B0GybMiA+T2arQ21c4Js3doQTzCmc1DCmLVtW7NYUNS6gPlCNrllFoALxG4mkFy0CTkY4hwYaAm1UzLFX2FWJhuWDnoa43hwpIm3X1IImRxMZg+ArGQmjlN6neJTEYgKSw8JUEWAInzk8M+d/07iI05TYijNkpBuqnv4KfAVsi1h2exFT5bA+C+oXu3PhLJu6K1mMRDUjgpVjetGPzLsJCPT02Ys0dM2G6lUNq0YvAFTHjIhV8o1MOaz2G4ucM9gt4gg14CqMA1dxoAXg42XmfioQTIIdlB7xzGxzB4lpBQbfGsJNUXTBcwRkmKLjBIyWJi800oykbMX+1+2JuZ6r15p/tGzF/1I7nYY6O+zkRK3qj5K62c2VI23D72Ygb91ZXS1A/CdyVkIwJJ8djwG1Zf7BAQEiOy8c5TnmZuEmss9Z8p2gv/uy17pM8wK9yn740xag+MuGH1ZU4dkjrTTNn1LAVffk75L6hh8ogb1n4egaTYRaBb4O/3gFdIQSeSFJ8R8dnDb3g7FKv5we1jv04g0RZxUlU10b7oKJJiw+3jfsbgu1xkkKUxMmL+6lDeyw9+MXYCGSQvfIdU2WaYZuGwm9asDp+jBPxk+PzVIX9iy9OCWOpy3AnrAf7GiPlvyyJNi40AM8spw3r5r1m3G5t+K2syLR2BQBy6FdZazSYsxLvtWSKS0zEtYQgw83RbE0m8JtwbtdCVKobZudOm96FzMGi4hKZbZRERzehci5Kn9Vgbaq+UnmB+cNjEbZc5vdhUOXgSM+T9JnH3VnE2hNYXycohDzD4+6537j4QXzls/DbZCFrFY5O6mwiXDB2/1XpvxiIWnHqa9ydxksKjzwfANH/YxC13h9ppnnpzZ2PSua8Pm7D1xZiYrhy8mIOkjFO2gvjCYeO3LY1Yv2sj60FS7ADoe8MmbHnmIJ5DbqFg6LSjotxMZ6K1wpmhsZaNee9BfwKRHLRF85TZxkT3Dduz5bZwsmJTKzHxJil4E0C3hZMjm1Yclh8W8tEEm40rh/wO4Ctd8zUU6iF9jkZSbFw5eJrtmTjAxicQ/rx4zPVQ+23xrCTPt0vXsERJiq4xTklhZQeRFM2ID28igh8cMf/tH3h95vbUCL1UmgtQ1jLTBSNvXFW8/o5TvgXG31yufaFNrxv4DbeNzWEyXnCFIYQ2uB4kRVRRUam380iK5mE6HvZ3OElhC63KCbFsKJzSJOxE/vi/P41K9+3qWwaCo1IdIq2ahyTxq6bfPG/ULdVbkuIh6iJGMPMNjc+DpBrGnlXPYNtLd3QRy7uPmSHdipPORvpRji6wZ/+EyBMPi+dtwmJf90Eh8Z4ws6SyPM8+rXTIyCYV+Q9sRu2u0tBP4q3oHW2FQFjIR714uRDRuraqvyvXE3NDvWLwT5jwK1tgXLrqKaoYacNr6wxIGNk4F05NvCTk7x7ZHwJg/HLYxK03yucdSVJsXDHkXyC+yLGXCf9jI2XqiHGfhsS+11cNGeMzuZiBY+zrQrhEw9SrH16pONevPHSiAeM5SxA9WCQ7zRXDJmz9ezwClB7aE+1GUjg4bVgxeCwRfucIVUZ4LoTsXg3D/Maw7O2W1lxbYOKBebOQo9B4Wt4OYSEfTI8Pm7jl63JNM50N12f256sBjHX1LySc6SG42SwFrv1MVDUN/abfDd275bpNfQa3+lnpyt9HnWG7khSdgXoXbbODwj08vTM+uH3sswQ6xwWddV28JMX6208Z2iiM9goOvrTgkBkf3DHuD6IM7Kq72ufz5wy9vkZEokLlf3eeMthnYplb7IeJ54284e1fxtrkew15kpMUIXzE9o7wpIjgFSMbLlkAhJd+roUZnHHw8LqR+8Sl8T0QL2f2/b/N/r5v5t5SIS6xWiKtVJgl/EUEbPHZvy5F7UbL01JLJyGQdvgJyBh+KjJGnIaMYRNjWSFE37M2YbEt1sVd/XNmPspeeAsxIcKLnqeF/vqPbVKiDLU7xRFLS7IgMGTUo8gYEJK7upqIfp8stnWmHe1FUjgu8BEyQIg2yAGPfkvI7cH8yYyHhk3c+j25rkNJipWDV4bpyHim1Yw0btEwjSBcKesPWUO4i+ydBA/JfiJFPr912IStd7SQpBDHgN8Nm7BFhEut0laeFOE4BMNl+DrAInPFu6xZGAhL1pE0Y8aokz/f0haYxONB47azWciHnQ613qgbGYkcioSbO9xj48rB4s0Syt7kRXBFmjdt9ax05vdJV2xbSYquOGqdZHMHCWd6khSRNvTxkhTRrouHLBDIvTfRwdAVJSnEM+QUOc11KS4fDOsJvUCipFSNT9cj0uQPtmV7Y0hM8+URYjClAolfLWbDnO/W1OikxyrpmmXmkQCsk8zA/h3Y/PtmSQ+SzuaeZFBKv8ORedzkEGlBqb2idV9CdtbacccSe1xDoqzeRQszixq8nJLJj6SVk99ufZomPQs0fG4RE/t3vIjaXUu6aK+7v9m9Dz0fg4bf53T0JSISt+weX9qbpIgzm4TnODQJGVlx+EnxpA2NZ7Mai/Bo7eY9uidFM8+UBOZgkGRIdpLC3SFJownTkAwpEhbnJneZQA8OnbDl0haKs9rNBDGJZ9ybkhTNQj6scB0Ry3R7DnmRDNHCPTxCcTzTk3oNels9KwlMKL00SppFBUcRaIZAS1KQfnD72MsIJGKFDiEWKwWpkhQu5GMJTTqXJiacGVe4R4d7UrQFSRHC485xZ7LJf6DgJsZLMEou3cXMF4288e0X9XE/iAAzz2/MP26l8thd+RS2LxaJEC3JiAD50pB5/GRkHjfF8rLw9XZr30a0WNLvWoSFm8AgopAOUGf3lZnlxNYhIZzf8ixHZWTE7oB/O2p3vIj9OxaidndFZ3dF248DgbCQD/FyO4GIerx6qZIUzuQ56GWgJEUcD1SCl9g6DJLR5GC2FNt7IUD13wgLKUqg9paRFHbIhTvLhxVeBNAId6gPwkI9xDAlKRIYni5wqXpSdIFBShYTN9w2djYTPeFaKEbVXbBPtf9tC5dZ3aDGyAGfH5OPvWX1J/L/eL0YNNwjlN2kiVZEdyIpNt9yypGBFCujipzkO/OlifBlos/CO7ec2KdXSvpMYp4GsvJqOzGkwapcmWISrbu7Xs/M7wM4Xvr32b9+gNqN4l2rpSsg0OuYU5B5/BTL0yL1UE+dyGjdkNMqx+tCCIvdIkli/8i/99r/dn7vIaKYYVPMLOuMPhF+ROHe+ZFrTrC9I5pl34hmeEPt+6jb8zr27yhG3R6J6tPS1RAYPPJhZB4ScqC4hoh+29X60Nb2tjdJ4aGtIF24Z9iErT9OpC+xvB+cuuI5UY9V18Z2DPfwyBxxAMTzho3fJloOcZVk8aTw8BrYxQZdODx7i2dmqI0rBxfbHhV2P4OipkDgpLBsGgljEs+4h4PrkeVjGYgGg/lE+9qQDoj73hjCmS0O92irZyWuSaQXhRBQkkInQ9wIrL9j9GHgVGE3rQ2MXVYE/GlTj7vlLVnENikeWRhEVfrhkfNXSbpLq8RDUgRTRzZUACwnalZhoj+OvGHVlfGGe3iIXoY8OtpJONOTTHADFE/fe5InhYcgppAIywL99xQd9+N1XjGyTebbh7effFQD+2YTBeNmTfDnZr89zzr3Cmm2/vZxc4nwR5f4aUh0M+4HoRtfyMzybAtJgcDebdj8R7fIeTfueDfsmnhVpA0eidTBo6zfaUNGIXXwSBhpvduyt0JiOGSGeGgMASAitQ4x4RAQvrZoVMiIhrr3Ib/rXf9ui7q1js5FICzkYzERhUQqOteyzmu9vUkKD0FMuNN1xtvzWMSCU088m9VYdbWncKbXRpSAkqETtkrq4rhK8pAUg35FoGtdXsyeoqoHx8abpAhQQ+8wHQj5ck8Ik3jGPRxcjywfQqKnO2EpkfQkopIUKwbfBsL1jZ6izvsobuHMFDP1Tr+vYbmLJGnRsxLXJNKLQggoSaGTISEEPFJEMgjPBBrSvusmKtb9ctwoCvDzBDisp7TzBZt81sib3g4dzXaVFKS2V8gjjRqS33QBFi0FaeIkBeO1QP89+e4NuUfKzGbeKxt+OXYYAlTq9kAAoqV57aBwD+Z/jrjxbTdeiEW6eMyvBmK+dviNb//RPVElJSxSdv2Zgd7k7z9XUrx+cHv2JIIppwHBfO6EjwKmkXPcjVUht+F4Sa2EHopudDEzi1q7xKhi94rHsX1JKKtbN+plz+5KSv8jkDY4SFgIceEQGWS0CY/QJuAqGdEmMHapSsJCPoTwGkVEG7pUJ9rY2PYmKcRcj7SK4h31wLAJW69wdycouGjKGijDn2ZcIKKKzuexiIW2JCniSkG6Ysg1IJbsVLKplbKD2JgzdOLnZTExbZ5usxbENw4bv62JZ4+t5/AoE9YP27P1607azvYiKQAuGzZhW0G8U2xT5eA5zJA0siIybhUhoMgwL3Qydzh/37ByUA6BHm/iaWqHexx96sfbPVKQJoRJS0gKj5CPpl33CPWQC1qbgnTjyiHnAfxXAIfYDdaB6afDJm65ry2elXjHT68LIqAkhc6EhBAIejXUiwJZuMT8TgJeN8FrAWMCgb8SLsQjboQj5q92Z9Hw8qQQez4F89+Z6B0CpJ5LbCVlx9YQORAhI4SkUVoJxj8ZtJcI/wewpLUMzffmHh2nyCZYXsrONSYBFSbjaetBIUiO6Qmuz5kYdw2/cbXkukZLhDM9soo0APQUAZUmqHLk/KpXI/RvLxP9zWBsZOajQfhWc/G4TiEpXrLT/jnjJO54DxFoAwx6efi8qvdikRTrbp9wjAF/uSxQXRPTGgtmPGeNJ/gkECQFmYRuMIjvGz7v7SvW3Xpq3/C5yaClDN/Fo+av/HDpLTkpw1J3/ZTZ0ltwVMp3MYwZgnVCD0I3vZiZ/+dg/+k/f4C6TRrq0U2Hulm3JDzEIS0orTeM9N6W14X8Jte/5W/yfzIcYfvoCDHXw/TvhOnfATOwy/odCMj/7R/n34Gd8Nd/ZHlJaOmZCAwe+XdkHjLD6fzPiOg3PROJYK9jbqhbmIK0ScaDFUNOB/ECAEe637mNWRCqmbHcMLCP2XofywZZNm5yZrNw2N4t5zkb844kKYJkSaAcIHdImIhhv0TgagaNAXB22Prz1aF7t+aKvbEwtfUZ/mKHoTmQSPaOlQy21gkEygIwGYC4pTUhddqQpAjPYnIAhBfB+Fj6OmzC1qhaWrLJ39hnyDMEnhm215OMaW8TuIZhhetJeK3TF6e/IeFM+UNrMWkJSSHteoR8uNeWVsrX8O+HaCRFkPgY9BJAbrKnAeDlYON1Jh5KgODlEBRS/X9hGmcNO/XzDRvb4Fnpyd9nLem7khQtQa2H3xPBSyIaKgzwIvIPmCMn3u4LPTwpYqHbwOArR85/25ICj7CJj14H4SPDpMJhN66y8kBLsUNZSprmRo5cDQHlfn/aOY73SEtICg+Nj4MNurwQ1t827tcgFre9BErHkxQeXhAhe50UobFICmssbh8nL4l/uUIyYvX77TQjteDoeSu2J34vFwf67T0/nnCSWEZ09c+ZWfQArGfCv/tzfHiPrPO0KALNERCCoglxkd4bR3zr4HpxU6VEfWhRBBJDICzkYwkR9eh4s1gbai+vAmJcN3Ti1iaeh9E2bjJCGysH/RRMQt57pu/1GMX1xL5ZQyd+9o581pEkhWXviiHngvjBJkKPkafadjB9f9jELZKWOSbxE7xmsIhIXupKMRpjIvNbKWb6dPE6aCuSwuPU3rU+PJj+NZphQuj46s1iCh6wxV0klMIwfec449taTFpOUjTL8mH1IVrq0Djm+jgwyeHj8DgAaeYx0tpnJY429RIXAkpS6HRoEQLrbhkzxEhJeQxgYSQjZU+Qug+Ace+mQP+f595S0UxkzYOk+Mx+UQZd9psWcQG9d/gNq68kEs+1iCSFnAYLO+xlV8SMDpamAej/AXRGFC8jabc01V//f8fc8s4XjnktIiluyellpux6loKsf3gJZTkRAoU59UUCxkUYrK1grAPhtIOfdzxJEZ3oCdoTD0khfbBCN8h8Aoyjo0xQz7FYf8e4b4BZMsp4zSGnOs97W/QwdJObmPnmxq7cIt3Z9dZj+KL0992kZ9qNjkBg+A2rQs0oSdERiHe/NsJCPqSDw4loY/fraXw96iiSQqzZuHLwdxrXXr9qXGMNivHOXQ3D/IY7ZKCjSQrbXkkzLqGJ7lPvcNO3NaYcv8594h4LU6eCDZVDbiXmn9reEpEgkTXpYn+aMdcJf2krkmJj5aCIm2l3+tdYM2nLO4P77KvF34jxVVf4S7T+vAnDvCQ8JERuaCkmLSUpIoZ8RAj1sOfFalt82eljszSjm6oGzWCT7m/09I22vtzHRL8dPn6LrIualNY8K7HGSz9vioCSFDojWoXAutvHnm7AmIdgeIfkv5M5Ja5xkr3jeRMpd4urfaRGvMQjA6b5E8MwftPoreC4oImbWzWIfjpi3qom0u2eGgPgHxkwtjNYNlxCVohr/47G0JGXA/7AlaNuqQ7FUobbZWlP3H7KTBDk5ZTtekGJONzbYPx2+PzVCx2SxLm/JSSF3GuLgt4IsBOyIfjtJsK/ht+w+jKn/gjXhfpEqSnziNkVStPxJIXYKuSVL8X3BwZE9MxyDRUtEoDvGjH/7bvjJSmsF6KQOL5d3yai7wGWoKOj+Cdj8RYMum349ateDR8LuffDW04a2OBL/zmIL7DdWGUO2LbQmzDwq0j3tuqB6MI3M/M6+3nBp//8Puo2VXbh3qjpHY2AkhQdjXj3bG/wiL8ic6Dsp6zSo0M+Ym2o28qTwgE7GErB1wEsA3CUK5ObhG6+1yiMe9/QvVsfccI8nPs6g6SQtje+ddhw+Ph6ME+3RXslBs0PxhcgFMM0bhc3ffeTEgvTJtdWHfplBIyrrfARskSBnXXEHgLeNmH8bviEz59339NWJIW1BloxeCwRJLOIeEJI9iNZw+wB87+GTdwWWh/G801ga2j8yA7JlVDZTPs+P0C7AXM1w3dPeH/C67bqSRCTlpIU0rZHyIdnVg/HzlieFM51Qt7sr+WbwXQOgGPtsRXSaReDXgHzzcMnbn07ErYtfVbiGSu95iACSlLobOhUBOLJcBHNQBVC7NTh08a7CQLMLPG9kn4S/l2f4MN7Q3Hh3aSH2o32RkBJivZGuGfUHxbyUUbUJH68Z4CgvVQEFAFFQBFQ4UydA52LgJIUnYu/tq4ICALMlteR5da4642H8UX5nxQYpFQtkAAAIABJREFURSAhBJSkSAguvTgCAsGQD5HGCUVrDiOiTQqYIqAIKAKKQM9CQD0petZ4J11vlaRIuiFRg3ogAswsaVpHSNc/fex7qNtc1QNR0C63BgElKVqDnt7rRmDQiL+g90DxwrbKtUSkuZB1iigCioAi0MMQUJKihw14snVXSYpkGxG1p6chwMySTq1a+t2w40N8dF8oHrynQaH9bQUCSlK0Ajy9tQkCYSEfS4koTyFSBBQBRUAR6FkIKEnRs8Y76XqrJEXSDYka1MMQYGZJPTdfur3z9X9gx1LJvqZFEUgMASUpEsNLr46MgIR8HH3yWhCJTqFVhhLRZsVMEVAEFAFFoOcgoCRFzxnrpOypkhRJOSxqVA9CgJlF/XyYdPnTxy5B3eaDqSR7EAza1VYioCRFKwHU25sgMGjE/eg98Dznbz8lIslyoEURUAQUAUWghyCgJEUPGWjtpiKgCCgC4Qgw81gAklccDds34qMHzlWQFIEWIaAkRYtg05siIBAW8rGMiHIULEVAEVAEFIGeg4CSFD1nrLWnioAioAg0QYCZ7wAwT/648/W/Y8fSe7sMQqmDRoDr98G/+/MuY3N3NlRJiuQaXcPXD/2PvBYZ/QtgpPTH/i+ex74vnsOBvW8ll6ERrAmGfNSAKM254lgi+rBLGK9GKgKKgCKgCLQaASUpWg2hVqAIKAKKQNdEgJk3Sry3WP/po99B3YdvJ3VHUgcNR+8vF6L3lwuQNnikZevemmLsfOWvluinls5DQEmKzsM+vOWMAUUYcOTPkJYpmrhNS6D+U+zb8Tz2C2GxL7lDuwYNvw/iUWGXq4no98mDslqiCCgCioAi0J4IKEnRnuhq3YqAIqAIJCkCzDwOgJVrtH7rOnz84AVJaWnqocPQ+8tT0fvEqUgbPMrTxsCerdjx6oPYs+qZpOxDTzBKSYrOH2UyemPAUdei32GXxWWMv/4ji6wQD4v6/VaCn6QqYSEfrxDR5KQyUI1RBBQBRUARaDcElKRoN2i1YkVAEVAEkhcBZr4LwHVi4c7X/oYdFX9OGmODxESBRU6kDTkukl0S53GY+8N9/ynFzlf/ivot/0uavvQUQ5Sk6NyRlrAOy3uit8jMNCk3A9gH4BsAmn3oXOk/sMEiK/bveAH1+9/p3M7YrVshH2PWgIxejj1HE9HHSWGcGqEIKAKKgCLQrggoSdGu8GrlioAioAgkJwLMvAnAsWLdp498B3UfdW6ohxXK8aW8IDFx2PHRiInHADxGRNXMPBHAHwCc5txg1u22iIpdb/0rOYHvplYpSdE5AysbeCEn+h1+ebgBywBcRUSWMK4UZh5skxVCWIgnlWdpqPsv9n3xPPbvKEZD7X86p2N2q2EhH9Ifed61KAKKgCKgCHRzBJSk6OYDrN1TBBQBRSAcAWaeAGCF/L3+8/fx8UNf6xSQRPyy95dygxoTh30pkg3iMREiJrwuYub5AG5zf7Z/3SsWWXHg47Wd0ree1qiSFB0/4hn9ctH/qJ8hvXd2eOPXENFvo1nEzIcC+LpNWsj3gWepr33XCgnZv/MlNNS+3+GdDAv5eJWIzuxwI7RBRUARUAQUgQ5HQEmKDodcG1QEFAFFoHMRYOZfN7qAXytWdHSohwheZh43OegxcfgJLSYmPIiX8QBEWG+S8xkH6i1RTemjlvZFQEmK9sXXXTtRKvof+TP0P+In4Y2+COBnRJRQvAYzDwRwkU1afCUiYbF/jRUSUruzBA11HRNSFQz5WAXR27DLUUT0ScehrS0pAoqAIqAIdAYCSlJ0BurapiKgCCgCnYgAM0sqjKPFhE8f+TbqPlrTrtaI4GXGqEkWMZF+xJdjERP/JKIWG8TM1wO4091I3aaV2PHKQ5DfWtoHASUp2gfX8Fp79ZtshXek95FIp1CpAyDZL+5vrRXMfAiA/7M9LE6PVN+BfVVWWtPaXUvQUPdBa5uNen9YyMeVRPTHdm1QK1cEFAFFQBHodASUpOj0IVADFAFFQBHoOASY+VQAb0qLBz79Dz75u3h8t31JGzIKGSPPsImJEyM14IRy/IuI2kwUw+6jCIPmuBsWjwrxrBAPCy1ti4CSFG2LZ/PaDAw4Srwnrg7/aAGAm4jovba2gJn7A7jQJiwihlkc2Psm9n2xELW7SiECnG1dNOSjrRHV+hQBRUARSH4ElKRI/jFSCxUBRUARaDMEmFli1a2djmg27FjW6sPXkG2SicMiJk7IR/qRJ8UiJh53i/q1WQddFXl5VYhGhfRbNCu0tB0CSlK0HZbhNfXqOwn9j7wWvfqG9GHlku2NkjLziOjB9mv5YM3M3A+A5CkW0c0pkdqs2/MK9u940SYsRJu39UVCPo7KqoTh6+tUdiQRfdr6mrUGRUARUAQUgWRFQEmKZB0ZtUsRUAQUgXZAgJk/AnCUVP3Jw3Nx4OPqVrUigpeZI09H5pdykX7k6FjExBNEtKpVDSZ4MzOLy/qtAArct0r2j11vPozAXtnraWktAkpStBbB5vf7Ugahz5BvY8CRlnyMu/wTwC+IqGOEIcIabyQ6hS2YY2tY5EXqee3uCtQKYbG7DP4DEmHW8hIW8vETIvpTy2vTOxUBRUARUASSHQElKZJ9hNQ+RUARUATaCAF7w/6aVHfg03fxyd/lUDTxIoKXmSNOR+bxU5B+VFakCpxQjieJqDLxVtr2Dq8MIP7dn2NP1VPYXfUUzAP72rbBHlabkhRtN+AiEtl3yLfRd8h3kJJmScc4ZbMQbkT097ZrrXU1MXMfm7CQFEFTI9Um2hUiuGmFhNR/nHCjYSEfrxDR5IQr0RsUAUVAEVAEugwCSlJ0maFSQxUBRUARaB0CjTHmkv3iSqll5ysPYsfyB+Ku0CImRp6BzOPORPpRY2IRE08RUdKpVDKzbGxuAZDr7kDDF5uwu2oB9lQ+BTb9cWOiFx5EQEmKtpgNhk1OfBupvY4Pr/ARm6Boe9GHtjAdADNLCo7zAQhhURSpWklnKmSF/ATq44vaCIZ8vAXDN8Cp9ggi+qyNTNdqFAFFQBFQBJIMASUpkmxA1BxFQBFQBNoLAWaWI8wjpf5PHr4YBz6uidqUZOLIGHG6lZmj19EnRyMmxP1ciIkV7WV7W9bLzEJUXArgMHe99Z+/HyQrVj/bls31iLqUpGjdMPcZ9HX0HTIXaZnNnrNSAH8mouda10LH3t2Y5jjTJixEeHNaRMJix6KDhEWDOF9FLmEhH1cQ0b0d2yttTRFQBBQBRaCjEFCSoqOQ1nYUAUVAEehEBJh5EgBLLfLAJ+/gk39809Oa9CNORMbI0y0BzBjExL9sYuKtTuxWi5tm5mMA/NAmKyTtYqhIStY9VQuwd+2LLa6/p92oJEXLRrz3wHMt74n0PpJ0p0mR50rIicdaVnPy3MXMveyQEBHenOFpGQewf2dQcNPysGjY2uyysJCP5UQUUcAzeXqvligCioAioAi0BAElKVqCmt6jCCgCikAXQ4CZRWjuCjF75yt/wY7lfwn1QDJxiMdE5qgzYoVyPA5gARG90cW6H9FcZh5lExVCWMjpb6jUblxhaVbse6+8u3S33fqhJEVi0GYOOAt9hnwHGf2aZMmVSt6xyYm2S7uTmGntejUzp9uEhYSFfNWrMTYPoHbnywcJC39Q3NYK+Rj9pvXbLocTUXT3i3btjVauCCgCioAi0F4IKEnRXshqvYqAIqAIJBECzCzx21Z4wycPfwtgWN4SkpkjhvjlEzYx8XoSdafNTWHmE12eFSnuBvb/b7klrln7QbeGoFWYKkkRH3xCSgg5ISRFWBFRzD/bBEWPUHFl5jQXYTHbC0EzsBe1u4KCm7W7yjDwmDsgHhV2uZyIBDMtioAioAgoAt0MASUputmAancUAUVAEQhHgJnFLbpC/n7g47XWx+lHRU0X+qQdymFlAulJhZnH2mTF98P7ve/dEkuzom5zVU+CJK6+KkkRHSYJ55CwDgnvCCs7XOREjxWCZOZUW8NCUpue401Y7ETtzlI3SbGMiJq5osQ1YfUiRUARUAQUgaRGQEmKpB4eNU4RUAQUgdYjwMwiMPejKDWJy/RTNjHxautb7Po1MLOIBIi45tzw3uytfsEiK0TbQ0sQASUpvGdCWu9T0HfwtyDCmGGlwUVOrNN5dBABZhZPJnGXEMKiGasThtUQImouYKGAKgKKgCKgCHRpBJSk6NLDp8YrAoqAIhAbgUZPiqWNnhThJ45CTCywQzmWx66lZ17BzGfanhWSVrFJEa2K/e+VYd/7ZWB/fc8EyO61khQHh5+MTPQeOAuZh8xCRv8Cr3nxNzusY3WPnjRxdJ6ZDZusEMLiPI9bchu9KSwvMS2KgCKgCCgC3QcBJSm6z1hqTxQBRUAR8ESAmS8HcE+jN4WcOIrHhIhfLlO44keAmfNtsqLZRsm/82Pse18Ii3JIZpCeWJSkAMRrovchQXIiJV2SxzQrEkYlGTusLDtaEkOAmWXNKmSF42UhJM8kItqfWE16tSKgCCgCikCyI6AkRbKPkNqnCCgCioAikDQIMPM0OwxkppdRtRtXYv/7ZVZGkMDebUljd3sb0lNJiji8JgIAnmmMiHmEiDSnbXtPRK1fEVAEFAFFoFsgoCRFtxhG7YQioAgoAopARyLAzOPtE13xrJA0pk2KWbcH+94rw37xsFjX/WU+ehpJEYfXhKirCjnxDBH9tyPnpralCCgCioAioAh0dQSUpOjqI6j2KwKKgCKgCHQaAnYaRXE/lx/PrAT1n71nERYSEtKwbUOn2dqeDfcEkiIOr4mdLmLipfbEW+tWBBQBRUARUAS6MwJKUnTn0dW+KQKKgCKgCHQYAsycZZMVQlic6NVwdxXb7M4kRRxeEyLc6HhNfNphE04bUgQUAUVAEVAEuikCSlJ004HVbikCioAioAh0HgLM7HhXyG9fuCUitlm74S3UbV6Fus1V8O+WZCtdt3QrkoJ86NXndKT3mYj0vhOR0S/Xa2A+tImJZ1UIs+vOW7VcEVAEFAFFIDkRUJIiOcdFreoABGbknXYUzIbXAAyAgcLi8soVHdBsmzUx64wz+pqpB0SIbRITnbdo6cpn26xyrUgRUATaBAFm/pLLu2KsZ6Vsou7D1UHCYlMVajd2qa8iq0tdnaRI6z22CTHhSxkUafwXApDvWtGa2NMmk0QrUQQUgXZDIC/v5KN8xK8ReACxUbi4fE3X+4JtN3S04mgIFBZkzQfjNiI8sbi05iJFq2MRUJKiY/HW1iIgMD13/OPE+FpsgPjG4oqq22Nf1/SKOaedlnEgrWGS6Ut9t7j8jY/lUyUpEkVRr1cEFIHWIMDMkhHE8bDIjFRXYO921H0ohEUl9q97Df5dn7Sm2Q65t6uRFCnpx6JXvxz06vMVpPc5NVLKUAe7/7jCOd7uEEC1kR6PQFFB1uMceV10AEANwHf3H/jlpxcsWCBZZLR4IBCJpDjttNMy+mbumeRn37vl5WusdWFnljlz5vj27PjPmQ3s+6SsbE23F9vNzz/5+FQKHNn3kC+/kqzzV0mKznwiACUpOhd/bd1GwEVS7ARjdyRgGHz3omVV9yQK3PSc7OsIdBeAZfVp9dNLSqr3KUmRKIp6vSKgCLQFAsw8DMBU8YICcAaAkdHqrf/8v0HC4oPXULv+jbYwoc3rSHaSwvD1Ra9+U4I/fb6C1AxxcIlYGgAsl/eF/CYi+a1FEehQBFwkhQiyNlkXETiTQY67z/P1Ad/cioq35TotYQhEIimK8rKuY8JdYCxDClnrws4Eb2rumFlk8L8BbKQU/6TFi//TbfVtioq+fAT7UyTt1TA26ZwlS6tf6EzsI7WtJEXnjoqSFJ2Lv7bejKRomadELCCn5044l5gfJsYTn+zly6uqqhram6RwiJf2CsXQcI9Yo66fKwJdAwFmPtUmKxzSYkgky9lfb4WD1Aph8cHraNgh0gidX5KNpPClDkFqr+PQq99ki5hI7z0uFkjiLWGREgDKiGhLrBv0c0WgPREIkRSEG0tKa8I9SGlq3uipRPRXAMcS8OvFZTU/B8DtaVNXrDsSSXFWwehzTaaHATyxfWeatS5s7/4V5Z08kcksIXBNel3DtBdeez8UMlaYm5UNAxLCu6ZXXf157s/a266Orn/WGV/qW9crTcSGT4aJaSVLayRlc8IlGp4JV+ZxQ0eRFM6zbhCf93LpWg3dtsdCSYq2mMVaR6sROOhJ0T4khZeBSlK0eti0AkVAEWgHBJh5cuOGWdQahbSQn16RmjFrd6Hhiw/RsGMz/Ds+DP1b/iafdVTpFJKCfEjtNcr1cxxS7P8bvn6xui7gCCGxtJEgWkJEa2PdoJ8rAh2JQAySwjKlKG/0N5msjfb78FFOSUm1kmthg5RMmhTtvanuyPmZDG21N55KUnTuKCtJ0bn4a+s2AkpSJD4V1JMiccz0DkWgqyHAzCk2YZFn/xavi7iKm8AQ0sIiMXZstoiMtiYw2pOk8KUcapMPxwUJiYxRSE0fhZReI+LCwXWRnNYtsUmJ8kRv1usVgY5EIB6SorBw9DEIkAiA91NRSO/RUZKiI2dtx7alJEXH4t3RrSlJ0dGIa3ueCLSEpCgoyO6fHqCbbcHNwwEEmPl9w8AdvQaNeNItxDMjJ3s+QLcx4YlFSysthd5onhSJ1O3ukJs4CO+ou235bE7OiX32U+aPifFDAEdHs98LtFgkxYyC7GPJb/yCYaVC7A1gOxMePeDjW0tLq+QUkWZOGf8AE74PNPdgyc7OTj2iDz0tUBEwd+Gyyscsu+fM8dVtW38hm3QzgFEgMBhV5DOvX1i+Sk4lLXfTJvgSLmKTLyair4LxcYPJkxa/UvWpU5dp4gYikiBxSdX4mWDlstPdfZqRM+ECMP8ivG02fdMA/ml4eE289uqjqQh0BQSYWZ5l8bIQ0kL0LE6QDUqitod7YATq9oAP7IUpP3Xyew8Ctbth1u2BWRdRJijUbKIkhXg6WD8pA2D45KcPyPmbrx9E2FLCNYSUMFIOSbR7cr24br8PQJT8S2xi4ouWVKT3KAKdgUBrSAp57+3e8d6FjW/nm1ne09Z7mavAxvUl5dWh97R7A88mLgLhYiJ8FcDHji6CCEz2ydz7QwKukNASG4vNDNyzd3+f+994443acHwKc8ecCh//AowpANIBiF7G8yYFbiotfXezc72rfYMCZh5SjFxm3GSviQ6AsMwEX1laulbCsZqsBQrzxuSC+I7Gek+Js40m2T28Tsmdv0Ub7/BMDwUFJx5rsE/WJILbAAAiaroaTDc4WNuhJRLeEF52OeSScw2BXw0PBZkz58S0XTuMbxDTdfZ4Sj2eY+Bs3AG86wvQBX4ff4+AHwE4FIDobjzNRsq8JUtWx6XI7Br/q5qOC64pLa2pCa4LT0zb9YXvSQCzAb6vpGzt5c5aUNaShw5ouB/g7wJ4ec/+PudmZOwfGCnjiqy/DbP+ZpAlph9c2wPvG4Q7+h1ygrW2jwdPsSueuqKNtXuOmIS/kMm/Bihb1s8ErAPhVscmqScWIeauL722/gcHeqW+yCDxlmw6uTWbiIWHkhSd8ebRNpshkChJMT13XDaZxrMg64X5GYCVzDzS2ugyiAg3LayovDO0YU6ApJg5eeJwkwLFRHSi9WINCnmmgHCYVTfwkKNrEd4RySKyv1fDVWA+jkDych4u7sQM3kTAW8UVVQ/IPWFt7ANje6gNwMfA86nwz30uihBWNJJiZk72bIblAtofwDYw9oOsjcwAgP9Hpq9o4fIVG2bkjM8BYxEIq4yG9GkvvPZaKD5yVs64UQxjuQk+YCLlzJcq3vpods7YAQ1IeZiCL2N5EW9pTM/kC2Hjwt0hKQg4koMvRnl5S9kEI/WMFLN2n6su+bzS/ny8TaosS4F/tgsDmpkzfh4zfgGCEdavDAB10l83SZGIvfpYKgJdFQFmPsImK4ToE9LC+S0CnW1SRAtDiIuDJIaQGQdJjP6nzQ21s/uze2D4+gd/UgaAfH2DhIT9Q0bE6JWW2Cqq/EJGiBq+/LZ+iGh9SyrTexSBZEEgLpIif/QMgCSG/WNfgM58qaL6o5ycsQPSfAF5/x98TwcPAA6z1v1MN5WUV1vrI9em6kh7A2u9pxm0KcB0hmnSvjRfYIHs9+zPZa0iewfRzRHyYUmYfgIVFmRdB4ZoaMh1W+21gr3+gByQzC0pq3kubFM3GIzNIBxv31PvauN9+HhqSclaS4AnuCFO+Q3AshEWMrIGZK1FTnfWOPAZRSUl1RvC2oiDpBh9BZiu8ZgD0tfBAAww7ikpr/mxXFOYnzW7UfxRsO5rkQZMq4hYBHBkbdoA8MUlZWufFL0JMnC5CQwmoBDADsuri3l3gOjusrKa9ZFICns8nTEIrruCxRmDVfDxbAcfF0kh12wTcUoAn9v3yBzwAbS0V92Br8bSvbA9dWSspE+yTpPxd7AI9U/qlmwdPphCgPUjmLMWl70j/0ZR/km5DEOEMfcb4Kkvl62tjrSZLywcM5wDXExAcP0dFIwVb8Lg3AUeEv2QQ/vVj4mFZ7x1RdMicZFWMm/lxSWE3G6XcK0Z4XnyTHfrJil27+vz3T6Z+64ywMcxLDJvuIwLgTeB+a3F5Wut/UJPLkpS9OTRT6K+x5Pdw8nsIURAXXrDs8woJINu7TVo2B2O18TM3AlTmPl5APUM5C2qqLTijBPxpJiRm30nmK4H0+MZ9SmXLLBPCaZPGXcmkSHKy+kAn11cUSXKxBFLJOHMkP3AWcz81IFUfN/2bMD0/AkjyM8LQBgHxq+Ll1VGFMKKRFJMy594vOE3l4KENafvFlesfFzWHNJubVrDAyB8i5nvW7Ss6vLZOWP7+5Eip4zHw0BhcXllKH/4zCnjv8mAEBIPLVxWeamF45Txd4HwM2IsT0kxzv132Qp5YSGEDVPASAlMfaFsVbXLk2KoLD4IuLTXkOElzlhNn5J9BYH+QMCr7rrOyZ94aEPAXAjgtMYX4hXFFZX3Wm3njZ8I0zoR7dWkX+LZsXXjVQyWRVG6i6SgROxNosdBTVEE2gQBZpbFpJu0cJMY4pHRVYosDEMERBgZsberdELtVAQSQSAWSVFQcPIpBpvi7TjCdXqNovysuxj4mWiuBNBwblnZe9Z7uih/zJkMK3tEwGOzOFQ22WBc2v/QE0LvaZfmxVsBNMx06gpuSAPFAI0k5rmLy9danpaFeVlngyBt7CXiixeXrhUhSBbPjl3b/3MViOQ9vT0AI1fSbLo2q9L+epOM80tL16y26iocMxwBczFAxxHjisXlNdZa4GAbvDkA3wwnXaeVUjRj70MQz02iB5aUVouXasTT7QT0Bqgwf/S9AF0mmUDqTd9syaQyLefEwxt8vjIKZmf6bklZjbXWks10UcGYbzLzQ5DTdpdWSLTwhAgkxcG2gddNCnzN8UTJzz/hUB9S/iFOsQCe6z8wcOGCBe/Wu0gKOaRqcs9Z+VmnmYCsr/oRaNbisuqXI83JMO+IR/fs73up7TVDhflZ4pH8NwY+SA0E8l+seFcOC1GUl/VtJki/36wP+KbL39J8gUWNHhRfAfGVJaVrrex8EUmK/DF3Anw9GI/vqe1zieOl45q76SYZZ5eWrrHW31GFSBOsywsHF0lxAMzz+x/65d/ba9gQBnJA5njDJOJJsbi0xvLqtvphpxtW4cymo6AkRSJvDL223RBwkRRR2giGJEyflHUI+dLnk4FUptRfFZe/EcpvHWnjnghJ4dhCjKsXLqv8vcsgmpE74c8weToM3Fi8tPLRaIBEIilm5GRPAuglOfloCHCuhD2465k+JTuXiIR13hEwOPel8qoPvNqJ2FebZCHGgza5EFL79vKOCJEyrpAPK9SjLz0e9Jgwz11Ysar47LzskT6ThBnPBBn5xUtXrGlid072bwhyAhEcJ7cnhVOH+/oZOdmXMnCqYfBjC8tXNYkP9xqv6Xb9Xv2Sl2nd1sxnGZjukBSJ2ttuk1srVgSSEAFmPsblcSGnqHLS6f6Rk0H3/zPbsBv77RMyOSWTH/Hgcv7t/BZXZMcrIuQe3oY2aFWKQFIjkEAK0tfZSJkj7vtn540eGaDge5pMM3/x0neavKcLC8b8BszXwM4Y0tSTgs8tKVtb7AYltJEHP7S4bO333J9Nzc+6moCfgPFoSXnNjUG3/nrZqJ8PwtUlpTXu9VNYSAD9sqSsel7s9sfcAuabAX60pGztxdK+pOo0DD4HzOUOOeLY5bXRj7ghLsia3+gJelt4+Eb4pCjMH30hQI8A2OWQO3JNfn7WCB/zNUTYkV7XcJfbKyFy2tPI2T28bI81nm7vBWfz7iIp/B5zgKbmZf0/IlxAjJ8vLq/5VaSHoKDg5EkGm9ZalVL8ue6UqDLWgw6pf5oZM4jogsWl1VYoi4vYmCWkBEC9wZCQnBIJ83BIh4j42Jt1j/lDhXmj/wyi6UR04+LSamv9HY2kcJF84XPRsy4vHJz5z8CiAQMD5woJ5FwXnO8HHgLoWyC6u6S0+lolKdr2K1VJirbFU2trIQKJhntEaqZNSAr7hB/AR2TQtb3qUhY63hSJdC8KSWHpYzTG2j1QXFFpMf3uEuoD43Q2cM6ipZWe+aO9+lpYOKZ3Wn3aIgJOD4BmvVixsglL7nzeGOIxAYTpxRWVFTNyJ54MNsvkFCMF/kIJr3Bt8PemptXn/Lukesv03PGzyLROSEoz6lNnh2Pi+rz40718/hH904bAbBBBrwHhXhqxcAwnKVx2nxkJk3C8E7W3I9KPxeq3fq4IJCsCzCzu4rGIjFmNbsHyfeUmHJoREI2LzECy9lPtUgSSBQEXSeFlkrj9rwP493v2933c2fzJBp4M/jcIpXv29ZkdrhfhfE6E4m070s7v398/JJI2gDTq8oyoA2hefcB4XLwIvAwKbdCYM5FCeSUl1c0y5hQVjDlPPEjBeAUpNN3vpwFR24+TSGgvksLledDHCd2zW9lGAAAgAElEQVSIZ360FUkR0l4glHiNp3htFOZniRfL1x3Swdm4M2inhOyUl68JHeRZG/uDRIBXattQ94rysq5jwl1urxR3353PnQ2685mLOJHwGCk73OSO/CEycWSF2/zBWn8TX7t7X9+FXponTltRPSkKEqvLa1xjedsUFYy+gJmehD0+0bQ2rOcpwnxWTwrvp0pJini+bfSadkegBSQFzZo8fqxp4IZGzQeJ5RoUbqRbmyARTwphgvdvy7yLGBJz6APDZOLNRLTApMCfXyxfvSkeQCKRFPH01eVZEgp3CG/Ti6QoOjP7iFSDxA1uGAhbwZZuRNNihYGgt4OPFQaS3iDuf6c6YSxOqAcM/lXx0qp5UsH0nOzrCHSXFZcY1NAIrzcdjMEgvC76Fma62S8WSTEzJ3sQw/gpgec0hpZI3KRshELFERt19TUrEuHRjKRI0F63Hkc846vXKAKKgCKgCCgC7YVAvJtJd/uhjeNB/YBw8yw9AQK/LuKMe9N79YtGEsgmeGr+mB8TLIFKJ0RMXPtfNAl/KC2tESLC8taMtTl2XwPgEwmD8PsptSUkRU7OiX3SUnzfA0PEGEUYVPoVKm7xyZZ6UlhaEEbgORCmEHDz4rIaOVwKeaZKYxLGsnP7f/IN0M+YIIKKjvaWY0tIGNPdfwLXhItjenlSxNokS52h0347xCXWOMQ7rwrzRz9ieQkc1IZoMpccXQYvTxRX2AfcYR5OBZHGxPLE2O6TsOLg+hswrTAk8IIUlvX3f5qsv6ORFInW5fUcx8K/oGDMVwzmxQSujud5UpIisW9LJSkSw0uvbicE4tm4u98/M3KyrwOs2EY/Md5iotcZvIaYMgD+uYgvtZSkcNqxNtBszAR4NgiTrZcPyxcm3ZsxZN+1brcvL1g6g6RoogMRY6zc+MzMmTCXwf8A8S8/3Y2bJdSjMabwLLf2hkP0xDEFXo2HpJiWm32qYYqYEgvBtA4GL2uM63vdBNeB+RxxIWwNSZGovUpSxDGyeokioAgoAopAhyAQ72bSbUw82SnkemcTHwdJYVUvpECvFKPQNOk8kJVZSLIuSHm+PuCbK94VsTbH7k16a0iKMEHEj5hoqWGarzMZO8E8EYSrWktSyAZ39xe+vzAw161D4cbaFvC8D+BvW4KKhGUw6XUQJER3IGBlIUtxp4ZNVJMi1ia5PUmKGJ48ISg8SAoqzBszD2T13/AieGKFReTkZA9KN+pnwsBsZnv9bREWdG//gf7Q+jueFKTx1qUkRYd8rSXUiJIUCcGlF7cXAomQFF/NP/XEQCAg4QmpYGNm8bIVbzh2tUW4R4Q+0vTccePINJ4SLwV3Ss5ImHRGuMfZZ5/az1cbeJmA8V7hHpFsdYV3fMZk/pDYEgjd5M74MTN3wgXM/GSjgnaJV7hHeN3RUrza4qELmHF2eCYWqactwj0Stbe95rbWqwgoAoqAIqAIJIpAS0iKcPfzaK7yYk+szWLkNYOlfSG6AKcDYfoS7RzuUZiX9ScQriDg4X4DAz9wHxi1lSZFYX7W1wH8A+CN7kwhbjyK8rMKGCgGeHP4Nd0h3KOwIKgHEincI9LccIXIEIFNBqWCeVpJ+drXnXsSnHdUmJs1DgaC62+XUGs8JEWYnRHraglJoeEeiX6rJXa9khSJ4aVXtxMCiZAUIa0BO6zAfQLubNIlM0RLPCkcYUnpJsGc/ELFqnXuLs/IGX9Lo7ufiDhZ4pDR4GipcKZLWLNlwpk54+9vTMt6qZfApNgrGPXZaTS4NSUcoUzxniDCP9jEjwi4xi0cOj1n/GgCRODS8BLOFMjOKRwzWPQrLKIh77SjIoV7hMJSJPQkLKtIkKQI4ux4UsjfEhXOTNTedpraWq0ioAgoAoqAIpAwAi0hKQoLx4yGn8slTbeXcKalYVA4ZnCJ/Z6OtlksKjppIPuNJZIhyCCe/nLp2oomm3Q7Ht85SY8lnNnk83BiAxwzZaNkQxB9KvhZ0qZP8cqE4GwaW+NJ4dahIKKvO6KQ4QPohNZ4hTvYqTtFk6tfazwpYglnuj4/JFw4s9WaFPljzmKwaAytDxfOFCys0OhPfb0XvVoj6VSt4gqROZMYlzBBhCb/0biEWynZPhw9E695V5Rz0ij2Gcut9XfAnLy44p0m62+HNHFEX+W6SCRFS+qKRlLEFM6053Nh4ZghCLA8J0eZREWlpdVvuut1hGvD54xqUnh/PSpJkfBrQ29oDwQSISlcqSiFSbioeGmlpLjCnJwT+9Ry5o2Nqa9EudpoCUnhTg8Kovsz6lJ+6mzmJTWm328+y8HQj4haEQ4+M6aMf8RK9wm+e1FF1bXO36OlIJ1RkH0sGuiJRhGe01ucgjRn4ngDpghm9iHQ/F6Dhzkpk+Cqv28AvmkvVbz1kWPXzJxxMwBD8q1L0OVOdwpX+ZssMA7vS/cT8F0wVnEKzVlUtnJ98GU1x1e7df33ALqbgfmLKir/EI2kcHu8SD8zhuy/UU5DpJ792zZMJ8bfARzqJimipiDdtvEGNvlm97gnam97zGutUxFQBBQBRUARaAkCLSEpgkRAw/0Ai1bDqgAwp6ysJvSe3r39P99joruJaf7i8uo/xDjRdqe/fDmAhm84KUitdJ+Zex4QzQL3SXu0FKR22yKK6JWCNC6Swi0UCfAz9QFzbkXFu5KG2H1CPqKlJIUrregJYLqppLz6znAdCmcsHRFQBn3ogznr5bK11cGNevagVKP+z5JBQzKCuEmKwtysbPiwBIy68I14oilICwqy+5NZ/6DdTrMUpK0lKWad8aW+db3Snwc4F+CFAfi/3WT8M/be1Kh99iM26RtLllYLmeEO87CyeRx99K7Ari98TwKYTcCvF5fV/Fzw9Jp3wTm1V9agZ4H5/j21fX/qeAIF062mymeTm6SjjYBnS+qKRlKINgYBt/YbeMIdHilI9zqEoJuIC/P0oaKC0dOYrSwxh4aTFCH9DztLSEu+L7rjPUpSdMdR7YJ9SoSksNjbrRl/IdBcu6vbwKgH4TDRqJCcxQD6E+jbCytWPizXJCKcOT13XDaZxrMgHNtEJNIWnASwLAX+2ZIFIxrUIfFJAoPxOQjPFldUXiH3fHXyhGMCxCLINC7UBkGexyEiAMXA86nwz43WRqTQFqnfDnWQjb4IXe0E6C2Aj7YFplIAnl9cUSWpp0IiUJZ3g89KXfYlMF6QDB3hGS9m54wd4EfKAgAFkmudmd8nMj5sfIGJYNQgZn7XYN+MhctXbIhGUgTHZMKFAMsXtgheBcU4D2K8VcS9wuygmTnj5zHjF0JGAJBx3w+yMg5kOOPuJqcSsbcLPjZqsiKgCCgCikA3RaAlJEVwkzx2QJovcPA9DbxvgD+UswYGDWLgXfLRjJKS6g2x3O5tj4DnGrP2yFpFhLjFU1LWDfLeHQDw/8JCHaiwIOtKMH5pheQC8i4/4IgsyqYdwNySshqpM2a4iZcmg8vTQUTAHZskZbKIVsq6TNY9NZRiTl28+J0vEhHOdEJJZH0D4HN7TRk+wz5OCQTO3Y+0OkdY0xZ4lL5KkawWsg6VOnxuLxQZm1RfoISACbatH7MR+MaSJe++HYGkcMZT1rJfDRsDSwRdyCj4eHZJyVoZ45gCponMqzD9D8G6Box9IJxs411aH/DNEQ+JwrzRp4NIDg39bPBZS5asrRR7zsofPcYEiUdOJsGctbjsnaURx0RIBwNCRgTX3wiJtAf7ylhWb/pmOx4Z0fC0CKEE6opGUjBoE4FFh6VWsle55rMZTma5iDpZ28p8dF/fIM9FM0+KvNHfZCIZY3m2PmfCs0tKa6z9Qk8uSlL05NFPor4nQlKI2UJU1G3J/BETrgYgm+8D8uVlMl9jGHRZeLhDIiSF1C8MdXqAbibG1yyBqFCGD9yTUZd2fzwpSW0y5Q4C/RCMDAIeWris8gcO7FZWjV71P2TGFcR0rChZyabfMHBHr0EjnrTZ2oijFI2ksIgQS7vDPw+g6fbL5ABAq8kI3LCwfJWQEU1UqoPEwfj7wfh+NM0N2xPkIpP5aiL6kq3A/Jl4PRzw8a2lpVWyCIka7uF0ambuhCls8q8hqthskTTryOBbTclHzvRvBtY3BDh38StVn9r30Iy87KkcwO8JdIJgBkYV+czr2TQkh/v/uUkKa66cdlpGXXpDTHuT6HFQUxQBRUARUAR6OAKJbCbDobI9HS5i0NUkBw/BTAmfgfGEaaSF3tOxSAqpV+rqk7n3hwTIpkk2j3JI0Kwutw0FBVlZPubfMGjSwcMSPG9S4KbS0nc3O9fGaj+ScGRBwegvG6A/gK3sbrIZ/IiB3/tgvmKyIeEgoXCXREiKeMQiZcPqpPYUQdF0n+9WBi6WE3J7Y/20YdIvTR//CYxCEK4uKa35vdNn2TyzgUcJOEFIHDYCZ0UjKYJr3jm+3Tveu9Bk3GCPp6yXNjNwz979fe53a4/EEjBNdF7JetgwGy4H8SX2+ItJTdq2ibFFolHiJZRZWJD1czAkQ8zq+kDaWYbhT4+U1SXYXr14xgbX33aGD6++iiGR8HTW8onUFf4chYRoCTcy4RWS9SpIDuWIgHUMvqmkbK1oZTRZT0+dmjXFfa3gRUQ3sxysgReEkxSWCOuOlDvA/EP70O2hkrKa0H6hp34VKknRU0de+60IdCMELMInrUE8UwrDSYpu1E3tiiKgCCgCioAioAgoAoqAItDtEVCSotsPsXZQEeg+CEyflHVI5hGBfeHpXw+GqtAQpsDURUtXVXWfXmtPFAFFQBFQBBQBRUARUAQUgZ6DgJIUPWestaeKQJdGYObkicPZMF8C6JW6FPMaJ6zE9qJ4QERKCXi514HUc+MJx+nSYKjxioAioAgoAoqAIqAIKAKKQDdFQEmKbjqw2i1FoLshICKYDUh5mNziUaJI4YhtMjazYZ6rXhTdbeS1P4qAIqAIKAKKgCKgCCgCPQkBJSl60mhrXxWBLo6AiEfVbV0/k2FcB/AptmBWM9HOLt5NNV8RUAQUAUVAEVAEFAFFQBHosQgoSdFjh147rggoAoqAIqAIKAKKgCKgCCgCioAioAgkFwJKUiTXeKg1ioAioAgoAoqAIqAIKAKKgCKgCCgCikCPRUBJih479NpxRUARUAQUAUVAEVAEFAFFQBFQBBQBRSC5EFCSIrnGQ61RBBQBRUARUAQUAUVAEVAEFAFFQBFQBHosAkpS9Nih144rAh2DwIy8046C2fAagAEwUFhcXrmiY1rWVhQBRUARUAQUga6HwKwzvtT3QK/UFxk0ySA+7+XStc92RC8KC7Lmg3EbEZ5YXFpzUUe0qW0oAoqAIuCFgJIUOi8UgQQRkAwTtVs3nGn6jE9eLFvx33hun3PaaRkH0hommb7Ud4vL3/g4nnuS5RohGYxAw4np9amvLnjjjdpE7UqUpGgJvonapNcrAoqAIqAIKALJioCSFMk6Mm1v12mnnZbRN3PPJD/73i0vX9Ol1odtj4bWqAgcREBJCp0NikCCCEzPHT+LTPwbwMYGkyctfqXq01hVTM/Jvo5AdwFYVp9WP72kpHpfrHuS4fPCwjG90+rTFgGYwuCfL6qo+lWidiVKUrQE30Rt0usVAUVAEVAEFIFkRUBJimQdmba3qygv6zom3AXGMqRQl1kftj0SWqMi0BQBJSl0RnQ5BGadcUZfM/XAiwCyOiN8YHruuGwyfS8y8RpfQ/p5L7z22h4BcUbe+IkwUQKgxmhIn+b8XT6bnjvhXGJ+mBhPfLKXL6+qqmroCsBnZ2enHtmH7mXC15ho7qKlKxN2OU2cpPDGtyvgpTYqAoqAIqAIKAKtRUBJitYimFz3F+WdPJHJLCFwTXpdw7QXXnvfWjdKOatg9Lkm08MAnti+M63LrA+TC2G1pjsioCRFdxzVbt6nziYpIsEbjaTo5kMStXuJkhQ9GSvtuyKgCCgCioAioCRF95oD0UiK7tVT7Y0i0HYIKEnRdlhqTR2EgJIUHQR0GzWjJEUbAanVKAKKgCKgCPQIBJSk6F7DrCRF9xpP7U3HIKAkRcfg3GGtTMvNPtUw6RcgTAGQDmAngZ7nFPOm4tKqzY4hro0jfD7fNL8ZuIQY3wJwKIB9BHqaUv3zXliy+pOD9xwMZ2DghwboGgafD6A3gO1gPJJB+29eUPHu3vAOx2uX3Dc9d/zjxPha479vIcZuJtwAxiHw0SUw+WYAQ5sDyjcWV1Td7vJm2Akj9YxwkcqDdTvXhzJPGAbMPJN9uSC+CcDRAA5IjCCzeeWi5av+47Rph248A+BVCesIpNVPJWb5f3jZ5YSjzMjJng/QbUx4YtHSyiaK2SKqWdur/odgusrdrsl8zYvLq2rCKqWZeeNy2fTdAfAp0cY43kkXCW82cI6vPn2pHVoziYnOc4d7OHYz4wpiOlbaY+LNRLgnoy7tfkdkMwpJQTOmTLgExPc09n2XaZizXlxa9VY4vhI246oj7nESe+bMOTGtbkvmj5hwdZMxNcx5ZBo3Wc+JZhyJd6rodYqAIqAIKAIdgEAMkoIK88bIWuUOAKF1QOO/nzcpcFNp6buhtZ5jakFBdn/DrL8ZFFrnBQCuAhu3l5RXF8vrW66NlN1j6tRTjiTTvwDAVwD6R/+B/ssWLHi3Xu4pKMjK8jH/RjKR2OvBfQR+NUB0bWlpTfgapgl6eXknH+UjluxfSEFgWoCNS1w2inbX02ykzFviWos6G34G7TSAbzIsHE4H41VH00He/bt2GN8gpusYGGU3upmBe/bu73P/Gx4i4C6MZP15OIAAA+8bhDv6HXLCkwsWLAiEr8eC42D+EqBsAD57Lfw4Uuj2kpLqLXYoh+f6kNgoXFy+ZkU45kW5J53MhlEGYI8vQGe+VFH9kbvdswpG55hMixh4pyHgK6yoeHtncBxOPNZg3y8AuNflj5pG2q2lpVW7OmDaahOKQJsioCRFm8LZqZXRjJzs6wC6HQwCYSsYB0DoZ6V+BHYReO7CiqrnxErXpu9QMHaDLHJiS2PqKR8IhwW/bPl/ZPqKFi5fsSF4j01SMAIgmAAywNgOQjoYg0EwRBgyBf7Zz9lfmgASskvacW2at4Ex0K4XAcLFPhMng/gwsDGViA9pfDGVmOCtIPr3oqWVL7SYpAjavxmM4y3sAHn5DrFJgPd9Jk19fvnKD4P2WfoSLpKi9ngwXW6ABss7npl2gMwlIGM3G7h7UdnK9ZFIiq9OnnBMgPg5EMYJORSGZwNAFxdXrHzSnlkHsbQYAXwOwB8aY6YtbASmLVq6qiqRmRgJbyElfPVpS7xIitk5Ywf4kSILlgKX3fJ9YmHGwBJHryMCSUEzciZcBPDfAOwFGzOLl614wwvfJiRFAuMki5T9WzP+QqC5YJiuZ0LmvDwjsuAwlaRIZLbotYqAIqAIKALtjUAkksLafH+R8huALwcg2lY1IGvtdnpwrcf/g88oKimpttZtUgpzs7JhQPSk5DBBNrS7LU4A1lqPGg+B/rh9V9p1opXlRVLk559wqA+pcv9kAh7uNzDwA4egKCoYfQEz/d1aD8JaOx0gcCaDBsnawCD+VrT0qQ5JQWBZg4pdwbVocMMfWou6++SQFAB6AagD0F/6KcSI6D3sTs3wpfkCzvrkgF2fXOKs6VbBx7NLStZaazoPjD4DeCWDRhLwpWDVdFNJefWdDpkTNg5C8ATXYwituTezEfgq+X0+MnC5CQwmoBDADgBLwLw7QHR3WVnN+nDMRQts0CH1TzNjBhFdsLi0ugnJUVgw5jdgvqZxDXNjSWnN7Zb9+VmzAYiuRX8Cb2PQ/oO2NJ8T7T1/tX5FoC0QUJKiLVBMgjpmThl/NpOVcWIvE1+8aGmVCEuypHOs27rxKgYLebHdTDFyJW2ma+M4lBjLU1KMc/9dtmK7tUnMnzCCAixkRhYYj366ly+Rl5eLAOgvf8+oT73UOS2fnjfhdArwAhCOBIJeClJXonYFN6khT4oDRHRnL973O7d3RrRwjxaTFOKdwVhvMM5/YXnlasv2yROHsxFYDNBxjez4FcUVlfdG2kTL36NpUniRFPKSq92aKQTE7DA8Qxt4Zv6Aych/sWLlZ2fnZY/0mbRUXjxE9NWFS1cuk3Ytj4a0hgfs04enP93DFyUizBkNbxfWTTwpZk4Z/02WFyLhrVSfMdOZO9PyJx5vBALFYOvlPnfhssrHvEiKGTkTLgT4EWu+snnOomWrXnEeoxieFHGP08zcCReA+Z8M7Ha3YeGV3vBrMC4DYY+SFEnwBaYmKAKKgCKgCIQQiERSFOZlnQ1rrcebA/DNKCtbY6VBt9JYZux9CISLmOiBJaXVP5S/Sz11vdKfB3gKGL/eU9vnF44XQUHByacYbD4N4Cgwzikpr3kpfMOckzN2QJoRkIOUKQA/umd/30ud++WzVF+ghICxRHTJ4tLqx5x15+4v3ruBgZsZqHKf9ocPsYukEA/Z5QE0nFtW9p61Fs3PzxrhA4JrUfCj23emW2tRF0kh5ES1Scbc0tI1b9sEAhXmj74XoMsa9+6vmxT4muNZEiRbUv4B0EwAz/UfGLhQyJZgCtC9QsIUEnBrv4En3OF4TUydmjWFTDwPRj1SKK+kpHqt2FZUMOY8Zv4XgI9NMs4vLV1jrRvtcRAvzZ/JIdqe/X3OFbyihXt4EUNFeaO/yRQU0ywpq/mmQ464MB9Bppm/eOk7a/LzTz7eB1PWhkLwfLekrOZxud5ObfoAQN8C+L6SsrVCbFkeM1oUga6AgJIUXWGUYtgorOsRfUm+lM5vDI+4euGyyt+7b2myGSb+ZfHSqnmhjSPjECKzaGHFqjfd90yfkp1LRC8I6xswOPel8qoPXJvw3T6TznA8C5z7ZkyZ8G2A5SVZlQJ/4Yd7fPsStctNUhDjwYXLKi8N/1JtD5KCIOSKee7CilXi9hgqM3LG39LY/s1CIhQvq7w4aF9TT4p4snt4kRQzcrInAfSSvOQaApzrTmVqjWkfksXDDDJwwcKllc+4PFk+N1J8k18oe0uYe6tYGUfYkAXCJ6k+40KHNIhnejskhRfekUgKpz8APVRcsfJ7TTDLzb4aJv0ERI8WV6y8MZykIKZhzCwnLyCi7yxcuvKpJnPPA1+njnjHKYQfYZbXM3H2macM9vmMJQANU5Iinlmi1ygCioAioAh0FAKRSIqpuWNmGQafA+byxeVr5Z0fKk5ogeNRIBkkivLHnMVgWctV1wfSzqqoqNrmvqewIOsqMH4HortLSquvdW+YD/h9l7k8EkrrA745TmiB1OEiGPo4G2anbvksxTCfAVN6AHShQ6aE4+eq4xCTqKi0tLrJWrQo/6RchmGtRX0sa9G1H7hICn94u2fnjR4ZIOswJzP8M2nbtaHvZ5JxdmnpmlenT8o6xJ+O+cxI9cP4VXn5mo8dO73Gwdr89977XGN4SQExLllcXvMPd7+Kir58BPtTggdKAXPy4op31iVKUrj6EXCHfBQUnDzJYPMlYry1u7bPTCFACvPH3Anw9QAeLCmrabJmLso5aRT7jOXi4eIVOtJR81nbUQRagoCSFC1BLcnucW0CMxnIW1RRaTG97jIzd/x5bOIpEF6pT6ufnubvPQBmg8QBDvDapBUVnTYwta5hCYATQJheXFFZEctLYVbOuFEM68tQokEmm0Z6rd1G3HaVlFTvC9eNCO9Le5AUkXDwIhfaiqSYnpN9HYHuaox9fKC4otI69XAX53MG372oouraaTkTDic2ywh0AhM/Cp9x26KyleLS2SpmPBreUTwpHM+dOiKa5+OGx10hPk364SYpGg29hYD5APqEhbKE7onhSeE5X8PHqejM7CNSDXoVRIcwBaaGh8Akq/hqkn21qDmKgCKgCCgCnYBAS4QzvUgKh3RwSIhYXQldD36GQHsYkHDJZfWmb7aboJB6XB4IZ4FQwhS4bsCAk2o8tBsiNusiKQY4Gg1NN/wnDWS/HCjgBIN4+sulayvcmhQBpjPcpEJIA4JQsmdfn9ke2hNUmJ8l5M7XifHzxeU1v4qGidc4uGxOc0iIWLgmSlLIMrowP+sBAJcQ81yHkHIICWJcsbi85t7CwjG94edFjfifTqBZi8uqX3bb4vp8goNfLFv1c0UgWRBQkiJZRqIVdsQiD6Rq1zWfpKbV5zT4e6dGIyncJ9GOYGKsdkLEBmGkEB9Wl0yUWDGQHiKWXnb9u6R6S08hKWZMGf+IHaKx09IFCS+ETACD3GKb4jFhsPEkAyPty0VY6k0mui9z0L5iJ040kenUEpIiqDUy4ccIClaJcKqUz8B40WT+w4vLq4Qos8gTl9fOMbaWicTC7mKDpi0qX/l6uK1tQVK4hWG95p6SFInMEL1WEVAEFAFFoCMRiEZS5OSc2Cctxfc9ML6LoCikiKSHShNPioKsx1mEyF36BdH6cZCksPQVRGdMfv7Vf2DgO17ri8LC0cfApAVgnGrXKxoQNcS474AZWFDhIaTubj8WSeHSZ5hlEJ8n+hbRSIpIwp/uNp1r3GExsqYpKDh5rMGBGwiYYmtqNIEqnvYjYdsCkgKF+aNnACRhKM9v35l2Ud++gd52eM3hIa+SoNfGq416FMMcTRAPGyQMpLdjf0fOY21LEWgNAkpStAa9JLk3FnkQ3CiGMnMoSWFlDmmW3SOuE3rBss08KQ5qb0SdSeEZQURnpHb7hmw2eQ4Y04hIhJ18YGxmwzy35cKZB7VEHIMieVI4n8/JObHPfupdSCbOA3GerYgt7MTzqfDPFe8Kt/6JJarFeIuBSSD+wC3M6tSpJEWSfLGoGYqAIqAIKAKdgkBETYrCMcM5wMUEnNh4yv4REy01TPN1JmMnmCeCcFUbkRTyHn+XLK9HHB0uHBkGChUUjD7BMI1zQSwCjlk2cSIZJeaWlNVYgu1eJUlICiosyLoODNFSE3LmLTBeB9EaYs4A4ecMHN/RJEVRUciLZLCQEg2G7wgJ9WjMsPKykBaiz8+RjEsAACAASURBVBGm6RF1ripJ0SmPsjbaCgSUpGgFeMlyq4Z7VK5wxiIWYRMlBWmHkxQhvYsI4R7xzi8hCmo588ZGEUpRe7b0QCKFXnjV2UJPCk/z/n979x4YVXnnDfz7O5NAuASwim3d1rbWttYCVgL6eiUhYTJJgCKKvrW21be625v7+vrqWu+r1d50q+/qiu3u9kK3dS1eIZCZIYFgUddCrBJt69pq1150BRW5hiRzfu/8Ts4ZTobJlRAPyTf/7JbMnPOcz3PinOc7z/N7vOKeGVlmUw+RV/+kq56EXLMDE+6egB1LvV03gEfGTd3tFa8aypCCyz36e/fwdRSgAAUoEDWBXgpn/iMEl+bvsmHtH9rlHmhFTOucjLzPBVZa6CBwF6aanrdaC73++DtfXAzod21njeBb/8GEFKGB+kFb7lFT+YnjM/C2/Cx2gAXJplZvpzH7eQeXe3jn95d3XGVLPlScjwN6VXjHj5qaYydl2sfZEo9ZhZZ79NVX/D0FoizAkCLKvdPPtvVVODP8+/yBY3brqV4LZyp0q4uiMxqan/rTAApnPuF0jK39c1tbW2+FMwu1yy75QJZ71JXPmibAWtuWKr+4Z3gJSxRmUtSWz07EoCsUeCm/cKY5eFtovhqbsGpDq21ZhbrystsEckVQoyJ8e3hbmTreXuNuT0trerqdBhpSFKpXEj627aqhqvcHM0AK7e6R2znFdgER3LCyeVNua6+hmEnBwpn9/I8HX0YBClCAApETKDQ4DtUXmFPoW3F/O9D7CxXOVOCZQrts9FY4M9XYer5XG2HujGsgejOgvw9vBTpv7vQLRfBDEazY+taYc8K7ioUGz8cXqjURgA+gcObWoPBjb8s9+iqcGfr9YUHhTCtGKo4+LNAnbAtTKzgatC90HacE5t0LZ+6rFxG8ZygKZwbHCgplZjcUedLbbl4xRYo6K1Kp37wavGZe1YylomoFM/crnGmvsWvYtm1qR4H6HJG779kgCoQFGFKMkPuht60+92x56RJA7uxpC1IAK4tjzkXBjhAL5514lNses+1ET1XVe1atb/G2LQrtLlEKwT3j9hb/XW4LUgsHFI/aujiFXrZqfctdRjvQdvUnpLAP6jHtY1YBmCOQi1Y2b7RtmryfReWfnNKJojQUZeHBr7dEInDw1m8O/XKPrh02YmsE2maFQ1c0P/27oF2FCnD6SynMrCK/D7q2yey8AdCvqOCCVes2rchZKt7QmCwJ1XPIbVkK4CWrOWK1Pfp7aw80pLCHlro5ZXeLyJcFSBbFnAuCeydvO1SvIGihkMLaNn/OSadAXPuGZqIozlq5fpNNYyy4nKanY/Tm2+sWpPu2bH2bu3v0907h6yhAAQpQYDgEephJkSv6COiD7Rn3Qr/mg8Qrps+EA9sp65hwSNHbFqTxudNOhchyq1cQBAmFajrYFybb34x9zyuiCSSDbTUTldNmuBArajkekIvSTZsfDGpRVVfOOEOhD0PhhrfuzLfrvlxBV2bQeVGwBem8eSceJW6nte/U8BaavYUUXQUnC29BWlVVNlnc9u+L4NzwFqSh3UKgLs5fs651tbXTan+MjcWuV5ulCjjhYKj3LUh3/ANEvhTeNjVeMb0MMayBoi2/2GZvdTQsEJk0budK9baAhaMi3w+2l82FFPOmzRJXbDbFRKheN/nwj98RFC+tqjr+aEdj9wEojWWktqF585+G4/7lOSgwFAIMKYZCMRrHkAVzZl2mgm9CUQzBFij2wi++aIUKBXrhyuYWb21ggWKGey3EgMDuiSO71hPqi+GaAXkhhZtdXrDTL/hYBMG7vboIwPoidC4KLTcYULv6E1J47a8o+wZUbMslK9L0uqreFgQjdXPKLhULZcQr+LQVit1+Aj1pX+HGoQ8pcgEJMNsrFmr7Z0MuWN288ZlCIYUX4px50odcydSLiK0v3StAqwJWDPMEb8cRoLEInUvM09tK9vUJtwFqoZFtoRL08VgopkLQEd4xIwgfgsKnPd2mgwgp4M3cELW902cGfQCFes5eu/fdO70FDPPLy74GlVvD9SmGYiaFXas3E2XLuO95y0rsQWmf1+FeSwWZrpkniNev3bdkKBp/zmwFBShAAQqMVoGelnskKqef4i+/sGKI3vOPDUD95wV77rBC1q1S5M5LpZ5/0/y8AbIDK8B4tP9sYoW6rdjmVAAdEFydbmy90wKGngbMXoHMjBdIfCRUnwLxqumXQfHNruUgulUhuwFYcWx7JpQ+almEtzF9v/d53HVNb3jvDT2Lhmdw9BFSoLz8k1PGxDL25dWnQkZWyNsrIJldxfE0YroonX7uj8GzQiiEsUbbddgSVLsGq1HRBmCyKi5as7bV+1LMX9ISPI/ZsW1LeHttwXNYm/yil7nnQ3UyF6xZ8+tn+ir2mZvtAuzuaYcOfxaNbe1u17dNoE8p5H1+YVV7Rr8u3ejtZHJAu8GN1r9HXvc7I8CQ4p1xP2hnrT2zbLrjOPYfztP3/cdKHtUi94b6xpZXghN3HzjquaqSEMXn/P/A7hLIA1Lcec2KNb/6y7735IpvboM6nxbRv1HoOf553oDix+Nk943LC1Rz7m+7+htS+IGAbc9kRZqKLOle1bzJPmS94fv88tnnQm16Io61TxwonkdMr9QMThYRm7Z4fX1zyy2D+Ya+p8KZXW2fWQZXltk2oTYodiGJ3kIKe4+l++M65asu9GJRsYcIqOgrIrhrXNuYpcFsleDaFsydWaFu7FZAT/QfNHZlC1NvcF33ytWPtbQG/XUwQwrvQ9pme5S0f0kVl3rt7gqFXrNlHntjelNjY4sVzdoXiBXY7jYcJNisjJK9xYt3l3TWiKp9I7PBlg2tePzxHYPpp64HiSWxPVtf/kw2uLNdSOwD28K49Y6Dm12Fbf86nSHFQfvPEQ9MAQpQgAKDEOhtd4+qqmkfd7pmx9q36xY2/EmBO2Jwf+GqY9tROuK6lal1zz8bnNqeMxy3/UaIFQ7He7zPQsF6F7iisbE199zQ24A5FJBMhOKs9NpWb/ZjVdX06THV2xQSPHda0PArqFybXrvZalj0ODAOF85U1XMFYtuZ5p5FATygTtE1a0LPon2FFMFn//a3fnueq7DdOqy4uI13XlHgrp27Jy7NX/rghQ5vxb6S/eLt8tyzgu8jkC/3sJzClsJUQLxdzoLnMa8vCp3DwiJ1sEyA42wnDnUyiX6FFPEZ09Cpa1Xwh0JLdoI+9mtrXGOPon5o1e9+GMQtyrdQ4KALMKQ46MTRPEFfg75Cre6rKGU0r3R0tiq3JEYxG4K6+uZNzaNTovBVnxWfcWRH+xgzOYohBe8MClCAAhSgwPAL9LW7x/C3iGekAAWiIsCQIio9McztYEgxzODDfLqa8pPf56DzFwLZW6go5zA35x07nYURD6c3b8n/Jmd+xUknQN0mKN7ucPX01C9ackWo3rHG8sQUoAAFKECBUSTAkGIUdTYvlQIDFGBIMUCwkfJyhhQjpScLX0euLoej365f12LT/0bdjxXmFHEfdFWXjm8fc3uwbOasypMO7+x0H1LBmeHCsKMOiBdMAQpQgAIUeAcFGFK8g/g8NQUiLsCQIuIddLCax5DiYMlG4rhSVz77MwKcV4SOz4aKmEaiccPViLzinrv2KwyreDqmsujRxzZ6xbP4QwEKUIACFKDA8AkwpBg+a56JAoeaAEOKQ63Hhqi9DCmGCJKHibSAFfdsG9txvqt6uYh8zHb16KUoaaSvhY2jAAUoQAEKjCQBhhQjqTd5LRQYWgGGFEPryaNRgAIUoAAFKEABClCAAhSgAAUoMEgBhhSDhOPbKEABClCAAhSgAAUoQAEKUIACFBhaAYYUQ+vJo1GAAhSgAAUoQAEKUIACFKAABSgwSAGGFIOE49soQAEKUIACFKAABShAAQpQgAIUGFoBhhRD68mjUWBUC9RVzF4sqg8C2OB0jK1d8fjjO0Y1CC+eAhSgAAUoQAEKUIACFBiQAEOKAXHxxRSgQG8CDCl4f1CAAhSgAAUoQAEKUIACByLAkOJA9PheClCgmwBDCt4QFKAABShAAQpQgAIUoMCBCDCkOBA9vpcCeQLBIF0F961at+n80QbEkGK09TivlwIUoAAFKECB/gpUzz3hJBU3LdDWsW0dtSsef4HLYvuLx9eNKgGGFKOqu3mxB1uAIQVrUhzse4zHpwAFKEABClDg0BRgSHFo9htbPfwCDCmG35xnHMECDCkYUozg25uXRgEKUIACFKDAAQgwpDgAPL51VAkwpBhV3T0yL3bJKaeM21PS/iWo/B8A74PCBfA7dfDt8Ufs/rfly3/dblc+f+6sk+AiDWAbnOLT6tc++eewSF3FrJ+J4tOAXl/f3HJL8LvaM8umO45zG6CnA5gAYBcgG1zXvXL1Yy2t3rHLy64D5OsFhP8rfK4l5cdP3C3j/1YUX/LaCmRU9QXHwa0lRxxz//LlyzPBMULtbRXoJYDzNYWeE7RBVX+8txjXHHbYMTvbtr50nrpyI4BjIVAoWiTmXr1y7dPrAGi4XfOryo6WTufm0LHeUMGyvTG9qbGx5e3gtfs88Pei2K6Ca6E4TB2ctWrdphWF7qbelnssWXL8mN1bx18gLq7y2mkNE31FBHeNaxuzdPmTT+7JO6YsmDuzQt3YrYCeCGCs9Z1AHtUi94b6xpZXwq8P7gNVXCoqR/fj+CPzD4JXRQEKUIACI0JgyZIlse1v/fa87Kf6jdr1uamAtkCdq9NrN+c+3+fOPeGvYqKPC9SRjDsXRU6FKm7wnzP2QrDehV7W2Pjcb7p9bi45fszbb8W+AsXl4dcig2skhhtUMUfUiafWPvvL4H1VVWWTHbf9Rog9L+E93nMM8IIjuHXSYcd1e46x99hn/0DPccopp4ybOH7nlwToeq4D/GvAFY2Nrd5zl/2EB/wak0uQwdcA5J6TAP2xK2O956T+OO67xuOPdjR2c+hYb0CxzHXGdHtOildNvw6Kr0PkJhXnp45mbldFtf+88icIvjv5sMw/2XNoomraYlfFdj/L/3k733hE3Ly8CAocoABDigME5NvfWYFPnTn7/RnRRyCY6YUHijcgsPv6SP9D4hGnY+znbCvMwYQUCypmn6uqP4BiHARboN4H5XgAR9j5VORzq9ZtfKiuYtZCqJ4lkA8AqADwskLXi8qbmtl7y6oNrW8tOPOkD7mSqReR43NtBYogeDeAmAKPFqPzwkean9lmqqH2lgBog7226/rGQjEVAgfAOhW8Ji7Og+BNKHZnPxQnAZhiH+qiOGvl+k0NQS8tKC9bpJAfAZgMYGv31+uL4saqVz72y5ft9aGQwl73Lv98UJGz7ZoL9XxPIcWi8k9O6UTR8uzWpFXewwbwuv/+rn5SPB1TWfToYxv/6P+7zC8vuwqQrrBI8d8AOnPXpvK6OpnaVeuebrFf5x1/v/tAgTWxjrFnc0vUd/bvlWenAAUoQIH+CZSXf3LKmFjGPq8/FfrcjAHeM4NA5Yb02s3fsE/IUEgxFYpXIPgogC0A7Eua4HnoBcR0Xjr9nPc5a+HB9jdj31PgQsD7csdeb5/Ph3vHB+xLEzc8gI5XTC+DA/v8ty8CXgN0o0I+LMDH8ts06HPEp70fGXkE8J/rgDf857mpADoA/Xy66bn7wyEFgH3PSd1f7wCyTkRfU8V5An1TIbuBfc9JUJyVXtuae06KV05fBMB7ThLo1u6v1xcRc6rT6c3ec1IupAD+AKDUb8cbAh2vEHtOdCG4Nt3Y+i2zEwdfdYGpAsQBvAVgDVS3Z0Rub2pqfal/dwZfRYHRIcCQYnT084i8yrKysuL3lMpSAb6gqj/fW4y/DmYC2GwBdMh9AP6HQi9btb7lroGGFP7ANy3AJ1Vwcf26TT+xhwH7ZqNt6x+uVVftm4SWInTGg2Chp+Ue9i1/29iOhxRI5Le1rnL2MdKpy72gRfGd+vWb7JsADbV3siX449qLvxjMNqibM/MMEedh/2FiLyBfqG/e+DOvfTazZEzHvRB8DsADr+7Q81taWjpqK0/6qNPproPYA0jh16vqPavWt3zVjhMKKfaKyDdKdNd3lzf/emdvN1MPIYXUzSm7W0S+DMUTKNZPB7Mgzqo86fCOjPtDAAsAPDJu6u7z7BuHmrllH465Yt8STRKRT61ct3G998DTw7UtmDPrs2oPFYKnimPOgoebfmkPNfCuOZOph3oPUReuXO/1IX8oQAEKUIACURaQ6srp31Lg7wA8lkHH4qam33qfa9WVM85QqH3+ZxzovGTTc5tDIYV9UfKSK845jY3P/sobSMdnfAgZNwXIR0RxaWpt693ecaqmnasq/wZgu0DOSjVt/oX9uzeLYcLO74jiywB2BCGF/Xvp+J0WUMQFuGnSu467NZj9OW/e9Dni4lEo2lEkc9Ppzc8N5hzerIs3YxZALAJ02Y7dpV98smuWpcQrp1sx8n9V4PfFmUzl6uZfvxbMpOj64qXb68NOFrpY+PKFdFOr95zUdS077gXEe056Y9sY7zmpsvKEj8bg2rOHvaeH1+s96abnvOekUEjh2vPbjj0Tb861d+6MayBqszFeQEzK0+nN3pczXO4R5T87ti1KAgwpotQbbMuABOrKZ00TYC0UHW6RU7G66Zf/GT7AgvKZ8wHnIVU0vLpTz3nvZDlxIMs95s895a/gdjwOYCLEqaxf98tng+P7v7Npe2PdmHNecO6eQor55WWnA2JJ/Z87MlqR+kXLq+G21s0pqxARW0LxVsbRioa1Lb8PhRTbY66cFpplYG+1gf+/i8i5ovj+yvWbvhhe1jG/fFY5FKsA/LajpHheKvXkm/Mryr4BlasLvX5h+cxjFc5jLnSvi6IzGpqf+lMQUhR6fU8dVSikCAUO4/Mdc0FCV3gyCdCa+uaWDblrV/y3UxQ7c0XTUzaTwvupq5hZJupY2PCX4phzngUS+5bbyL/UN2+8JNy++RVll8OV/w2RZfXNG68f0E3GF1OAAhSgAAWGWaBm7rQPZ8QL6seL61am1j2fe/7wgoeqGbdB9QoIrk83tt4SCimOAnRxuum5+nCT41Uz/h6qN9pAPt303OftS54jDmt/QBULIbg83dh6R/j1NTUnTs20d67Jzij4YBBS1J0+/bDOsbhOFcWdcL69du2zuSWzC0/7WOnekuLVCjndET072fjcQ4M5R1XVCac76nrPSlLUWZFK/Sb3rBQ63nx79kk1bn4wFFJsR0xPC2aJ+Nci8+ZO/3cRnAvg++mm1m7PSYmqaeWuivecJEXuvFTq+TfjlTO+AejVhV5fXf6JYzXmPGaBRywjZzQ0b/5TEFKIomn7nokL/IDCO328a0bI4xBMRAbz0utavZmfDCmG+Y+JpztkBRhSHLJdx4bnBsSKFRZCWArem8pAZ1KEZz9AkXZFrpow9YOt4boR+efrJaQIalbcW9+8yepRdPtZeNpppW7x3tXZ85wa1HwYaHu7Dczz6m+0F+3aNqZ9zCoBTs1AFq5u3pjs9gATnzHBfp8NNmZDUFffvKm5pxodvRkXCilC/ZQe1168qFDtifnlZT8B5DMK/dqq5pZv15bPfo+o2ySQ41R0GWLO11c1bbTpld3qawRtWTBnVo0K7JulNhG5JqYdPwtmt/AvhQIUoAAFKHAoCcyrmLFQHH0YgsYduyYuCg9+7TqC34ugfutbY86ZPLnzSL8mxZRC9Q1yg2nBfanG1vOrqz/+Xu0s2gDBYeEBdGAUCh2m96deQqGQYjDnqJ47/SoVfEtF7l3TuHm/Z6Xg9xC5Pd24+cpgwK+QbRmV08LBiRcIVE3/mVqtMT/MCd8D+e8tKtJt6NRVEJwqkIWpps37PSf5v5/tiNYlG59rzncNHz8UHHXrE4YUh9JfItv6TgowpHgn9XnuAxIIvj1XwX2r1m2yaYC9/gxm0O/VvHDUaimc7B98rwCtqnLPONm1PH/5Q08hRX8G/KHlFZfWN2+6ezDtDQDy39vR0e4WO7LBvhXJ1dbI1/KWgWBCUHOiP23OP0ShkKI//RQqPJoLcWzGhKPO/Qp82D/PLgD/oSL3jD9iV31QENX/ncwvn/23gN7qFxa1f34NitWu6p2rH2uxqacFA46+7hv+ngIUoAAFKDCcArnBuFeo26vJkP9jhaSnCvSJsW0dtTvHlkwaSEgRDKDtoIUG972EFFJVdcInHc1cK8Acv+5Ct7YFMykGc4545bQf+0swrDbX9v0fU7pqPUgQtsw94SQVNz0UIUVxcbvrBTf2nLSvPkd+E7znpOAaGVIM518FzzXaBBhSjLYeH0HX25/Bb/hyD2DQL3VnzjzOcZzFtk5Sgel+Eae3BXrhyuYWK/Dk/UQ1pPAa17V0xdar9voTlZDCGmn1P/a88XKZuroEiloRseJcMSsMpo67OCicGVxQ1+4pE+Li4myIzvUrj1s60a0oaV8G/D0FKEABClDgnRII1TrotQkC3TCMIYXEq6ZfBYUVtO4E8JRXZ0rkWVG14uJfU+CjBxJS5GY+9AF/MEIKO6Uf9PT5nMSQ4p36y+B5R5MAQ4rR1Nsj7FoP9nKPnrissFPb1gkXq+p3bZeKoIZEbyFFoZkC4eMf7OUembHujtieTFKAWYWWexS61qGaSTGY5R492pcfP3GPjre6ErYWt1vR0kLv8ephZGSZTd+E6Dfr17VcM8L+DHg5FKAABSgwwgT8opb3Zz+70oWWe+Rfbk9LC4LXDcVyj5rKTxyfgdMEoNgBFiSbWp8Mjj9Uyz2C2hk9LffIv+6hXO4xduyuHZn2cbbEY1ah5R6FbjHOpBhhf3i8nEgJMKSIVHewMQMRyBXOBNrCQUFwjPzCme8plY95hTaBtvxClFaQ6b0T5QEIFgJ6fX1zyy0LymdfqNAfokDNi5qakyfZoB/A8XAQr1+7ydtDfLCFM0OFNQsVztwGp/i0+rVP5opUdZ1r1s/E1lr67Q3bFZo1Mr981tLsEogv9lQI065p4janI7eDSC/H76mfBlM4M1RY87CgcGZdedltArlCobevam65Mnw+fwmOzQpxzaWjGHuK2zqswNdxQT2N8Ov9bWTv7++yoIHcg3wtBShAAQpQYKgF4vEZ09Cpa23r70KFM73dLuIzpgY7Rgw0pBhMUctcHQx/icmKx1/YEVx3Tc2xk/wB/ikHUjizunJGQqFWRPyl/MKZdi77kmj3q7EJtq27/e+hDCmsnsW8qhlLRdUKbO5XaNPOZ9e5bdvUjqBGCEOKob7zeTwK7BNgSMG74ZAV6G0LUm9bz4w+It7AVS5YuW7jz4MtRaEoE8ENK5s3efuLe0sKtrx0CSB3di3j6AopFlbOnOF2xtZAdDyAi+qbN9luHl5dg9AWoK4Cc1c1b/K226qrmLVQXK+A4zPBrhreB2svW5Dmtku1b/sLb0E6JCFFbflJsxy4FqxMFMh1JVM/eEdQBDTUhtIMYrXh3T0KhSADCSn8nUgKbkFaVVU2eWwHvm+VusNbkOYKYSre0JgsWbV24xP+Oa32xPmA/qs9xBSPaS9/OL15S7DFqQDJophzQbAFad6Wpbl6FwvOPOlD6rhlxWPaH3vY3xbskP1DYMMpQAEKUGBECdjzzeFTOpYC+gUAT2eAJU1NrS91DdSXxLa/8ZtLVOR2UbkutXbznQMNKbwBfi9bkIa253w7KJwZ2kkD6uL8NetaV9txysuPnzg2FrtebYYj4AQhxWDOYTMy2krGPgpoBaArM+i8KNh61ds2dNzOG7J1tb6irlywZt3mFUMeUsybNktc8Z6ToHrd5MM/nntOqqo6/mhHY7a1fWksI7Xddvfwa2SEb8Ke+iReMb0MMayBok0y7pmp5ud/F7zPLMfEYlXqZP6wZs2vnxlRNzUvhgIDFGBIMUAwvjxaAt636qKPQDATVmBKvQJTRRC8G4rsVt5y97gjd10ZFFmsm1N2qVgYIXAAbIVit7f1pWISBK733n0zE2TBnFmXqeCbfg2KrteHjh8OO7yU3ZYXuN62Ye/3jg+86EIWr27e+FrBtoq1EUfa8fPrJhxADQ309F5/VsEP/OKS2wB5CtD3ATjWv/br6ptbvm1hzFAt9zAXC4g6UPQjAT7l71f+OtTrIa8IFRRPx1QWBdus2rcle16fcBugthc5csU+BWOhmApBByCfr2/eaPupI8/W9kMPjj8JwBRAXxQ3Vr3ysV++HA92MgHmQLGsfv2mz0frrmZrKEABClBgtAuUl39yyphYxgp3V3n1LYEXHOgfAZRZ8UgFfi0xmZ9Ob355MCGFfc5ufzP2PQUu9GYm7isWaZ/L9mySsX8PQoq810OgWxXSDuDdfo2KNgCTVXHRmrWtP+oKVAZ2DntPPD7jQ5rRerGZqoB9nrdCsQuCE7o+z9HYnoktaW5+ZttQhxShYCX3nCTQpxSy7zlJcF26sdV7ThrMTArr1+JYJi3AbABWIPTP6mQusFAiVDDVZpKcHt6CdbT/PfD6R58AQ4rR1+cj7oq9b8tL2r+kiktF5Wj75ISiRWLu1SvXPm2BQXhXB/sm/lyo3uwNzLte+zxieqVmcLKI3Jw/c6D2zLLpjuPYgPl0f3C/F5BfiZO5tsDxu2ZTKP4JwPtU9dcqTqWFFN4HdoG2quoLjoNbS4445v7w9qYHI6TwBvSVJx+fyXReA0id/4Ff8HqGMqToelhZEmvb+tJ5rotrvQKYClHRV0Rw17i2MUsLbU26YO7MCnVjtwJ6oh8U7QJkg+u6V65+rKU1fDMXsLUg6jVb5rE3pjc1Nra8ba+3b6iOmih3Q3CRKq6tX7/pthH3R8ELogAFKECBQ17Amz0wfsf5CrlcgK7C0V07V93nOmNyn2uDCSmCz+Xtb73wGVVvZywbiO+FYL2Ke7PjyrcU0m0LUgsd3n4r9hUoLg+/3gWuEMiXCy2V8GZ+DOAc1i6bZem4HV+F6MUAjvY78hUF7tq5e+LSYLnFgVEWwAAAGWpJREFUwQgp7Fx+/Q2rYRV6TsKvoHJteu3m3HPlYEIKL4ipmF6mDpZ5s32BLepkEhZSJKqmLXZVlmVf8kRJW/vZ4SU1h/zNzAugwAAFGFIMEIwvpwAFKEABClCAAgdTIJFIXJcdkH4dwH3JZLLPLbYPZlt47NEnEI/POBIZbc7WZjgqmEkx1ArDcY6hbjOPRwEKDJ8AQ4rhs+aZKEABClBgGAUSiYRtG2y1ZPb7UdVtIvKU67o3p9Npq1IfnnE1jK08sFPZt5Q7duw4w3Gcv6xevfo/D+xoQ/fuJUuWjNuxY8dKAJUALk8mk3cM3dFH/pEYUoz8Po7CFVpQkE5v3pL/37/qik+coI63k8fbB7rsYDjOEQVLtoECFBhaAYYUQ+vJo1GAAhSgQEQEQiGFV6dERHJBhKp21UPpWot9d2lp6ZXLly+39dWH1E8ikVgIeMV6/6Cqp6dSqVejcAHV1dUniIgNcsx5w5gxY2pXrFiR2w0gCm2MchsYUkS5d0ZG2xKV009xgQcVWLpz98TbgyUUlZXHHR5D8UMAzgT0nnTTc1YbalAh7nCcY2T0Bq+CAhTIF2BIwXuCAhSgAAVGpEAopNhvkOytk96+/RIRb1cfR1UvSKVSP48ixMKFC0vb29utkv50VY2nUilvy2P7icfjZY7jrBaRZ4uLi8+OShCQSCRs96Sr/WbutGXeyWRyQxR9o9gmhhRR7JWR1aZ4fNr7kZFHAL/wOLzC47li3rarCGK6KJ1+zop1DupnOM4xqIbxTRSgQOQFGFJEvovYQApQgAIUGIxAbyGFfzxJJBL/kJ3S/H8A/DSZTH52sN8YDqZ9/X1PbyFFf48xnK9btGjRlLa2tjSAD6rqIyJySXZLv9uTyeSVw9mOQ/lcDCkO5d47dNpeoDCnjQv2K1B5IFc0HOc4kPbxvRSgQDQFGFJEs1/YKgpQgAIUOECBfoQU6M9rDrAZB/z2Qy2kqK6uTojICgDrHMe5wnXdVLYuxXZVrYjKcpQD7pSDfACGFAcZmIenAAUoQIFICzCkiHT3sHEUoAAFKDBYgf4EEL29pra2drrrurdnB9tz/C1w/wTgjtLS0qXLly/fE26Xv3zkPBG5Nrsjw76tAoH7Ojs7b2psbPS2wA3/FDj+LgCPZDKZm9asWfPi/Pnz/6qzs/NxAB8oYHB9Mpm8Jb/9e/funSgitkXee/KXhtgxqqurjxWRxwB0ikhFQ0PD7+3f/UKXX/JnlXRtRQist5Bh9erV3bb77aM/bHbKvQD+GsBFW7Zs+enUqVN/Zrsfu667OJ1O14ffH7pGiEitqrfl4Of8Whbm8UAmk7lmzZo1fwneFwzgVfUGx3EeV9Vv2u7C/lT134nIDQ0NDbZ0J7eOPpFIWBs+nT3G31tgAsD66TAAZyWTSQtUMG/evI/EYrEbASzy65XY+Tc4jnNlDwZSU1NT4W/f6G2T7BdkfbSzs/OGxsbGV/KtqqqqJhcVFdk5gmvMAGgRkVsaGhrMxmtzOKTIZDI3xmIxuw+rQ/fhd0tLS//pUKyjMti/Z76PAhSgAAVGjwBDitHT17xSClCAAqNKoB8hRXhAHV7uYf9+WXZAaIPfYhGx6vd7Q8U215eUlCx65JFHthmov7zhRzYQB2AD200+9Cx/sNvt9TaY7uH447NFPI+wivqq+pmioqInMpmMbUX5bhtD+4NqW0Zh7XnYBteFrjGRSNwG4AoAXpAR7vREInFhNvT4YXh5Szwef7/jOLm16SJia9NtwD01O5jvEJHPNzQ03N+fm6e6uvq9fkgyPghBqqurPysi5vPQli1bzm9paekIjhUKKazApoUH9n9fz26/GfOvOyYiL2Yymep0Ov1y3gD+vyyMAbBDRHa7rjspW2NkihVD9YMKq4sRDPqDkGIrgHdZHRK/DWcnk8mHqqurzxWRH/j9tdWOp6pBf1hgc3UymbT6Jd7xlixZMmbHjh3mbEUF7XosyHldVU+1NuS32d5j9UNisdhDqnq0hRmO49jskiL/Ou157P9t2bLlKvMJhRR/AFAKoMT6JdQmK/h6bTKZ/FZ/+oWvoQAFKEABChxKAgwpDqXeYlspQAEKUKDfAgMonNmhqgtTqZTNQLDZBhX+cgULJs5KpVK/sH+vrKw8vKio6CEROV1ELmtoaLjL/r2mpuZSVb1TVTd0dnYubmpqskG+9/ri4mLbhvMUVb00lUrdbf9eW1s7y3XdpP3/qvr5VCplRTE1r5jn7x3HqVy9evVrvS336CGkOB1AQzY/eSa8q0ZZWVlx/qwGG2xv3779fhFZpKrLJk2a9EV/lojNEjhfVf8VQK4tfeEXCiRqamo+rKqebXj2hv3v8GwRVX0s7FdXV3dMJpOx8MQKhi7bunXrxXkD+L0i8oWGhgYLIDy/nTt3XqGqXwdgIUOuyGhoJoW95xt79uz5bnNzsxX0tFkLMwCsyc6SmZwNDy6bNGnSPy9fvtxmOEh1dfViETGDWPgeqampqVHVh0XkFRGZH2z/ajNSdu7c+S+qer6I3NvQ0GCzU+D34aP+rJzvlJaW3hzMxqmpqTlRVR8A8FfZAqhnNTQ0NIRCCgsjwq+3frlGVW9W1RdUtTydTluowx8KUIACFKDAiBFgSDFiupIXQgEKUIACYYF+bkHa7Vvy0ED+nOw3+5cnk8k78o5ZDmCVVb4PAoDq6uovisjJIvKThoaGtXmvt5kQNmi+L5lMnu+HGktV1d7znYaGhq+FlyX4yy68YANAXTKZbB5oSBEqXPnR8EA9FBbYAN6rD5FIJIJA48/5NSN8Cxs8z1fVc1Op1IO93WEhu8WqemEqlfqJ/3qbOWL//2fCYU1eSHGYiFRnx+f/ET5HKDB6Kwg4QgP4nyeTyf+Z55cLXWwmTDKZvMYPIoKZFN9PJpNfzFsKEuxEst/vLKioqan5lqr+nS09CWaC+Fu/nqWqa0PX6TW9UHAUqtOxubi4OLFy5Uqb0ZH7SSQSVrz1u0GB0dA1NpWWli4ILy/yZ77YMqCJruvOS6fTLfzLpwAFKEABCowkAYYUI6k3eS0UoAAFKBAe+C3Ofgvf28DaZgics3r16meCN/nLFWyrzFLXdeem0+nn8gbNtpzBfj8uO0A9M5VK/a438vwCiKHAYWYQQvTVZQMNKfyBcjDozQ3Ug1kOIvL94Bv+mpqaq1T1W+Fv/cPtCX7fn9054vH4NMdxLKTZJSJnNDQ0WA0P7ycej893HOchAI+FB92hmRRTeqih8S4RsVkOxwVefRWVDC1pWbFly5Zz/NkXQUjRbQlMyPZkf6aEN8Mlr89PEhFbZmPLLU7vq/hnD7NbgrCqX7uc9HaNfZn1dT/x9xSgAAUoQIGoCzCkiHoPsX0UoAAFKDAogZ6We4RmFBwZTK8PDabLHMexQfEkAP8tIp3hk6uqfW4eCaAtPKhesGDBER0dHf/XyhXY1pt+TYXwW72ZFIMZYA4mpKiurj4hGxQ0ZQs0vlRSUhL/4x//uMtf6pGwFSrJZNKCFlva8mMR+VxQIyEfOlQDITcTpKfOCM0G2G9GQqhWxRGqWplKpZ614/TlEZrNsTBb98GrH9GPkGK/2S6h5R7dQoq+zp/XxvHh4Kq8vHxiSUmJba/6BQDH+kUtwzwbgtk2PZ2/F8v9ZuAEr+1Pmwf1B8M3UYACFKAABSIiwJAiIh3BZlCAAhSgwNAK9FaTIpFIBFP8k6WlpYuD6fTV1dXBt+aT+2iNFbf0ah7U1tae7Lqu7RBhRS9/l102sV5EnrAgw3aPAHBusNxjMAPMwYQUocH9XAslRORVvy7EaxZaBEU/Q4PnvvB7DSlCy1QqCwUeoXBnbHgZRl8eUQ0p4vH4hxzHsd04jgdgM0bWZe+HJ7K1SqyY6kn+LikMKfq6q/h7ClCAAhSgQAEBhhS8LShAAQpQYEQK9LG96Adc12207T3DW2OG1vuXFFrukQ/lD86X+0GAbX2Z21HCXvtOLfewc4eKWH5bVX/j77BxY3jHj0QiYVty3tjTco/+3hih2hYT+/GejUFQ0ldIUV1dHcnlHolE4h+zyz8uzc6a+VFpaenfhLcC5XKPftwBfAkFKEABClCgFwGGFLw9KEABClBgRAr0tQVpKEDIfePthw62o0S8UOFMg6qrqzts/Pjxu2xgGqphcXihmgpBCFCocGZ4RkHQAUNRODM4VmhZi+3+YNuWzg4vtfCDjIS/k8lL+YUz7fe2+8fu3bsnrFq16q3ebpJgZkpvYUcocLDdOmw3lWQopOircKZtC+rVuRhA4czc0o7elluEZtUUKpxpQVMw68YrnHn44YePcRzHiqfOCZaghG387Uxty9bcfRUqnPlMeCZL8L5eCmfuN4Olr2BnRP4x86IoQAEKUGBUCTCkGFXdzYulAAUoMHoE+gopamtrg9kUx4R3o6iurj5bRH7q1534QiqVsoKPanLBdpH+9o9LSkpKnPb2dttC1LYl/c7EiROvt/DCtsPcsWNHHYAfADg8HFL0tgVpaAvNp4J6BvF4fEJoUHxRMpn8UWhwGxQHzQ2IQz1su2rcm12OcDEA28pybWlp6aLwThGhrTErAKzs6Oi4KNhC1Q9MbsgGHF/JLmO5IJlM2pKW/X7i8bjV9mgWkQ/0VQw0kUjcBuAKAF4gMH/+/KM6Ozttpwp7b7fzz5s376hYLGazVE7N1gG5J5lMftX6IRRS2JKbcP/YThwXq6ptDfs2gHnJZHKzNbiPkKK3LUhrReTHVm8itAVpbrcSEXlwz549F/rbmUo8Hp/pOM7PARwTDil624I0Ho+f6jiOXeeEIOhi4czR898pXikFKEABCuwvwJCCdwUFKEABCoxIgb5CCn/wGuyC0RLaGtIGoVcBuMUvgPmabTmaDRo+5hfFtKKZ/yuVStlg1IKL81TVG8j6O1vYLhAWTEzwZzBMBZDbacK2tUwkEpfZTAoAxSJisxz2uq47SUSmiMgrmUxmcXhrydC3+bZl6usicltDQ8NdfV1jaFeNYgDdAo6g0/PqK9jxW+06VNWKb07JBjCNJSUlS4I6Fvk3S+gcrao6L5VKvdnTDRVaFuLNjIjFYuqHFO/3g5S9ImJ+QYHSsSLyYiaTqU6n0y/7fRYUlfSKmtrrzS9U5NMVkW5Lb/oqXFlTU7NIVS38sVok1rbdfjBhfdeRPf7VyWTyziCsSiQStkWsbRVr/ez1iaqWmpfV5Mj2j/V9N494PF4Wi8UeUtWjQ3U7LPzY7xwMKUbkf5J4URSgAAUo0E8BhhT9hOLLKEABClDg0BLoawBvVxPadeIjqnpxKpX6oX+V9q34KY7j2EyC0/3AYZd9O+44zpWrV6+2gXzup6amZk52kPyd7MC1zMbNfgHNm+wbfRF52HbZyF9OUVtbO911XZtZEBzfBtvLOjs7b2psbLSZALmfRYsWTdmzZ8+9IrIoG54UicgVDQ0Nd/Z1jaFZDhNFpKKhoeH3hXqxqqpqcnFx8VfNIDv742j/Na9kB+F3lZaWLg3Pvsh7fzBb468LLV/JP5ddR1tbm23nWWazV4qLi9f6IYWFM+eqqu0+8jl/8G/eD2QymWvWrFnzl+BYoQH8v4vIP6uqhT05dz+gsADJm/1iP32FFPaaqqqqo4uKim5W1U/54UyP/W2vr6ur+3gmk7HgwpZ9WEBlBTTvAPCL7NIaWw7i5C+vMeeioqIbAXwawHv8gGO94zhXhO8phhSH1n9r2FoKUIACFBhaAYYUQ+vJo1GAAhSgAAUo0E+BwdRX6GsL0n6emi+jAAUoQAEKUCCiAgwpItoxbBYFKEABClBgpAswpBjpPczrowAFKEABCgxcgCHFwM34DgpQgAIUoAAFhkCAIcUQIPIQFKAABShAgREmwJBihHUoL4cCFKAABShwqAgwpDhUeortpAAFKEABCgyfAEOK4bPmmShAAQpQgAIUCAkwpODtQAEKUIACFKBAvgBDCt4TFKAABShAAQpQgAIUoAAFKEABCkRCgCFFJLqBjaAABShAAQpQgAIUoAAFKEABClCAIQXvAQpQgAIUoAAFKEABClCAAhSgAAUiIcCQIhLdwEZQgAIUoAAFKEABClCAAhSgAAUowJCC9wAFKEABClCAAhSgAAUoQAEKUIACkRBgSBGJbmAjKEABClCAAhSgAAUoQAEKUIACFGBIwXuAAhSgAAUoQAEKUIACFKAABShAgUgIMKSIRDewERSgAAUoQAEKUIACFKAABShAAQowpOA9QAEKUIACFKAABShAAQpQgAIUoEAkBBhSRKIb2AgKUIACFKAABShAAQpQgAIUoAAFGFLwHqAABShAAQpQgAIUoAAFKEABClAgEgIMKSLRDWwEBShAAQpQgAIUoAAFKEABClCAAgwpeA9QgAIUoAAFKEABClCAAhSgAAUoEAkBhhSR6AY2ggIUoAAFKEABClCAAhSgAAUoQAGGFLwHKEABClCAAhSgAAUoQAEKUIACFIiEAEOKSHQDG0EBClCAAhSgAAUoQAEKUIACFKAAQwreAxSgAAUoQAEKUIACFKAABShAAQpEQoAhRSS6gY2gAAUoQAEKUIACFKAABShAAQpQgCEF7wEKUIACFKAABShAAQpQgAIUoAAFIiHAkCIS3cBGUIACFKAABShAAQpQgAIUoAAFKMCQgvcABShAAQpQgAIUoAAFKEABClCAApEQYEgRiW5gIyhAAQpQgAIUoAAFKEABClCAAhRgSMF7gAIUoAAFKEABClCAAhSgAAUoQIFICDCkiEQ3sBEUoAAFKEABClCAAhSgAAUoQAEKMKTgPUABClCAAhSgAAUoQAEKUIACFKBAJAQYUkSiG9gIClCAAhSgAAUoQAEKUIACFKAABRhS8B6gAAUoQAEKUIACFKAABShAAQpQIBICDCki0Q1sBAUoQAEKUIACFKAABShAAQpQgAIMKXgPUIACFKAABShAAQpQgAIUoAAFKBAJAYYUkegGNoICFKAABShAAQpQgAIUoAAFKEABhhS8ByhAAQpQgAIUoAAFKEABClCAAhSIhABDikh0AxtBAQpQgAIUoAAFKEABClCAAhSgAEMK3gMUoAAFKEABClCAAhSgAAUoQAEKREKAIUUkuoGNoAAFKEABClCAAhSgAAUoQAEKUIAhBe8BClCAAhSgAAUoQAEKUIACFKAABSIhwJAiEt3ARlCAAhSgAAUoQAEKUIACFKAABSjAkIL3AAUoQAEKUIACFKAABShAAQpQgAKREGBIEYluYCMoQAEKUIACFKAABShAAQpQgAIUYEjBe4ACFKAABShAAQpQgAIUoAAFKECBSAgwpIhEN7ARFKAABShAAQpQgAIUoAAFKEABCjCk4D1AAQpQgAIUoAAFKEABClCAAhSgQCQEGFJEohvYCApQgAIUoAAFKEABClCAAhSgAAUYUvAeoAAFKEABClCAAhSgAAUoQAEKUCASAgwpItENbAQFKEABClCAAhSgAAUoQAEKUIACDCl4D1CAAhSgAAUoQAEKUIACFKAABSgQCQGGFJHoBjaCAhSgAAUoQAEKUIACFKAABShAAYYUvAcoQAEKUIACFKAABShAAQpQgAIUiIQAQ4pIdAMbQQEKUIACFKAABShAAQpQgAIUoABDCt4DFKAABShAAQpQgAIUoAAFKEABCkRCgCFFJLqBjaAABShAAQpQgAIUoAAFKEABClCAIQXvAQpQgAIUoAAFKEABClCAAhSgAAUiIcCQIhLdwEZQgAIUoAAFKEABClCAAhSgAAUowJCC9wAFKEABClCAAhSgAAUoQAEKUIACkRBgSBGJbmAjKEABClCAAhSgAAUoQAEKUIACFGBIwXuAAhSgAAUoQAEKUIACFKAABShAgUgIMKSIRDewERSgAAUoQAEKUIACFKAABShAAQowpOA9QAEKUIACFKAABShAAQpQgAIUoEAkBBhSRKIb2AgKUIACFKAABShAAQpQgAIUoAAFGFLwHqAABShAAQpQgAIUoAAFKEABClAgEgIMKSLRDWwEBShAAQpQgAIUoAAFKEABClCAAgwpeA9QgAIUoAAFKEABClCAAhSgAAUoEAkBhhSR6AY2ggIUoAAFKEABClCAAhSgAAUoQAGGFLwHKEABClCAAhSgAAUoQAEKUIACFIiEAEOKSHQDG0EBClCAAhSgAAUoQAEKUIACFKAAQwreAxSgAAUoQAEKUIACFKAABShAAQpEQoAhRSS6gY2gAAUoQAEKUIACFKAABShAAQpQgCEF7wEKUIACFKAABShAAQpQgAIUoAAFIiHAkCIS3cBGUIACFKAABShAAQpQgAIUoAAFKMCQgvcABShAAQpQgAIUoAAFKEABClCAApEQYEgRiW5gIyhAAQpQgAIUoAAFKEABClCAAhRgSMF7gAIUoAAFKEABClCAAhSgAAUoQIFICDCkiEQ3sBEUoAAFKEABClCAAhSgAAUoQAEKMKTgPUABClCAAhSgAAUoQAEKUIACFKBAJAQYUkSiG9gIClCAAhSgAAUoQAEKUIACFKAABRhS8B6gAAUoQAEKUIACFKAABShAAQpQIBICDCki0Q1sBAUoQAEKUIACFKAABShAAQpQgAIMKXgPUIACFKAABShAAQpQgAIUoAAFKBAJAYYUkegGNoICFKAABShAAQpQgAIUoAAFKEABhhS8ByhAAQpQgAIUoAAFKEABClCAAhSIhMD/B8qrSS5scHa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5" y="0"/>
            <a:ext cx="10023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Challenges in Data 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9" y="1930400"/>
            <a:ext cx="8523893" cy="39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Model Adoption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" y="1800520"/>
            <a:ext cx="8992306" cy="3993167"/>
          </a:xfrm>
        </p:spPr>
      </p:pic>
    </p:spTree>
    <p:extLst>
      <p:ext uri="{BB962C8B-B14F-4D97-AF65-F5344CB8AC3E}">
        <p14:creationId xmlns:p14="http://schemas.microsoft.com/office/powerpoint/2010/main" val="352911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0" y="1564850"/>
            <a:ext cx="8381557" cy="4190779"/>
          </a:xfrm>
        </p:spPr>
      </p:pic>
    </p:spTree>
    <p:extLst>
      <p:ext uri="{BB962C8B-B14F-4D97-AF65-F5344CB8AC3E}">
        <p14:creationId xmlns:p14="http://schemas.microsoft.com/office/powerpoint/2010/main" val="10621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 smtClean="0"/>
              <a:t>RAG based Approach </a:t>
            </a:r>
            <a:r>
              <a:rPr lang="en-US" dirty="0" smtClean="0"/>
              <a:t>: We have used Lang chain RAG approach to send the recommendations with LLM model and understand the reasoning why the products/services were offered This will help us define the successful recommendation and shortcoming of the products.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Adaptive Learning: </a:t>
            </a:r>
            <a:r>
              <a:rPr lang="en-US" dirty="0" smtClean="0"/>
              <a:t>We will use the reasoning from LLM as evaluation metrics to understand shortcoming of the products . This will be used as input to derive the metrics for the business users.</a:t>
            </a:r>
          </a:p>
          <a:p>
            <a:endParaRPr lang="en-US" dirty="0"/>
          </a:p>
          <a:p>
            <a:r>
              <a:rPr lang="en-US" b="1" dirty="0"/>
              <a:t>FAAIS – Vector Database </a:t>
            </a:r>
            <a:r>
              <a:rPr lang="en-US" dirty="0"/>
              <a:t>: An open-source library developed by Facebook AI Research for efficient similarity search and clustering of dense vectors. Supports a variety of indexing methods and similarity metrics. This database was used to search the recommendations from banking products.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1728"/>
            <a:ext cx="8147036" cy="4562017"/>
          </a:xfrm>
        </p:spPr>
      </p:pic>
    </p:spTree>
    <p:extLst>
      <p:ext uri="{BB962C8B-B14F-4D97-AF65-F5344CB8AC3E}">
        <p14:creationId xmlns:p14="http://schemas.microsoft.com/office/powerpoint/2010/main" val="14886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Learning Workflow</a:t>
            </a:r>
            <a:endParaRPr lang="en-US" dirty="0"/>
          </a:p>
        </p:txBody>
      </p:sp>
      <p:sp>
        <p:nvSpPr>
          <p:cNvPr id="7" name="AutoShape 2" descr="data:image/png;base64,iVBORw0KGgoAAAANSUhEUgAABC8AAASTCAYAAABauRczAAAAAXNSR0IArs4c6QAAIABJREFUeF7s3QncJEV9//Gq2YNF9lnwQBHlFpRDRQGNghwCz/QshxeHgkb/CYkaNd5RYw41iokxiTEQj0gSD0BYVETY6XlAAQFRcY0XggIiqKgsl7uL7LL7TP+f72R6008/PdM9Mz0z1T2ffr14KTw93VXvqpmq/nUd1nAggAACCCCAAAIIIIAAAggggAACDgtYh9NG0hBAAAEEEEAAAQQQQAABBBBAAAFD8IJKgAACCCCAAAIIIIAAAggggAACTgsQvHC6eEgcAggggAACCCCAAAIIIIAAAggQvKAOIIAAAggggAACCCCAAAIIIICA0wIEL5wuHhKHAAIIIIAAAggggAACCCCAAAIEL6gDCCCAAAIIIIAAAggggAACCCDgtADBC6eLh8QhgAACCCCAAAIIIIAAAggggADBC+oAAggggAACCCCAAAIIIIAAAgg4LUDwwuniIXEIIIAAAggggAACCCCAAAIIIEDwgjqAAAIIIIAAAggggAACCCCAAAJOCxC8cLp4SBwCCCCAAAIIIIAAAggggAACCBC8oA4ggAACCCCAAAIIIIAAAggggIDTAgQvnC4eEocAAggggAACCCCAAAIIIIAAAgQvqAMIIIAAAggggAACCCCAAAIIIOC0AMELp4uHxCGAAAIIIIAAAggggAACCCCAAMEL6gACCCCAAAIIIIAAAggggAACCDgtQPDC6eIhcQgggAACCCCAAAIIIIAAAgggQPCCOoAAAggggAACCCCAAAIIIIAAAk4LELxwunhIHAIIIIAAAggggAACCCCAAAIIELygDiCAAAIIIIAAAggggAACCCCAgNMCBC+cLh4ShwACCCCAAAIIIIAAAggggAACBC+oAwgggAACCCCAAAIIIIAAAggg4LQAwQuni4fEIYAAAggggAACCCCAAAIIIIAAwQvqAAIIIIAAAggggAACCCCAAAIIOC1A8MLp4iFxCCCAAAIIIIAAAggggAACCCBA8II6gAACCCCAAAIIIIAAAggggAACTgsQvHC6eEgcAggggAACCCCAAAIIIIAAAggQvKAOIIAAAggggAACCCCAAAIIIICA0wIEL5wuHhKHAAIIIIAAAggggAACCCCAAAIEL6gDCCCAAAIIIIAAAggggAACCCDgtADBC6eLh8QhgAACCCCAAAIIIIAAAggggADBC+oAAggggAACCCCAAAIIIIAAAgg4LUDwwuniIXEIIIAAAggggAACCCCAAAIIIEDwgjqAAAIIIIAAAggggAACCCCAAAJOCxC8cLp4SBwCCCCAAAIIIIAAAggggAACCBC8oA4ggAACCCCAAAIIIIAAAggggIDTAgQvnC4eEocAAggggAACCCCAAAIIIIAAAgQvqAMIIIAAAggggAACCCCAAAIIIOC0AMELp4uHxCGAAAIIIIAAAggggAACCCCAAMEL6gACCCCAAAIIIIAAAggggAACCDgtQPDC6eIhcQgggAACCCCAAAIIIIAAAgggQPCCOoAAAggggAACCCCAAAIIIIAAAk4LELxwunhIHAIIIIAAAggggAACCCCAAAIIELygDiCAAAIIIIAAAggggAACCCCAgNMCBC+cLh4ShwACCCCAAAIIIIAAAggggAACBC+oAwgggAACCCCAAAIIIIAAAggg4LQAwQuni4fEIYAAAggggAACCCCAAAIIIIAAwQvqAAIIIIAAAggggAACCCCAAAIIOC1A8MLp4iFxCCCAAAIIIIAAAggggAACCCBA8II6gAACCCCAAAIIIIAAAggggAACTgsQvHC6eEgcAggggAACCCCAAAIIIIAAAggQvKAOIIAAAggggAACCCCAAAIIIICA0wIEL5wuHhKHAAIIIIAAAggggAACCCCAAAIEL6gDCCCAAAIIIIAAAggggAACCCDgtADBC6eLh8QhgAAC/Qt4nvdiY8wX2le4Y/HixYdeeumlv+r/inwSAQQQQAABBBBAAIHxCBC8GI87d0UAAQSGLkDwYujE3AABBBBAAAEEEEBgRAIEL0YEzW0QQGCyBTzPO9MY8662ws+ttc+r1+u/HKbKJAcvPM870Rhzdtv3db7vXzJM61FfO1a2vwuCYLrRaHx71OmYtPuVvV7FyzNWz7IU9z3GmNuDIPjPpUuXXvSVr3xF/86BAAIIIIBALgIEL3Jh5CIIIIBAZ4EXvvCFO2zcuHHGGHNI+6xmEASvajQanx2m26QGL6anpx9rrb3KWruvfIMguCkIgiNnZmbuHqb3KK9N8GKU2v97r0moVzkEL6KX2GSMOWfjxo3vuOqqqzaMvsS4IwIIIIBA2QQIXpStRMkPAgg4JzA9PX18pVL5ojFmSSRxM1NTUy9ctWrVQ8NKcJmCF9Vq9VnWWgWAtm97vcT3fZkuOKrV6uOttdcaY/Zs//FnQRAc1mg0fj0s61Ffl+DFqMWNmYR6lXPwIrzcN2ZnZ0++/PLL7xp9qXFHBBBAAIEyCRC8KFNpkhcEEHBRwHqepxEWp8cSd28QBEc3Go3vDyvRkxq8MMbYarX659baDxhjZuf++Wvf9/9NgzCGZT3q6xK8GLV4636lr1cpwYvU6Um1Wm3HZrP5kvZ371Hh9YIguHjFihWnrlq16uGxlBw3RQABBBAohQDBi1IUI5lAAAFXBWq12l5BEFw5N3x6F2PMBmvtg0EQPK6d3g/6vv+Xw0r7BAcvhkXqzHUJXjhTFKVOSL/17Oijj3704sWLv2itPbwNtLnZbL54Zmbm0lKDkTkEEEAAgaEKELwYKi8XRwCBSReoVquvt9bqrb+OG4IgONda+8/GmIox5rtBEBzbaDTuG4YTwYthqLpxzX4fKt1IPakoisAg9axarT59bmHirxpjHt3O70Vr1649bc2aNZuLkn/SiQACCCDglgDBC7fKg9QggECJBE4++eRt169f/xVjzNHtbL3FWrtqbrrINcaY3Y0xQ30bSfCiRJUplpVBHirLq0LO8hYYpJ4ddNBBS3bccceL5oK02vmnlAvn5u3N9RBAAAEEugsQvKCGIIAAAkMS8DzvMGNM3Riz3BgTrnHxA8/zPm6M+dNB3kZqOkqz2XyHtfYEY8xO7YeDB6y132o2m++bmZm53vO8FxljvtC+zx2LFy8+9NJLL/1Vp+weeeSRy7fZZpuTrbWvNcbsZ4zZLnLdNcaYf5+amrq027z12MPOtUuXLl25zTbbbFm/fv0pxpjXRa7bNMbcaYz5/JIlS/4pvqXiiSeeOPXwww+vNsbIMO2Yl7eEz57v+/5pukjCzi+f9H3/NWnrYdRqtY8FQaDzdNywbNmy6YsvvviBeMJOPvnkRQ8++OChQRD8ebPZPNpau0P7nHustVdbaz+63XbbXbdq1SqtxdH3MchDZZabnnDCCY/ZvHnzGcaYVxhjnmyMWTS31a92j7jVGPO5JUuWfCrrNphDqFet8t64ceOGxYsX/60x5mXt74CmZJ3UaDT8hDrQWuC1HVBUXXz93HfjqcaYbcJ8BUHwHytWrPhkp0V0u9Wr0HQY942XV5bvfrVa3cta+3VjzOONManf/U51YtB65nneX83Vnb9L+g06/vjjn7Bly5brjDG7tf/+kqmpqS+vW7fuVGvtu9v1TkGPTzYajT9LSKNduXLlAbOzs2+y1k4bY3Zuj2jrq56G12+n643GGP1+arqf6oh+r+4KgmCmUqn8U71e/3GW75HWSYmkcWXstzrTb2rkPp3yq9+SnxtjvlipVM5evXr1HVnSFvmOv3zuO/2kdj710Vx/q7KkhXMQQACBrAIEL7JKcR4CCCDQo4Dnef84t87F29of27q7SGz3kV/MPdQeVa/Xb8ty+ZNPPnnphg0b3h4EwV9HOpvxjzattV8yxqwOguCcpAeH2AdsrVY7LQiCjxpjti6y1yE9t1lrX16v17+Z9Pd48MIY8xdzDyf/FT6IdLjmg8aYN/q+/59hEGFYwQvd3/O8M+ceWN/VTstPgiA4qttOJPEtMtsLgL4/npfjjjtuzy1btpxnrX12SllePTs7e9oguy8M+lDZKX0Kvqxbt04Pg+8Ng1dZyyzp4XJI9eoOBZKstWdHdpQJb98KUsTrTxAEb6hUKt8JguBzxpi9upTPjyuVyotWr1790/g5/QQv8rhvmI72d/+vgiDQOjkKJiUd2ob5EmvtfxhjzmvvzlOI4IW19pXNZnOltfbUWMa2Bh/D/37sscfuvHjx4k8EQaCAgKbgdToU0DpzxYoVH05bLFSBrQ0bNnwwCAIFtjr56j4KZJy/cePG13TbAra97senrLUaedItjT9pNpsnzczM/KhTJnq41qy19szly5e/v1N+e/iOKzkD/1Zladc4BwEEEMgqQPAiqxTnIYAAAj0ItLdV1EKdemutB4pXNRoN7TqiLRcfZa293BjzzPYl3+L7/r9kuLyCDH8ZBMH7UjrD4aU0tzzcnrXTA0yna+rt2++DIFhsjNECo9HO/L3GmBN8378+nubYQ7XegKqjv22GvG3Sw0u9Xr9A5+pBYt26dW+21u7d/uyOxhi9XQ3zI9vwDeN9ixYtev9ll112v85Ne8iMzcVPnbpTrVY9a+0l7Xsn7hKzcuXKZzebTZ3z2Ehe9Ub0t9baRUEQKP3RB5gfN5vN42dmZm7PYLPglGEEL/RwvH79+n+fc/1/0bQGQfBApVJZFwSB1i5ojcZpH8rfX/m+/w8JI1eGWa9+Z63Vzhe7JtglBi+MMQ1jzMGR9Re6sV+5dOnSF1xyySXroyel1asOdW/g+7bT0NN3X2VmrVVZ6fsyruBFfKeleVsWx0deWGt/FATBAQkFMy94sXLlyn2CILh0bv2g8Lch/Ej4mxWvpxq9ccGmTZvO6BRsaI8OUqAhHjh50Fqr7/wjjDGPiaXt6mXLlr0waQTW9PT0HpVKRYuTagRbeCiovHYu8KzvTfw39e5KpXLi6tWrvxXPf3u02MXGmCNif+uY37lpif89NTX16oQARqd61DGf1tpbZmdnq/3+VvXz+8ZnEEAAgU4CBC+oGwgggMAQBKrVqrYLvLD9ELhgdEXs7f9Xp6amTug0XD1MXq1WqwVBoBEVGsas43fGmL/cuHHjZ8JOuYYCP/zww3pz/qbYg2biA0w7nedGrnmdtfZPo8Oi24GEt7WHcof39qempl4cT3PsoTpM+m1BELxxxYoVl4edaQ19N8Z8JPbm9G5jzLG+7/8gXiTVavVZ1tqZ9ptk/bn1kJpUdGkPmQlrkXSdOhKbMrKgrPSgsmjRokbkYUoLsL51amrqvDC/ejjadttt39J+ax4anrN27drX9rOA4RCCF/GHGj1oadrOmyKjgnTOgUEQ/PfcEPWnte3vrVQq3urVq78TLYsR1Ss9BCqIpfq7Ufe31l5br9d/2WXkzpq5QMxbwqk77bfQh1trPxYZHaRg4ymNRiOcctXKWlq96nBOyNL3fXWBLN99PeQ+9NBDb7DWviPLdz/Lz94g9Sy205Jut3X0mf4lYdpI9PfiY9ba1hS3ZrN558zMzDf0/9sP8pfNXeu57ZNVBz61ZMmSv4pMYwrrqUafHBRe1Fr7oXq9/s4Ogba/DoJAo41aRxAE9Uql8oboiLgOv1n/7vu+Rmps3YY5Idig0R//sGnTpn8Jf6cVKFy3bt3p1loFrbdv3zYxaBZrK5Tff92yZcv7rrjiCv3+t6r99PT0MyuVir4HCpbr2BwEwcsbjYbaoK1HbCqj/vuC3/v2dBKNwlMgpxVwDYLgM/fcc88Z/fxWZalnnIMAAghkFSB4kVWK8xBAAIGMAu2F6jRk+6T2R871fV9rB2zt4MY6kRv0fOL7/rWdbpHw4NRx9IOuUa1Wn9eeOhKu9L8geJHwEP+NZcuWHZf0JlEd5Fqt9vdBEGgaiI61zWbz+fGhzgnBi45vJ/XguGHDhncHQaB1C8JRCYmBhDyDF22f6C4wHaeOxEfJaBpAo9E4KyyndlnrwfeP2/+tW7nEAwSp5d6pPgzyUJl0zZUrVx7cbDb9yMiETm9uTUKwZt4uEiOqV3obroczpXnBkRS80APYihUrXpMUJPQ8T8EYjYZqjZzRuY1G45XRC/cbvBj0vgmeA3/3M/6UaYrViyPr5mi0y3Sj0fh22ufbAc+PW2v/sH2uAkKvazQaWu+ndSQELzRK6x+mpqbe02nKQ+xBXqO1FGD4VNKaNe0ggh7oNbVEx4YgCE5sNBoKeG09EnZF6Vj326OTPjG3xsSrwu/73ALMRzcaje+HF/Q8TwGSD4Trb0RHlMXdarXaqUEQfDpcVyM6Qq/9OzVvlF63IELC93JesEjXi01lvLVSqRyTtEZGQj4Tf+/T6gF/RwABBPIWIHiRtyjXQwCBiRfIMi0h/kBirf14vV7XQpmJh+d5Rxpj9MZRw5d1/LXv+wvWXYh+uNtieTov4eHh//m+r7fqiUetVvuDIAg0DH5F+4QFox+iDztzC3/+NgiCI3zf/0mnayY8ECYGEvIOXsTeCnecOhJz/3UQBIc3Gg0tWtk6Eh58uk4BqtVqOwZBoIfkp7cv8UHf97WGQU9Hvw+VHW6i4f3RRWRT1wGp1Wp/ooUU29ebN7Jo2PWqPQ3rjEajobVUEo+EerVmyZIlXqdFRuM7YxhjWovNRqeO9Bm8GPi+CW/Ls3z33zz3PdWWzDpGNm2kvW7Ece01ecLROUrDAod4PQmC4OIVK1ac2ilwUavVnhjZqUnXPHdqauqPuq1loXVoZmdn9X3bs22xYLvWWEDkrkqlclTSmieR7/zjrbXhlEAFurYGNGPTBfWRrqO62kECjSA7Lil9CVNrNCpOI0oSj7TffM/zFFTXArc6LmuPnns46WK9/Ob29OPFyQgggMAAAgQvBsDjowgggECSgOd5Wx8cgiC4KQiCI2dmZjQlYt4RPW+uQ9n1gdHzvPfMvV3UCAUdCx6iO6Qj+ta07weY8NpJuwPEp270sz2r53l6ixk+iP5eHXnf96+K5qmXjnSWh8yE0TGJDxmxN5VJDz7R3RQyLb4au+bVzWbzuJmZGS1amvnIM3iR8FCYGlCpVqtPiuxmoTfmL/J9X2t+9Hz0Ua9+0Ww2D52ZmflFp5sl1IEsD/zRBXbzCl4MfN/YA+lIv/sdpoH1VMbW2jtnZ2dfPDMzo901th4JwYtT49McYr8B0al4mUctxYIT876jCesPZdl9SMG+zxtjtGuNpiptDTzHpgtmSmPs92/euiDtYIhG5IXBl7RgyLYPPfRQa9HlZrM5u912262N7mxUrVY/HRkN07XNae+ctGOlUmmtd7Ttttvelza1saeKwckIIIBAHwIEL/pA4yMIIIBAJ4GErTg/7Pv+25POn56ePqBSqXzNGKPFHOct6hk9P+Gt8ILhwEnX7yeQ0K1k+3jIzBQwiTnMe5MZpifv4IWuG3vQWNCRjz3YLCifhHK5ZO3atSelzQuvVqunWGtbC5MaY+Y9rGT9ZuUZvIiNLkkMHsXTVavVVgRBoCkbz2k/wL2zXq9r4c6ej2HUqz6DF9FA1CiDF93uO+9BWbs/ZAl25fXdHzB40Vo3ZfPmza+74oortC3yvCNLuUc/EFt75rtBEBzbaDS0vkzXI1a/tRaEpo60phsl/PZ0DaBkuFc0AJYpjbERbfc3m81jI4Ge+KgorXnx33MBhb/LuiVqNM2xna70p3lrsaTlj78jgAAC4xYgeDHuEuD+CCBQKoFYR7nrm7eEt/+JD79ZRhIkIfb6ALNy5crdms2mhhRrxMYeCavrx2/TddpI1uHqCW8XF7ytHlLwIjr8e8HUkdhw/QXBjYRyaa3Yn1ahYzsXpI4iyFC2mdciyHCt1o4Ic1vJaqeYjsfc4obqP2h9iHDx0ff6vq/RQQuOcdSrsgQvRvXd71TQvQYv2rucaHTDBdbaz3V7wO4leJEQKLzQ9/2XJq11Ec/L9PT0LpVK5TpjzC76W3SaRyxwsM5aW+20DXTa91p/j03L0Hfobmvt1rWOOlxjm8huRAvS0GHnEl3ql9q1SjuvLFu27Gsd1iqad8tOOwoZYzTy62otVLp48eLVl112mXZBSkt3FhLOQQABBHIVIHiRKycXQwCBCReIvyVb8PY27lOtVl9hrdU6E1qwMnEbzn4exNod6UzTRo455phdlyxZcnZs548sRZlL8CJL/oYRvFAGY29z5w3Jjg03XzBcu8tuCVnswnP6CjzkPPIi+ua/l7RHz523naX+MM56laVOxTMam57hxMiLhHx0DBJF89Nr4DJj8KKvutrp2r0EL/oN4ujeCffZGhzN83vUZYebXr9TC35Xjz766EcvWbJE69K8KLZtdXhtTd261Vr74Yceeuj8TlvC6mRNB1m/fv2fz/1/BRvD9YviaVQQ9rxKpfJP/Yzw6DXDnI8AAghkFSB4kVWK8xBAAIEUgYStAfsxWzDqoJ8HsazBi+np6YMWLVr0xSAIdo0k9jdzI6q/EQTB17XoZuS/ay71+yI7UhQ+eBEbKbN1dEVs+s+8oeahB8GLedV7XvBi3PWqn+8MwYuFP1d5PtzHr07womPz0HEbaI1i0i47QRBoF5cnRXZpil5MU2nO8H3/4m6jJ7R987Jly07QuXM77RwaGUUVvdastfas5cuXv4v1LvppzvkMAgjkLUDwIm9RrocAAhMrEBtF0a/DDcuWLZuODgGOP4glbeOYdLO0t6/t6355brjwUe3Pa4jzq+r1uuaDLxgynOVhI+2eSekc17QRpSUepGg2m1pY8NLYlJHEuevT09OPtdZeNTdEft92vjK9Fe+3YkQ/l+dDZbVajW4b29c0lmjaXKhXJQ5eLBjh0s93P2sdzLOeDRK8KMK0kfYOUgoYTLfzmnlqS9byiJ7X3o52H2vtC40xp8WCGdpG9pX1ej1cW6frLTQa4/7773/CokWLjrbWvjwhmNFx+9h+0s5nEEAAgX4FCF70K8fnEEAAgYhAfOvTAXAWrL0wrAU74wvZhQ/undI+rOBFfNG8ubUyFmzZOqxpI8pr7I17a3qI53nvnhue/Xdti8TdN6anp7erVCravvaI9nmZFuwcoG5s/WieD5We5504t3Xrl9pvcTMt2NktDy7Uq7IEL7SZRXRnC2PMSBfrzbOeDRK80GeLsGBnbDePTAt25vF7oHpSq9W8IAg0BVFr0WgXlB8tXrz4qE7bA3e7r6Z8LV68+DOR37ZNQRAc32g0rsgpvVwGAQQQ6EuA4EVfbHwIAQQQmC9QrVafbq39antKRcedQ5LcsmzXF3vAzrolZ9c1L2Jv3FN3BhlW8CI2YmUkW6VGyyFWdj+pVConNpvNc4wxhxljui66GnugylQueXx38nyoTAgepW6V2i0PLtSrEgUv9ND+jiAI/r5tPs6tUse25oXy3s82pO3g5JlzC9C+q+3XdavU6LanXep4t61So6OYMm2VmvJdeo219tk6Zy548J1Go/Hv3aaCxLZdnVdemspVqVRe377f/UuWLDmzW2Ajth2yPpa67W8ev21cAwEEEOgmQPCC+oEAAgjkIBBb3LHnh9i0z8emMSjFb/F9/1+6dbBrtdpfz+0K8d72OQuCE7GASOpDUbVaPcpae4kxZnn7ml3XvNB6GUEQHOH7/k86pTM+YiUIgpuCIDhyZmbm7liA4VnW2hljzPad7h2e3+vifrE0aH2LD1lr1cnXvb46NTV1Qqf53tVq1WubLNH953YW+Nt6va4RG11X6q/Vas94+OGH7/zqV7+aujtJkl2ewYuE4e4/W7Ro0bGXXXbZz7p9NTTl5ve///1eMzMz343md9j1KssuNmUKXiR891MfImNlkBqY7FTOedaz+D2yBEOjn6nVak8MguCaua1Cd2//93Onpqb+aNWqVQ93Sn97pxuNFtD6EDouWrt27WnR7Yxjv723ViqVY7otUplwza0jxRICgalpVKKOPfbYvYMg2BTfUrbXkRyxEWrzghe9jrDq5zuUQ1PKJRBAAIGuAgQvqCAIIIDAgAIJax+c6/v+K9IeYLs9nEe389N5CdNS9NB7gu/71yclv/1Q/bnI4poLHmBibzK1Rebf1Ot1vaVc8OCtLQWNMRfEFvZMW7BTbws/s2LFitd0ePjXUOe/DIJAi4BqtxUdiW/949NG5oIcpzYajQuT8t5r8ELXiL2x3GyMaQUj0oJE7XL5oi7RPj91rnm1Wn2etVbTNO5pNpsnzczM/KjXKpj3Q2WtVqsFQaA0hVufXr1s2bIXdtp+sT3f/uPW2tOttWcuX778/eFD5AjqVerDeD8PXi4u2Dms737W+pZ3PYvet9fgRft7Gh1Foe/aG+r1+qeSfrMidVSLW+rYEATBiY1G48rYb2901Jz+1HF9h/ZWo58wxryqfY14sEOjMs6a2yL1z9p/7/q7qnNWrly5j7Y7DYJge2vtK+r1uoK0rSM2Km2ztfaMer3+2U5ti+d5b57bQeSf2x9f22w2nx/+vsQXlLbWnrd8+fIzugRm57nE26SsdYjzEEAAgTwFCF7kqcm1EEBgIgWmp6ePr1QqeoDVA++CNSuyoCQEJxa88U8Y+fA7Y8xfbty48TPh1ngnnHDCYx5++OE3WWvfZIzZLnLvBQ98Cbuj6GHgn4wxH6vX6786+eSTKw888MCeixYteke7s74olpcFa1PEHnbC09dYa/+kXq9/L+x0K52bN29+f3ul+/C6Hd/4xxf11E4oixYtOnX16tW/qdVq2yxfvjwIH577CV502ClmXue/Uzl6nvccY8xXIoGiWWPMp5YsWfJX0WHZyvOWLVveHATBW9tBgtQHmy73jE4JGng4f8JDmW59mx4Oly9fPrNq1SrlqbXN4oMPPnhos9n8N2PM0/Tf5gIYt8zOzlZnZmZu17+PoF5NVPCi/RAbH/U00Hc/y2+SznEteNFeYFfrzDy3nYek75qCogcGQfAfc9/Lg8K8Wms/VK/X35nw4K/zo6PUFHStVyoVBUZuCz+veq3r+5w/AAAgAElEQVR6b62ttf+bvr9vqtfr+i5sPaanp/dYtGhRIwiCvSPnrTbG6Nyt12vv9qHAigIy4YiyeYGThN8y5fdflyxZ8sHob4uutc0227zZWqvf6vB3P2mUSXxb5OsqlcprV69erQBqK2it7/iGDRumgyBQvvZq56Hn0YRZ6xjnIYAAAr0IELzoRYtzEUAAgZhAezHN84wxJ+lPnaY9ZIGLvTVLmi+dNFKh26WjIwgSH/hqtdqpQRB8usM2efFr64FpWeTcBcPXYw87TWOM/lncvtCDcw/D985Ny3iEMeYxsYt3HbEQd459dt7Dez/Biw7Xz7wAZ7VaPcVa+5+xgJGSeY+19vcd8tz3Cv4dgkRZqll4zoL60H4wXGWMOSZeNnNvksNpPFoMMBydodMSRwANuV5NXPCivSBjfJTSQN/9LJXFteCF0pwQHAizEn7XHh3/HgZBcMGmTZvOCIO88by3H/4/Za09Nfa31m9Ws9lcYa3dIfI3/a6dNTU19fakaSsrV658drPZ1BS71uKZ4REEwQOVSmWdvkNBEOwY2+o0cbRTh22H1da0rpX02xIPKIb3b3/HtajnCzp8xxVIftzcYsXRQHXqaLIsdYlzEEAAgTwECF7kocg1EEBgYgUS3jJ/2Pf9t/cDkrBAWtK1bLVa/XNr7QcSHpTD2+qN4Jfabx61VZ7e6nV64MtyPXWUv7Vo0aLXN5tNDZl+ZvtGC7YCjG+Vaq19W3uxwfANXhLNfRqB4fu+thnsuFbEypUrD242m9rGVQ8n0WPg4EX7oSg6gqanRVf1ea1jEQSBhnTvn1L+DwZBcOaKFSs+3G2+frdrDCN4oftpBNCGDRveFQTBX2QIaK1ZtGjRKy677LKbEtI61Hq1ePHiQy+99NJfdTIq07SRMI96I75u3TqNqtI6NtFRVVEG1dtLKpXK6iAIPtn+Q2qwp5Oji8ELpfXYY4/defHixZ8IgmBlLAAQz0rm71q77n8wCAKtdxMfZRa97oPGmLdOTU19KhyRlOTX3rHjv4wxR6akcdZa+x8PPfTQ2zsFV4477rg9t2zZcl64eGe33wb9Vi9evPi0TmvW9JBP3SbTb3M/7R2fQQABBPoRIHjRjxqfQQABBNoCGUZLZLZKePv/kyAIjmo0Gr+OX6Q9X1xDhE82xuykv7ffxH11dnb2n2dmZq6vVquHRBa57PoA077eG9vX27Xd2VYn/ZvW2rOWL1/+lVWrVjU9z9PD+ent9CwYShwPXughc9ttt71v/fr1pxhjXmeM2a/94KU3l3daaz+1efPms6644gqN6kg92g8EWiNDI130AKdh1P8zOzt72uWXX36LLtDPyAt9rj01RfPhn2yM6WuYdDitIgiCP9dipZERJpuMMbfOLRz4uSVLlnyqn+0LozjDCl6E92hP6zljLs0vby92GI620Nvtq621H91uu+2u6/bwpmsNs15NWvAiLJss333P815kjPlC+zOlC16082VXrlx5wOzsrAI608aYndu/WwN91yJ1Voa7tIN4+p3RwsOf3bJly8ey/l5pxEyHNOp6P5+bevXFSqVydrcFQiPfezs9Pf2cRYsWvS4IgsMj+dVv6V1BEMwEQXDO9ttv/62072Xku6lAzQnR77jaEWvtmrm8n7Nx48avdAqopP5YcwICCCAwBAGCF0NA5ZIIIIDApAokBS+6PWROqhP5RmCYAu1pTBp1paPv4MUw08i1EUAAAQQQ6FWA4EWvYpyPAAIIINBRgOAFlQOB8Qt4nvePc7trvE0pGWQdnvHnhBQggAACCCDwfwIEL6gNCCCAAAK5CRC8yI2SCyEwT+DYY4/V7hUPXn755Xd1o2lP+dHaMOFOGwt2nYAWAQQQQACBIgoQvChiqZFmBBBAwFEBgheOFgzJKrRAZIeNtbOzsyd3CWDEdyTaHATByxuNxoWFBiDxCCCAAAIIaCEhFBBAAAEEEMhLgOBFXpJcB4H/FTjyyCMXL1u2TNtbhgvl3hcEwbs3bdr0uehiiitXrtyt2Wy+xxjzh5HdLa5cunTpCy655JL1eCKAAAIIIFB0AYIXRS9B0o8AAgg4JEDwwqHCICmlEYiMvNDUkeih3V9+32w2V1hrd4j+wVp7y+zsbHVmZub20kCQEQQQQACBiRYgeDHRxU/mEUAAgXwFCF7k68nVEAgFjjnmmO0XL178D8YYbWG7qItM01q7esuWLa9OWx8DXQQQQAABBIokQPCiSKVFWhFAAAHHBQheOF5AJK/wApoeonUs5nYROdUYs6cxZjtjTNMYc1cQBDOLFi36yOrVq3+kjUYKn1kygAACCCCAQESA4AXVAQEEEEAAAQQQQAABBBBAAAEEnBYgeOF08ZA4BBBAAAEEEEAAAQQQQAABBBAgeEEdQAABBBBAAAEEEEAAAQQQQAABpwUIXjhdPCQOAQQQQAABBBBAAAEEEEAAAQQIXlAHEEAAAQQQQAABBBBAAAEEEEDAaQGCF04XD4lDAAEEEEAAAQQQQAABBBBAAAGCF9QBBBBAAAEEEEAAAQQQQAABBBBwWoDghdPFQ+IQQAABBBBAAAEEEEAAAQQQQIDgBXUAAQQQQAABBBBAAAEEEEAAAQScFiB44XTxkDgEEEAAAQQQQAABBBBAAAEEECB4QR1AAAEEEEAAAQQQQAABBBBAAAGnBQheOF08JA4BBBBAAAEEEEAAAQQQQAABBAheUAcQQAABBBBAAAEEEEAAAQQQQMBpAYIXThcPiUMAAQQQQAABBBBAAAEEEEAAAYIX1AEEEEAAAQQQQAABBBBAAAEEEHBagOCF08VD4hBAAAEEEEAAAQQQQAABBBBAgOAFdQABBBBAAAEEEEAAAQQQQAABBJwWIHjhdPGQOAQQQAABBBBAAAEEEEAAAQQQIHhBHUAAAQQQQAABBBBAAAEEEEAAAacFCF44XTwkDgEEEEAAAQQQQAABBBBAAAEECF5QBxBAAAEEEEAAAQQQQAABBBBAwGkBghdOFw+JQwABBBBAAAEEEEAAAQQQQAABghfUAQQQQAABBBBAAAEEEEAAAQQQcFqA4IXTxUPiEEAAAQQQQAABBBBAAAEEEECA4AV1AAEEEEAAAQQQQAABBBBAAAEEnBYgeOF08ZA4BBBAAAEEEEAAAQQQQAABBBAgeEEdQAABBBBAAAEEEEAAAQQQQAABpwUIXjhdPCQOAQQQQAABBBBAAAEEEEAAAQQIXlAHEEAAAQQQQAABBBBAAAEEEEDAaQGCF04XD4lDAAEEEEAAAQQQQAABBBBAAAGCF9QBBBBAAAEEEEAAAQQQQAABBBBwWoDghdPFQ+IQQAABBBBAAAEEEEAAAQQQQIDgBXUAAQQQQAABBBBAAAEEEEAAAQScFiB44XTxkDgEEEAAAQQQQAABBBBAAAEEECB4QR1AAAEEEEAAAQQQQAABBBBAAAGnBQheOF08JA4BBBBAAAEEEEAAAQQQQAABBAheUAcQQAABBBBAAAEEEEAAAQQQQMBpAYIXThcPiUMAAQQQQAABBBBAAAEEEEAAAYIX1AEEEEAAAQQQQAABBBBAAAEEEHBagOCF08VD4hBAAAEEEEAAAQQQQAABBBBAgOAFdQABBBBAAAEEEEAAAQQQQAABBJwWIHjhdPGQOAQQQAABBBBAAAEEEEAAAQQQIHhBHUAAAQQQQAABBBBAAAEEEEAAAacFCF44XTwkDgEEEEAAAQQQQAABBBBAAAEECF5QBxBAAAEEEEAAAQQQQAABBBBAwGkBghdOFw+JQwABBBBAAAEEEEAAAQQQQAABghfUAQQQQAABBBBAAAEEEEAAAQQQcFqA4IXTxUPiEEAAAQQQQAABBBBAAAEEEECA4AV1AAEEEEAAAQQQQAABBBBAAAEEnBYgeOF08bifuOOPP37XLVu27Ol+SkkhAggsXbr0pksuueS3SCCAAAL9CExPT+9SqVT26uezfAYBBBBAYPgCZe/rEbwYfh0qxR1OOOGERzz88MN/aK09MAiCPa21exhj9M+iUmSQTCAwOQL3G2Nuttbe3Gw2v22MubDRaNw3OdknpwggkEWgWq2+xFp7uDFmL2vtnkEQKGixNMtnOQcBBBBAYKwCpe3rEbwYa71y/+a1Wu2EuQedlwZBcCqBCvfLixQi0KfARXOByYubzWadQEafgnwMgRII1Gq1aWPMSUEQvMQY86gSZIksIIAAAgj8r0Ap+noEL6jOiQLVavUYa+2ZxphDOhFts8025tGPfrR55CMfiSICCBRA4N577zX6Z/PmzZ1Sq0j9eUuXLn3XJZdcsr4AWSKJCCCQgwBtfg6IXAIBBBBwQKDsfT2CFw5UMteSUK1W32it/Ug8XU996lPN0UcfbXbbbbdW0GK77bZzLemkBwEEMgisXbvW3HPPPeab3/ymufrqq8369QviFHdZa99Tr9f/I8PlOAUBBAosQJtf4MIj6QgggEAHgbL29QheUOW3CtRqtRVBEJxljHlF+B8VqHjuc5/b+mfnnXdGCwEESiZw3333ma9//eutf+6444547r7m+/7RJcsy2UEAAWMMbT7VAAEEEJgMgTL19QheTEadTc3l9PT0dpVK5RpjzDPCkw877DDzqle9imkhqXqcgEA5BC6++GKjf2IjMX7j+/7jy5FDcoEAAhKgzaceIIAAApMpUPS+HsGLyay3C3Jdq9XeFwTBX4d/qNVq5owzzkAHAQQmTOCuu+4yX/rSl8zXvva1rTm31n6oXq+/Y8IoyC4CpRWgzS9t0ZIxBBBAIFWgyH09ghepxVv+E6rV6rOMMddaa5cot6eccoo59VRtLsKBAAKTKnDNNdeYj3xk3tI3L/N9//OT6kG+ESiLAG1+WUqSfCCAAAKDCRSxr0fwYrAyL8WnPc/7ojHmRcrMLrvsEn9gKUUeyQQCCPQucP7555uLLroo/ODmIAgOazQa3+79SnwCAQRcEaDNd6UkSAcCCCAwfoGi9fUIXoy/zow1BbVa7Y+CIDhHiahUKuZf//VfWZhzrCXCzRFwS+BDH/qQ+da3vhUm6ku+77/YrRSSGgQQyCpAm59VivMQQACByREoUl+P4MXk1MvEnHqe93VjzPP0xz/+4z82K1eunHARso8AAlGB3/zmN+ad73zn1kU8m83mwTMzM2tQQgCB4gl4nnf53DTRY2jzi1d2pBgBBBAYlkCR+noEL4ZVCwpw3Wq16llr60rqvvvua97//vcXINUkEQEERi1w1llnmSuvvLJ1W2vtx+v1+mtHnQbuhwACgwlMT08fVKlUvkObP5gjn0YAAQTKKFCUvh7BizLWvox5qlarn7bW/qFOf+UrX2lOPPHEjJ/kNAQQmCSBNWvWmDPPPDPM8gbf96cmKf/kFYEyCER3GKHNL0OJkgcEEEAgP4Gi9PUIXuRX5oW6kud5TzbG/MAYs1QJP/vss81OO+1UqDyQWAQQGJ3Aa1/7WnP33XeHN3y17/ufHN3duRMCCAwq4Hme2vyn0uYPKsnnEUAAgXIKFKGvR/CinHUvNVee573HGPO3OnH//fc373vf+1I/wwkIIDC5AhdccIG58MILQ4CP+r7/xsnVIOcIFEugWq0eY63Vehe0+cUqOlKLAAIIjEygCH09ghcjqw5u3cjzvI8bY16tVL385S83L3pRa6dUDgQQQCBR4PLLLzcf/7h+NowJguCCRqPxUqgQQKAYAtVq9TXW2o/R5hejvEglAgggMA6BIvT1CF6Mo2Y4cE/P875sjGktcvHmN7/ZHHbYYQ6kiiQggICrAt/97nfNBz7wgTB5V/m+f5SraSVdCCAwX8DzvH80xryNNp+agQACCCDQSaAIfT2CFxNafz3P01aHz1T2P/jBD5p99tlnQiXINgIIZBH4+c9/bt761re2TrXW3lSv1/fL8jnOQQCB8Qt4nneZMaa1Fzpt/vjLgxQggAACLgoUoa9H8MLFmjOCNHmep5X3dtStzjnnHLPDDjuM4K7cAgEEiiqwfv1686pXvSpM/v2+7z+qqHkh3QhMmoDnebcbY3anzZ+0kie/CCCAQHaBIvT1CF5kL89Snel5XhBm6Atf+EKp8kZmEEBgOAIveclLtl7Y933aj+Ewc1UEchegzc+dlAsigAACpRRwva9H57OU1S49U3Rk0o04AwEE5gu43qBRXgggkCxAm0/NQAABBBDIIuB6X4/gRZZSLOE5dGRKWKhkCYEhC7jeoA05+1wegcIK0OYXtuhIOAIIIDBSAdf7egQvRlod3LkZHRl3yoKUIFAUAdcbtKI4kk4ERi1Amz9qce6HAAIIFFPA9b4ewYti1quBU01HZmBCLoDAxAm43qBNXIGQYQQyCtDmZ4TiNAQQQGDCBVzv6xG8mNAKSkdmQguebCMwgIDrDdoAWeOjCJRagDa/1MVL5hBAAIHcBFzv6xG8yK2oi3UhOjLFKi9Si4ALAq43aC4YkQYEXBSgzXexVEgTAggg4J6A6309ghfu1ZmRpIiOzEiYuQkCpRJwvUErFTaZQSBHAdr8HDG5FAIIIFBiAdf7egQvSlz5umWNjsyEFjzZRmAAAdcbtAGyxkcRKLUAbX6pi5fMIYAAArkJuN7XI3iRW1EX60J0ZIpVXqQWARcEXG/QXDAiDQi4KECb72KpkCYEEEDAPQHX+3oEL9yrMyNJER2ZkTBzEwRKJeB6g1YqbDKDQI4CtPk5YnIpBBBAoMQCrvf1CF6UuPJ1yxodmQkteLKNwAACrjdoA2SNjyJQagHa/FIXL5lDAAEEchNwva9H8CK3oi7WhejIFKu8SC0CLgi43qC5YEQaEHBRgDbfxVIhTQgggIB7Aq739QheuFdnRpKiPDsy69atM7fddptZu3atCYJgQfq32247s/vuu5snPvGJI8kbN0EAgeEIuN6gDSfXXBWB4gvk2eYXX4McIIAAAgh0EnC9r0fwYkLrbp4dmauuusrccccdqZIve9nLzNKlS1PP4wQEEHBTwPUGzU01UoXA+AXybPPHnxtSgAACCCAwLAHX+3oEL4ZV8o5fN8+OzLnnnmu2bNmSmuPnPe95Zs8990w9jxMQQMBNAdcbNDfVSBUC4xfIs80ff25IAQIIIIDAsARc7+sRvBhWyTt+3bw6Mg8//LA5//zzW7ldsmSJOfroo+fl/Kabbto6KuOQQw4x++23n+MyJA8BBDoJuN6gUXIIIJAskFebjy8CCCCAQLkFXO/rEbwod/3rmLu8OjLx4MVpp50275433HCD+fGPf9z6b9tvv73ZZZddzKMf/ejWP1NTUxOqT7YRKKaA6w1aMVVJNQLDF8irzR9+SrkDAggggMA4BVzv6xG8GGftGOO98+rI9BK8iGdX61/suOOOrUDGYx7zmNb/PuIRj8hF5cEHHzQbNmxIvJbus3jx4lzuw0UQmCQB1xu0SSoL8opALwJ5tfm93JNzEUAAAQSKJ+B6X4/gRfHqVC4pzqsjM0jwIikjy5YtawUywqCG/rfXRT4vu+wyc88993R1Ovjgg83++++fiyUXQWBSBFxv0CalHMgnAr0K5NXm93pfzkcAAQQQKJaA6309ghfFqk+5pTavjkwva15omoi2TZ2dnTUPPPCA2bx5c6b86DPhyAz9r/7R+hpJx7333msuvfTS1OvusMMO5gUveEHqeZyAAAL/J+B6g0ZZIYBAskBebT6+CCCAAALlFnC9r0fwotz1r2Pu8uzInHfeeZkCEUcccYTZfffdt6bpd7/7nbn//vtboyTuu+8+o8CDgiFZDgVCotNNFNDQVBAtEPrtb3+7dQlNQVmxYsW8y/3mN7/Z+u+nn34600eyYHMOAm0B1xs0CgoBBAheUAcQQAABBPoXcL2vR/Ci/7It9CfzDF5cd9115tZbb+3qocDCqaeemhos0DoVYSBDwQz9s3HjxkzWGk2hz4fbtmpnE+1wEj2igZaXvexlPU9JyZQQTkKgpAKuN2glZSdbCAwskGebP3BiuAACCCCAgLMCrvf1CF44W3WGm7A8OzIKFvzsZz8zP//5z81DDz3UmhKiY5tttjGPfOQjzaMe9SjzlKc8pe/dRX7/+99vDWiEgQ0tyJl2ELxIE+LvCPQm4HqD1ltuOBuByRHIs82fHDVyigACCEyegOt9PYIXk1cnWzkeVkfmzjvvNFdeeWXrHrvuuqs56qijhiKs6SXR6SYaobF+/fp59yJ4MRR6LjrBAq43aBNcNGQdga4Cw2rzJ51d019932+NENXoT8/zWi9uODoLaL2z73//++a2227bOrJWU4GPPfbYBS+5fvvb35rvfOc7rSnGWi+tUqkY9e0OOuggiDMKzMzMmF//+tetkc9HHnmkecITnpDxk5w2qQKu9/UIXkxozRxWR2ZUwYukYlODePPNN5sf/OAHrakjwwhefOtb32rdQ8cf/MEfmCc/+clda9CmTZtaHRuNRtFOKurYbL/99qWqdVGTeMasta18a9cY7e7y2Mc+tlR5n7TMuN6gTVp5kF8EsgoMq83Pcv9ubUT4+bCtePzjH2+e9rSnFaadJHiRpQb83zkK8uhhWsGI6JEU+Pnxj39s1qxZY5rN5rxzs/S9ektV97Ovvvrq1sji5cuXm2OOOaYwdTPMlavBi+h3p1MJLFq0qOW+1157tfrbve4+qCnt119/fasOPelJTzKHHnpopqoRmunkpz71qeaZz3xm6ud+9atfmauuuqr1/KHfsenp6XmfSft7/AbR+q81/PQyWOv7jeJwva9H8GIUtcDBewyrIzPO4IWY9WW/4YYbWuJpC3b2s+YFwYuFlTlLxzT8lIIYhx122IKFVB38ipCkBAHXGzQKDQEEkgWG1eZn8e6ljdD19MCiBxW9XdebdpcPghe9lU60Lmy77bZm7733bo1U0UuO3XbbrVX2OvTCRw+QmoqswNbOO+/c+kfHE5/4xJH1IXR/vYBat25dKx3Pfe5zWw/BRTqKHLyIOquOPO95z9taD7KUQTQIoZ0L9QJRwZC0I/o5BUw0KigtcJAWnEj7ezRNv/jFL8zXv/71ViBEI2YOP/xws8suu6QlO7e/u97XI3iRW1EX60LD6siMO3ih3UQajUZqYehH7KSTTko9L34CwYvuwYs999yztQtM9NCUnl/+8pdbd5JRUElvL7QeyjAOOpPDUP3fa7reoA0v51wZgWILDKvNz6ISbTeT2ghdQ1MC1E6sXbvWBEHQuqzWynr2s5+d5RZjO8f19sal9Gn9MgUCNMVXgQv1A7QmWtLxwx/+0Hz3u99t/UmBLI22GNehHew04lZpVZr1EF2kowjBC/UL9X0Pg1ehr4JHt99+uwnXueul/6g18pR3jYDWoUDoc57znEzBp2jwQp993OMe1wpgxNMXrQdpwYm0v4fX0qikK664wuj7ojQriKuR5KM8XO/rEbwYZW1w6F7D6siMO3gh4ksvvbS1S0m34+CDD25NY+j1IHixUCyLiab0qAOgOa7qmGrqjCLgw+gEuNRZ67V+uX6+6w2a636kD4FxCQyrzc+SnyxtRHgd9SGuueaarW8c9bCoBwdXD9fbG5fSp7TU6/XWw+ROO+1kqtVqx2LVUP+f/vSnrbfORxxxRGu0BUd/AkUIXnRbL0aBTa2lp4d/HVmnf4QBMAUANGpG10mazpGkGg9e6BqaOtLtuSEtOJH2d6UjGrjQv48rgOt6X4/gRX+/BYX/1LA6Mi4EL1Q4itJq21RF7u++++5WeT3jGc9odYI0MkANYj9HL50wXX/S1rxIm4safwOnIYB5Hy511vLO27iv53qDNm4f7o+AqwLDavOz5LfXdlMLNN544409PahkSccwznG9vXEpfVke3sIycvWBexh1aNjXdNWyl7qphVu/+tWvGr0I06hdvfzqtv6FztMoH42+0IgZvTDTCA5NUdJaFJ1G/MTrX7RsNGJboy86rVuXVr/T/h5fD0YLq2qdi26jPYZVd1zv6xG8GFbJO37dYXVkXAlehPyK1ipNOvQjoB1QBjl67YQRvJivraCSGlLNH83aiPRaXr00iL1ee9LPd71Bm/TyIf8IdBIYVpufRbzXdjP6oKKXDXpDv2TJkiy3Gvk5rrc3LqUv7eEtWniuPnCPvILlcENXLXupm3oZqWCE+pBZRu7qN0RTL7RmRLhYvNaQ0OgLjaDQIpzdjqiZ1sjQGiw6tC6LdmxJOtLqd7e/x0eX6HdvnFOUXO/rEbzI4YehiJcYVkeG4MX82pA1eKHFebRLin7MFTHWoYd7DXE78MADU1e31ue+973vmbvuumvr2hKakrH77rubpz/96YnTM8IfZ51Xq9Va8431tkvz7DSvUJFtbV+WdvTaMY2+VevWiGjEjIb96X+1Na4OdWD1oy6T6FDiqHOn9HYaLtjLfdIsyv531xu0svuTPwT6FRhWm58lPb22EZ0eaqL/Xb/neoj45je/adR+6iFFUwuOPvroeUlSe3rTTTe1piCobdO0Rb3J1AOQ1lLQEPS0RUH14KJ2S22Frqfz9UCjz+vtaKetUqMPK92Gf//kJz9p5UNHt9GLWtNLW4xqWmzYT0hq5wdpD9PKUwbqa2ir+mgatJhmp11i4kPw4/cId2LTA2q4W0OndCQ5aicJ7Sqh/ouuoX9XGesNvdKUtNBhL3Up2leK7xgX/5vSHe2LabqC+lNas0Bp71bX4vUs/lk9jGvL01635I0HLzTyOL79rOqz+lV77LHHPPpof01BAE25Tjq0G4ume8leLwn1sjDt6CV4oXVSNOVIa2BkCV5cd911rTqhPqN+E2QW7vynURcqx24B0ajZIYcc0uqfK3CieqVF59W3jh+DBC+iv5GqtxodMoxp1WllEv7d9b4ewYusJVmy84bVkSF4Mb+ipAUvFG299tprW9twdTrU0OjHc5999kk8RT+q+kfXSjo6rdAc/jhr6J1WUVbgIzx62da1146pgiTaekydTXX8FF2OHsqHrqmGJ1y4LZ4vNaNsMBMAACAASURBVOrqCDzrWc9q/amfzlo/9ynZz0DP2XG9Qes5Q3wAgQkRGFabn4Wv1zZCD+dqnxS0jo68iD/sqH3QfwuPeIBabZraVz3wdDr0oKAgyIoVKxJPUdBDO5ipvUo69FCkB2b9Pf5QmVfwIks/QQ9iWhtCbWo/7WFaOSoN3/jGN1pD7zu1y3qwU7BA/0SPYQYvNIpTAY/41qvR++tBUw+c0eH3vdSlrMGLfffd1/zoRz/aGtSJm3abBpBWz1RP9X3QA/QgwQs9uEcXxY2nMW4VHcHQ7aFfgYuf/exnPS2K2UvwQs8W4cgJrZeifmOn6RSafqFAha7/2Mc+thUI0LlhIEZ96rS1dOIBHwVP9Dug4Ix+K3RNTSOJHv0GLxSQVB9e1+5lQdK07+wgf3e9r0fwYpDSLfBnh9WRIXgxv1KkBS+0iKXeCunQKAe9ydHbI/34atSBOl/qKOjHVpHscKuw8C7RfaAVcNC2Y4qcq5HT3xQo0A+ifmQ19DY6kiLeoVBAQNF3/TAroKGAiVYETzt67ZimNVhRE91fbyz05kT5UOOot1Th2y9tW6b9v6NH2vXDcwe9T5pLGf/ueoNWRnPyhEAeAsNq87Okrdc2IrrTRPQtbvS3PbyvHkr0UBUG4fX2WIfeUGvaqNoKtW0aqaeHS7211cOb7qEHXx2d3nSq/dU1wsCF7qOXCHp41EOdAux6qAmPYQUv4tuLKnCvNjHezidt6Zi1PexWjgpc6MExnIIb7WvIRm2yXsDovG67I6Q93EXTkGWqQ3SNgHgZq++jvlW4S4WmCWikZ3j0UpeyBC90XaVB+VeQItxOVXVE+Q5tkna7GLSepX0H4309BboUpFAd0vfjjjvu2JpGXStqpb9rBz8FFDs99EeDBUl9zU7py1o3o+Us36R+X/Qe0VEg0dG90UBM2qKf8fqngInW3NDvio6kHXDS6nfS36N9+HFsidqpbFzv6xG8SPvWl/Tvw+rIELyYX2G6BS+ic/g6RXI1DFKLjiYNxdOwzcsvv7zVgekUrY1+Pj7cMtqgKUigfaT1A93r0WvHNNrQxTt76kxqaKDO6TQ0UA2T3qapMxCNqid1Sjq9ocjjPr06leF81xu0MhiTBwSGITCsNj9LWntpI/SAoZF5Gi2hwITapXCtqvgDp9orjTaID6/WA5faN7WRnXYJUPuhqRp6uNShLVyjC0jr7xqmr6kaOpKmK8TnqQ8jeBF94OkUZIk+AMWH7Gd9QOxWjtolTKMu1A9RGvTWWn2O6BEtt6Qgis5Ne7jrNXgRvu3vVD7Rvob6OHpbrjLSkbUu6dyswQvdQ/UxvjtOt35cHvUs7TsY7eupX/X85z9/wUgjTb1SgErBqHgAQqNJ1qxZ07pN0tSRaLlmnTISLwP1gfX9i07lUD9N3z+9tFJZdirneP7Dte7i66pFF/FMm3qSFDzT4p/6TdBvU9ILxbT6Hf+7gqmhuQJfCrQccMABacU5kr+73tcjeDGSauDeTYbVkSF4Mb+suwUv4nMu1bDGj+i+6PGOUTinr9ve1dH7x3+swx/nXva+TqrJvXRM9fluJmocNIRODboawaSpMvEov+YuasRIeGTprOVxH/e+1cNPkesN2vAFuAMCxRQYVpufRSO+y5SmgsQPjTBU514PwXpI1hEfZh/9be/2hjc6xLzbUP1uC0hHFw3tNlw+uv3nMIIX4YNYPJAT9Ys+AIdrWIXTYLK0h93KMHptPbBpio1Mk47oiJmkN9tpD3fRa6aNvFAbrnPUn+hWPjfffHNrGqqOgw46aOvDYda6pM9lCV6oH6X1IPRAGj+i6zXE60ge9SztOxjt62n6THxdi/DzYZ9S//7sZz+7FbDTkWYdfr9loABE0noQSWlMGv3SKS8Kasi30/Tp8HOy1kgRfbeTppfoZaDqadoIjk71L1rHNd1a/fYw4JJWv6N/V39cwRT18cND0960Psc4dheJu7ve1yN4kfatL+nfh9WRIXgxv8JkHXmhiL2i4foxzHJEr6upIHqAj78JCa8Tvp0IFy4K3wqkdQ6ypEPn5Bm8yHLPtKk4g3bWwjSk3SdLWst2jusNWtm8yQ8CeQkMq83Pkr5oG5HlfL2F1AOQhthH38Rm/W2Pzr9Pe5iKLkgYfWCLPqR0W1i6W5oGXfMi+vIi7U1xmN54gCGrWadyia4/kjTSMfq56INj0qjHtIe76LXS+ifRoES38ommv9MUpLQ1JLIEL7oFdqJ9ifi9NLVFU1h1xKe2RD0GKcc0y/A+0fXI4iMooteIrhcRHc2Q1heN17Feghf6bKc1VaLXjY4SiX6fw3M61Yd42jqZRUd1xcssrX5H/x69n37vwnVkFPwK13LL8ls5rHNc7+sRvBhWyTt+3WF1ZAhezC/4tAfg6LoLigTvuOOOrai41r2ILwYUb8g0vULX12cUTe+0iJYWgtKw0nikOWuDllaVew1edJs2Er2XfujVQdH8ZOUz6UhaWLTXRr7f+6S5lPHvrjdoZTQnTwjkITCsNj9L2rIEL9SB1zBvBfD1EKcH5W4PO50eODVSQG2bdsXIsvB0dH58dGpImGY9lGoqgNrkpGOYwYvog1an3bLS/HttD+PX6+STdN80+7SHu+g10/on119/fWsHGT3Q6mEvPlUjvJb6Dhqarzfx3RZ/1Qsg1b+kY5jBi6yjFgYpxzTLMM/Re8S3KNb0KplrVFR06kh05EjaOhL9fp81pUUjJsL1ZToFebqNQArvneUcndvNLLpGSXSKVFr9TgpeaO0MrWWngKum7Liy7oXrfT2CF2m//CX9+7A6MgQvegteqCHQGxNFi+OrmetHTB0mbXUaztMMr94pgptWXaPbsGVt0NKu2WvwIq0R1jxH/ZBrvnLaMUjwYtD7pKWtjH93vUErozl5QiAPgWG1+VnS1msb0emaaW2HPtdtqmTSdTs9cGRtH4cZvIimLb4mRxZ3nZPFrNu1otu4KkiQNC0ia9Ah7eEu63WiD5dZHXReNODVi8soghdpU3J6SW/cJGtd7vZiKbpGW3SaTjgNo9u0pkG+z+Fnu03xCs+JBlI0bUpTTBQUjR9adFOjTHREpxL1Uv+0Xo6+GzrC6R5anyPc6jcp2Bjvt0entEV/I3tZ9LSX+t/Lua739Qhe9FKaJTp3WB0ZghfzK0nayIvwbC26ecstt7QWJlIjFd32VD++Go2hFZbDuXBFDl502yo1OiRP+daP+zOe8YzWnNbwSDPN0sjncZ8S/RxkzorrDVrmjHAiAhMmMKw2PwsjwYstiQt+hnbRAEH0BQPBi1+33kQnrbMR30EjSz0keNF9zZK0UbHhdKywTLSmRDjKKW3qTVL5ZOmrRT8X/R1JmhISnQKWpT7onE5TodICPlErjWrW7nyaNpM1eKER09oBMOzTq88f3c2k21o9WfM2yHmu9/UIXgxSugX+7LA6MmUPXoRRZhV9lrcQ0QdtrWtRq9XmbVfaqQopyqxghqZ76EFbR3QuXDTC3O9w0rQf56zVu9eOafT8+FzV6Krmnd405RG8yOM+WX3KdJ7rDVqZrMkLAnkKDKvNz5LGXtuITtfM8rCTNnUhfm2mjXQvQVenjYQLmaaNWBikLoWfHdXIi36nJ6V9B7P29aLfr6SH+uhCuJpipWkiurZeviXtxpOWrizf5+g1okG++P2i/cK0+0b/3mn71yxm0Z3vNFriaU97mrnhhhtao6jTRl4k/f3+++9v7WaitW467ZLUS94GOdf1vh7Bi0FKt8CfHVZHpuzBiywPvdFqEZ2zqi3GNK9Sc+R0aLsl/ejrR0qLbSatMBzdmim6GFJ0CF+viyTFG+R+G//wOr10TKMLesW3sdL1sswzziN4kcd9Cvz17zvprjdofWeMDyJQcoFhtflZ2HppI7pdL+vDTh4LdkYXUsxjwU4NYdcCpElHp5EX3XYby+Kuc7Kadbqeqwt2Rl8kdSsf14MXedSztLqQ5UFc1+i2YKf+Hl94VIt6/uAHP2iNjoku4pmWnvDvvdbNqFU8eBENrGSZYtVpDY9e+8caaXHHHXe0Pqa+uPr1/QYvdI3oM8Y4179wva9H8CLrt6xk5w2rI1P24EV0y6gs89KiDWx8MaNwwam07aW07ZPm0sXXdwjfPHTboiustgoa6Ic1emRt0NKqftaOqd6IKc0aCqsjqYHJsniVRqXIRHnqd82LPO6T5lLGv7veoJXRnDwhkIfAsNr8LGnL2kakXSvrw070QSa+a0L0HsPeKjU6QlJD7DVMPOmIDnePThvRuVm2StV54TW0O8tRRx3VevOrI6tZJ/v4VqndHlJHuVWqbPWWWg+KaVMWNMRf/aTwxVGvLsMceRENDvW7JW/a9ybrVqlh0E/XS5qWEa1netmmh+u0rWq7pa3Xuhl+F3RNBQKj26b2ErDU56Mv0pJ28snaP1YeLr/88taCsNGjn5EX4eejv5d66antWNXXHeXhel+P4MUoa4ND9xpWR8aF4IWix4qEanSChmGFO1WogdPUDc0122uvvUy4D3qvxRL9gVeHRB2FaKMYXk8RVC3qo8Y1uiJx+Pdo5Fc/dLpOdFs4nadFJfWgrjcw3faQV7405DBpxe0bb7zR/M///E8rWKAGKRzhkfXHOc0nS8dUnYdvfOMbRqtG6+j0gxzt/CTN+ZPD1Vdf3VpJXkdS8CK6p3qn7eXyuE+aSxn/7nqDVkZz8oRAHgLDavOzpC1LG5HlOlkfdqJrGnUafq2HcrXPaod1xIPp0Yd2/T1pWLzuo/YoDMjH2+joyImkPoCuqz5TuNOA/j0evIiue9Gp3dTi1nqw0/3ibV6W9jDNPvo2WGlQACO+NbuCCbLQm+dOec1zwc74yxC9HJJdfASrTBTk0ChXbZsb9pGy1iXZDDN4Ec9HP/Usrfyi64Oo3NTX1K4+0SNaD7u9mIsGjcLPd9vitVvaeikDjU7SlAx5xdOXFojolIZugcFe+sfqY+tFpRbgD49Bghd6ZtH99bJUx2677dZa92WUh+t9PYIXo6wNDt1rWB2ZcQcv1ECdf/75qdKD/BjoQVw/LAqM6FBDrV1BNEdQUyH0Q6rgiX54tH2pOk9a0Xi//fably79CCtiq8ZAh0ZG7L333q1rKeAhS3WsdD8dSQ1EtFOoRlsP/LqPHuq1xaiG2YU/gPFgQC8/zt1Ao2nQ4pqy1aF0q1OlUSP6J9xNRQ3P0Ucf3QpgxI94FFsm6lTKWG8oFPwI1wDRZ5OCF/q7Aj46X/ZKjxpqXUP/XwGiPO6TWslKeILrDVoJyckSArkIDKvNz5K4UQcvlCa1q1/72tdaD61a/FkPrVo3Sg/3ao+0npReDujoFBTQebpG2ObozbjaI70s0Ge1wHa4faOukzQCIJp3fU5tvLah1MsVvWhROqMPPfHgha4bvYbaPF1Di3grbwosaO690qg+gN5I6+VMeGRpD7OUoQITuk/Y7kbToC1L1edRn6ZTf0efyzN4oetF1wgI+1DaelJ9KNmo/3T77be3bOJD8Ht5cB5m8ELpzqOedSvD+OKm6gPtvvvuWwMYKhf9Ey4U320aTnRNGd1T/SqNDFCd7vWIloFeJiq4FH2Bpz6kXlTpe6L+rPrTOuJ94eiLwF62a40G5eIjtHrpH8cX21QaBwle6PPRKePdvlO9mmc93/W+HsGLrCVZsvOG1ZEZd/BCnQm9xUg71JCdfvrpaad1/Lui+do7PAw8dDpRP8QKXKhBTTr046zobziSIOmcpN1GwvPU6VHEV0GKaAcofh39kCpyGx0h0suPczeoaMeq23lhB1INVPytTfRz0RErSddTkEh5VWAkPkQ2PP/mm29uRemjJvGOZR736bsCFfSDrjdoBWUl2QgMXWBYbX6WhI8jeKF03XXXXebaa69tjQbodChwobax00hM9Sk0QiMaNI9eS4FxvSlVECMpeBF/2RFPhwIOGg2qB1gdScELPRwpH2HwICkvagsPPvjgeUPpe2kP08pRadDoSQUDwofIpLxo0UL9k3TkHbzQPfSQp3UHokGk+L1lI1cFnsLDpeCF0pTWH1H9VL8zyzSZeP7Dvp5ermm0sPrpncqw0wiW6DV/9KMfmTVr1rT+U6fdOtLqk/4eLYMs5+u7ogCk+tThEZ/WlLQzTadrR0dGxUdz9No/Vn9ULyMVNNMxaPBC11CAVc7qxyrwqRFP0Z33spj1e47rfT2CF/2WbME/N6yOzLiDF/qy66FVh96yx/ck11ZEYSfkZS97WeJ0j16KVsEL/ZArKhxOT9EP7PLly1tvPxS0SJpSEr2HfpjUKdHQMzXAYfrU4KpjdOCBB7YaiG7HAw88YL7//e8b7V8dpkOf11smdSR22WWXBR/v9ce50/27BS8UMVaDqR9yRcvVuctyKD8Kyig/aqwV+NAojP3337+1wrXKWAEKHZ3eEshT00Pkoc+rg6gRH9HyyOM+WfJTlnNcb9DK4kw+EMhbYFhtfpZ0jit4obSpPVVwX7t36WFF7W3YRmuUotoTtVPdDj1kfe9732u9AVZ7pPPVxqs90ggITUvQC4hOay8oDWqf9YAajqRU+6x2XQEH9SMUINGRFLwI06YAh66jUYVhP0EjMfQW/elPf3rXefFZ2sMsZal8ykIPa2EawjZefRX1OTodwwhe6F56gNXbd5WzRrTo39Xmy0b9wCQb14IXyof6I1q7RMayDeuZ+pEaOev7fqv+pK3xEfcP+3p6QNei8VqfQffRyJVwtIzqs8pP9TntiE4dUSDhgAMOSPtI4t+zBC/CclQfUn3ZeP2KrkPXq4sSdd11122dOhZd56Of/nF0jbs8ghdKX3Sa+ijXv3C9r0fwoq+vXPE/NKyOzDiCF3rgV2MeTivQD6IOdUy093L0OO+883INXhS/JpADBLILuN6gZc8JZyIwWQLDavMnS5HcIjAegbRtTEeZqnDNsKQd40aZDu41PAHX+3oEL4ZX9k5fOe+OjN5GKHigiKwWh9Shtwp6K66IriK+eRyKGCvSqqi/7qcRD+Ewrfj1CV7kIc41EPg/AdcbNMoKAQSSBfJu83FGAIH8BNSP7TZKN7quQ5atQPNL2fwraUSIRoCoH540umBY9+W6oxVwva9H8GK09cGZu+XZkdFwRA1B63Zo+sNxxx3XU/413D8apND/D4dcZrkQwYssSpyDQHYB1xu07DnhTAQmSyDPNn+y5MgtAsMV0ELkWtNEi6DqhV98GlO4Y4qmeWjK0+GHH260wOQ4jnAdBt1bi8Nq2hVH+QRc7+sRvChfncuUozw7Ml/+8pdbc/XSjuOPP77jisSK5io4Ef6jURXxfZM7XV9zR7XSsf7Rj7sW6dIxijUv0vLM3xEok4DrDVqZrMkLAnkK5Nnm55kuroXApAtEd3JJ23VOO6loUcr4lrDDMtSaGNpJRovehrvjaLFPvZDULiPR3UGGlQauO3oB1/t6BC9GXyecuGNeHRlNFzn33HO35kkrGUcPbSemqLGOZz3rWa0FNBWoCNeoCEdWdFspOno9DasLAxX6Xy1gE13ARwtfqiFIO/SDe9ppp6Wdxt8RQCAi4HqDRmEhgECyQF5tPr4IIJCvQJadXHTHpF3j8k3JwqtpBLSmiURfUGoh1COOOKK1cwlHOQVc7+sRvChnvUvNVV4dGc3TO//881v3SwoIaFcIDTPToe1Jtf5FllEaOl8/kNFAhbYI0ue7HQqmXHDBBa0VwbsdvewFnYrJCQhMiIDrDdqEFAPZRKBngbza/J5vzAcQQCCTgPrGWgxTu6xpirRGOIQjizUNOmnXuEwXHuAk9fG1m47Wl9N0Fu3aph1xsu4cN8Ct+egYBVzv6xG8GGPlGOet8+rI9BK86JZfLeipQIUCFOH/PuIRj+iLSKM4tI2mFhSKH/rx1VZQ2lpMwRQOBBDILuB6g5Y9J5yJwGQJ5NXmT5YauUUAAQQmT8D1vh7Bi8mrk60c59WR6Sd4oTl94YgKBSs0d67bKssTWkRkGwHnBFxv0JwDI0EIOCKQV5vvSHZIBgIIIIDAkARc7+sRvBhSwbt+2bw6MlmDFxrl8LSnPc085SlPYYEf1ysH6UOgg4DrDRoFhwACyQJ5tfn4IoAAAgiUW8D1vh7Bi3LXv465y6sjEw1e6GbdFuw85JBDjObtcSCAQDEFXG/QiqlKqhEYvkBebf7wU8odEEAAAQTGKeB6X4/gxThrxxjvnWdH5qKLLsq0ram2VdJqyRwIIFBMAdcbtGKqkmoEhi+QZ5s//NRyBwQQQACBcQm43tcjeDGumjHm++bZkbnxxhvNd77zna450hoXxx9//Jhzze0RQGAQAdcbtEHyxmcRKLNAnm1+mZ3IGwIIIDDpAq739QheTGgNzbsjo61J77333kRNLdDZ784hE1o8ZBsBJwVcb9CcRCNRCDggkHeb70CWSAICCCCAwBAEXO/rEbwYQqEX4ZJ0ZIpQSqQRAbcEXG/Q3NIiNQi4I0Cb705ZkBIEEEDAZQHX+3oEL1yuPUNMGx2ZIeJyaQRKKuB6g1ZSdrKFwMACtPkDE3IBBBBAYCIEXO/rEbyYiGq4MJN0ZCa04Mk2AgMIuN6gDZA1PopAqQVo80tdvGQOAQQQyE3A9b4ewYvcirpYF6IjU6zyIrUIuCDgeoPmghFpQMBFAdp8F0uFNCGAAALuCbje1yN44V6dGUmK6MiMhJmbIFAqAdcbtFJhkxkEchSgzc8Rk0shgAACJRZwva9H8KLEla9b1ujITGjBk20EBhBwvUEbIGt8FIFSC9Dml7p4yRwCCCCQm4DrfT2CF7kVdbEuREemWOVFahFwQcD1Bs0FI9KAgIsCtPkulgppQgABBNwTcL2vR/DCvTozkhTRkRkJMzdBoFQCrjdopcImMwjkKECbnyMml0IAAQRKLOB6X4/gRYkrX7es0ZGZ0IIn2wgMIOB6gzZA1vgoAqUWoM0vdfGSOQQQQCA3Adf7egQvcivqYl2IjkyxyovUIuCCgOsNmgtGpAEBFwVo810sFdKEAAIIuCfgel+P4IV7dWYkKaIjMxJmboJAqQRcb9BKhU1mEMhRgDY/R0wuhQACCJRYwPW+HsGLEle+blmjIzOhBU+2ERhAwPUGbYCs8VEESi1Am1/q4iVzCCCAQG4Crvf1CF7kVtTFupDneZuMMUuV6s9//vNmyZIlxcoAqUUAgZEKbN682bz0pS8N7/mw7/vbjDQB3AwBBPoW8DzvIWPMMtr8vgn5IAIIIFB6gSL09QhelL4aJmfQ87xfGGOeqL+effbZZqeddppQCbKNAAJZBH7961+b17/+9eGpP/d9f48sn+McBBAYv4DneTcaY/ajzR9/WZACBBBAwFWBIvT1CF64WnuGnC7P89YYY56p27z//e83++6775DvyOURQKDIAj/84Q/Ne97znjAL1/u+/9wi54e0IzBJAp7nXWqMOY42f5JKnbwigAACvQkUoa9H8KK3Mi3N2Z7n1Y0xnjL0lre8xRx66KGlyRsZQQCB/AWuvPJKc9ZZZ7UubK39Qr1ePyn/u3BFBBAYhkC1Wv03a21r6BRt/jCEuSYCCCBQfIEi9PUIXhS/nvWVg2q1+mlr7R/qw6985SvNiSee2Nd1+BACCEyGwAUXXGAuvPDCVmaDIDir0Wi8YTJyTi4RKL6A53lvMcb8E21+8cuSHCCAAALDEihCX4/gxbBK3/Hrep73j8aYtymZz3nOc8zb3tb6vxwIIIBAooDWu9BcyPbxat/3PwkVAggUQ6BWq70wCIIv0eYXo7xIJQIIIDAOgSL09QhejKNmOHBPz/Oqxhg/TMp//dd/mRUrVjiQMpKAAAKuCdx4443mb/7mb8JkbfB9f8q1NJIeBBDoLPDCF75wh40bN95Pm08tQQABBBBIEihKX4/gxQTXX8/zfmSM2V8Ef/Inf2I8r7UEBgcCCCAwT+Ccc84xq1evbv03a+3H6/X6ayFCAIFiCXiep3lfJ9PmF6vcSC0CCCAwCoGi9PUIXoyiNjh6D8/z/kw7pSp5+++/v3nf+97naEpJFgIIjFMgOoyw2WwePDMzo92KOBBAoEACnue9yBjzRdr8AhUaSUUAAQRGJFCUvh7BixFVCBdvU6vVdgyC4FZjTGu+CAt3ulhKpAmB8QpcdNFF5vzzzw8T8SXf91883hRxdwQQ6EfgT//0T5fceeedPzPGPJE2vx9BPoMAAgiUU6BIfT2CF+Wsg5lz5XmeRl5oBEbr0OgLjcLgQAABBG655Rbzzne+cytEEASHNxqNa5BBAIFiCnie91FjzNadgmjzi1mOpBoBBBDISyChr/f8RqNxZV7Xz/s6BC/yFi3Y9arV6qMqlcrVQRAcoKRvt9125jOf+UzBckFyEUBgGAKnnXaa2bRpU+vS1tq31+v1Dw/jPlwTAQRGI0CbPxpn7oIAAggURSDW1zuzXq+/2+W0E7xwuXRGlLbp6elnVyqVb4a323vvvc173/tes80224woBdwGAQRcE/iLv/gLc9ttt4XJ+qnv+092LY2kBwEEehegze/djE8ggAACZRSI9fW+vXHjxiOuuuqqjS7nleCFy6UzwrTVarXTgyD4XPSWb37zm81hhx02wlRwKwQQGLfAddddZ84+++ytIy7a6XmK7/s/GXfauD8CCOQjQJufjyNXQQABBIookNTXq1QqJ6xevfpS1/ND8ML1Ehph+ua2Sn2PMeZvo7dU8OL44483Go3BgQAC5RXYuHFjazvUc889N57Jt/q+/8/lzTk5Q2AyBWjzJ7PcyTUCCEyuQKe+XhAE72g0Gh8qggzBiyKU0gjTuHLlyn2azeZlxpgnRW+73377mUMOOcRMT0+bZcuWjTBF3AoBBIYpcOuttxpF4K+99lpz3333RW/1m2azeerMzMzXh3l/ro0AAuMToM0fnz13RgABBEYl0KmvZ639bRAEf+b7fmsb7SIcBC+KUEpjSGO1Wv17a+07km594IEHYyOJ/gAAIABJREFUmsc85jFmxx133Pq/Y0gitxyiwO2332722GOPId6BS49DQMGJ8J97773X3HnnneZXv/rVgqRYa7/wwAMPvOL6669/aBzp5J4IIDBaAdr80XpzN3cE6O+4UxakJB+BrH29IAi+bq19g+/7P8jnzqO5CsGL0TgX8i6e573cGPNKY8wxhcwAiUYAgV4FrpobdfU53/fP6fWDnI8AAsUWoM0vdvmRegQQQCCjwHeNMZ+fmpo6a9WqVYV7SUXwImMpT/JptVptvyAITjHGvNgY89RJtiDvCJRRIAiCC4wxn200GpoyxoEAAhMsQJs/wYVP1hFAoMwClxhjPuH7/uoiZ5LgRZFLbwxpV6fGGLNfs9l8grX2CcaYnY0x+l+O8ggcGcmK3sRzlEQgCILfan5je47jPcaYeyqVyp2rV6/+TkmySDYQQCBHAdr8HDG5lIsC9HdcLBXSNKjA3XPrWNxtjLnbWqt/fmuM+WG9Xr9t0Au78HmCFy6UAmlAwCEBz/OCMDm+7/Mb4VDZkBQEEEAAAQQQyEeA/k4+jlwFgVEK8GAySm3uhUABBGjMC1BIJBEBBBBAAAEEBhKgvzMQHx9GYCwCBC/Gws5NEXBXgMbc3bIhZQgggAACCCCQjwD9nXwcuQoCoxQgeDFKbe6FQAEEaMwLUEgkEQEEEEAAAQQGEqC/MxAfH0ZgLAIEL8bCzk0RcFeAxtzdsiFlCCCAAAIIIJCPAP2dfBy5CgKjFCB4MUpt7oVAAQRozAtQSCQRAQQQQAABBAYSoL8zEB8fRmAsAgQvxsLOTRFwV4DG3N2yIWUIIIAAAgggkI8A/Z18HLkKAqMUIHgxSm3uhUABBGjMC1BIJBEBBBBAAAEEBhKgvzMQHx9GYCwCBC/Gws5NEXBXgMbc3bIhZQgggAACCCCQjwD9nXwcuQoCoxQgeDFKbe6FQAEEaMwLUEgkEQEEEEAAAQQGEqC/MxAfH0ZgLAIEL8bCzk0RcFeAxtzdsiFlCCCAAAIIIJCPAP2dfBy5CgKjFCB4MUpt7oVAAQRozAtQSCQRAQQQQAABBAYSoL8zEB8fRmAsAgQvxsLOTRFwV4DG3N2yIWUIIIAAAgggkI8A/Z18HLkKAqMUIHgxSm3uhUABBGjMC1BIJBEBBBBAAAEEBhKgvzMQHx9GYCwCBC/Gws5NEXBXgMbc3bIhZQgggAACCCCQjwD9nXwcuQoCoxQgeDFKbe6FQAEEaMwLUEgkEQEEEEAAAQQGEqC/MxAfH0ZgLAIEL8bCzk0RcFeAxtzdsiFlCCCAAAIIIJCPAP2dfBy5CgKjFCB4MUpt7oVAAQRozAtQSCQRAQQQQAABBAYSoL8zEB8fRmAsAgQvxsLOTRFwV4DG3N2yIWUIIIAAAgggkI8A/Z18HLkKAqMUIHgxSm3uhUABBGjMC1BIJBEBBBBAAAEEBhKgvzMQHx9GYCwCBC/Gws5NEXBXgMbc3bIhZQgggAACCCCQjwD9nXwcuQoCoxQgeDFKbe6FQAEEaMwLUEgkEQEEEEAAAQQGEqC/MxAfH0ZgLAIEL8bCzk0RcFeAxtzdsiFlCCCAAAIIIJCPAP2dfBy5CgKjFCB4MUpt7oVAAQRozAtQSCQRAQQQQAABBAYSoL8zEB8fRmAsAgQvxsLOTRFwV4DG3N2yIWUIIIAAAgggkI8A/Z18HLkKAqMUIHgxSm3uhUABBGjMC1BIJBEBBBBAAAEEBhKgvzMQHx9GYCwCBC/Gws5NEXBXgMbc3bIhZQgggAACCCCQjwD9nXwcuQoCoxQgeDFKbe6FQAEEaMwLUEgkEQEEEEAAAQQGEqC/MxAfH0ZgLAIEL8bCzk0RcFeAxtzdsiFlCCCAAAIIIJCPAP2dfBy5CgKjFCB4MUpt7oVAAQRozAtQSCQRAQQQQAABBAYSoL8zEB8fRmAsAgQvxsLOTRFwV4DG3N2yIWUIIIAAAgggkI8A/Z18HLkKAqMUIHgxSm3uhUABBGjMC1BIJBEBBBBAAAEEBhKgvzMQHx9GYCwCBC/Gws5NEXBXgMbc3bIhZQgggAACCCCQjwD9nXwcuQoCoxQgeDFKbe6FQAEEaMwLUEgkEQEEEEAAAQQGEqC/MxAfH0ZgLAIEL8bCzk0RcFeAxtzdsiFlCCCAAAIIIJCPAP2dfBy5CgKjFCB4MUpt7oVAAQSijbkx5qgCJJkkIoAAAggggAACvQpcGX7A932eiXrV43wExiDAF3UM6NwSAZcFYsELl5NK2hBAAAEEEEAAgYEFCF4MTMgFEBiJAMGLkTBzEwSKI+B53t3GmB2Lk2JSigACCCCAAAII9C3wc9/39+j703wQAQRGJkDwYmTU3AiBYgisXLlyn2az+YlipJZUIoAAAvMEdjfG6B8dP2//AxECCCDQUWB2dvbNl19++fcgQgAB9wUIXrhfRqQQAQQQQAABBDIIeJ6nOexHtk+9yvd91u3J4MYpCCCAAAIIFEGA4EURSok0IoAAAggggECqgOd5VxljjmifeLXv+2EgI/WznIAAAggggAACbgsQvHC7fEgdAggggAACCGQUYORFRihOQwABBBBAoIACBC8KWGgkGQEEEEAAAQQWCjDyglqBAAIIIIBAeQUIXpS3bMkZAggggAACEyXAyIuJKm4yiwACCCAwYQIELyaswMkuAggggAACZRVg5EVZS5Z8IYAAAgggYAzBC2oBAggggAACCJRCgJEXpShGMoEAAggggECiAMELKgYCCCCAAAIIlEKAkRelKEYygQACCCCAAMEL6gACCCCAAAIIlFeA4EV5y5acIYAAAgggwMgL6gACCCCAAAIIlEKAaSOlKEYygQACCCCAACMvqAMIIIAAAgggUF4BRl6Ut2zJGQIIIIAAAoy8oA4ggAACCCCAQCkECF6UohjJBAIIIIAAAoy8oA4ggAACCCCAQHkFCF6Ut2zJGQIIIIAAAoy8oA4ggAACCCCAQCkEWPOiFMVIJhBAAAEEEGDkBXUAAQQQQAABBMorwMiL8pYtOUMAAQQQQICRF9QBBBBAAAEEECiFAMGLUhQjmUAAAQQQQICRF9QBBBBAAAEEECivAMGL8pYtOUMAAQQQQICRF9QBBBBAAAEEECiFAMGLUhQjmUAAAQQQQICRF9QBBBBAAAEEECivAMGL8pYtOUMAAQQQQICRF9QBBBBAAAEEECiFAMGLUhQjmUAAAQQQQICRF9QBBBBAAAEEECivAMGL8pYtOUMAAQQQQICRF9QBBBBAAAEEECiFAMGLUhQjmUAAAQQQQICRF9QBBBBAAAEEECivAMGL8pYtOUMAAQQQQICRF9QBBBBAAAEEECiEgOd5h/m+f22nxPYSvKjVatP1en2mEBknkQgggAACCCBgCF5QCRBAAAEEEEDAeQHP84J2Iq/2ff/IpARnDV5Ez/N9n76Q86VPAhFAAAEEEDAEL6gECCCAAAIIIOC2gEZcGGOuiaQyMYCRJXgRO8dYa6uMwHC7/EkdAggggAACEuBtA/UAAQQQQAABBJwXiAcdjDELAhhpwYss13AeggQigAACCCAwoQIELya04Mk2AggggAACRRNICz50C14kfPYq3/ePKpoB6UUAAQQQQGBSBQheTGrJk28EEEAAAQQKKNAtgNEpeEHgooAFTZIRQAABBBCICRC8oEoggAACCCCAQKEEOgUwkoIXBC4KVbQkFgEEEEAAgY4CBC+oHAgggAACCCBQOIGkAEY7E0e0//fq2L/rX5kqUriSJsEIIIAAAgj8rwDBC2oCAggggAACCBRSIB7ACILgd9ba7ZWZ6P8PgxmdtlgtZOZJNAIIIIAAAhMmQPBiwgqc7CKAAAIIIFAmgYQRGEnZS9xatUwO5AUBBBBAAIGyCxC8KHsJkz8EEEAAAQRKLpASwCBwUfLyJ3sIIIAAApMhQPBiMsqZXCKAAAIIIFBqgQ4BDAIXpS51MocAAgggMEkCBC8mqbTJKwIIIDAkgSd97pYVs49o7rF5tvnIId2CyyKQKvDkz777I0se/v3TdeLmpY/4/k9e8YE3pX6IExAYkoCdDe75RWXfm8wpdnZIt+CyCCCAwEQJELyYqOImswgggMDgArtdeMtzAhu8wBi7h7HBHiYI9jTGPnrwK3MFBAYXeOz/1M2WJdua+w44cvCLcQUE8hG4xQTmZmPMzdbYL91xyt7X53NZroIAAghMlgDBi8kqb3KLAAII9CWw54W37brFNk+3Njg1CEzrzTYHAggggEBfArcYY89t2sD/5Un7fKuvK/AhBBBAYAIFCF5MYKGTZQQQQKAXgV0v+umHTGBeb4zZttPnHrV0kdlx28Vmu8WVXi7NuQgggEBpBR6cDcxvH9psHtjUedaINeZbJjAfveOUfc4rLQQZQwABBHISIHiREySXQQABBMomsNvnf7pvsxL8s7XWi+btcdsuNsfsPGWe//jl5rHbLjaPWbbYLKI1KVvxkx8EEMhJYMPmpvnNQ5vNTQ9sMqt/sc6sufehpCtfdOfJ+5yc0y25DAIIIFBKAbqbpSxWMoUAAggMJrDrRbecYprBx401WxfgrD1xyjxvp+XmmJ2XD3ZxPo0AAghMsMA37n7QNH61wdR/sS6mYGdNMPvSO095ykUTzEPWEUAAgY4CBC+oHAgggAAC8wR2XfXTNxhjPhr9j39z4OPM8buuQAoBBBBAICeB79/7kPnsrfebr//2wXlXDGzlRb846UkX53QbLoMAAgiURoDgRWmKkowggAACgwvsduHNewS2co0x5gnh1f778F3MfjssG/ziXAEBBBBAYIHAV+5cZz59633mzg2bt/5tUWXx7re/ZM874EIAAQQQ+D8BghfUBgQQQACBrQK7rvrpx40xrw7/w9Ur9zLbsggnNQQBBBAYqoAW9Xz3ml+bG+7Zuh7GNXeevM/hQ70pF0cAAQQKJkDwomAF9v/ZuxP4qKrz/+PPnex7SFgSEgJhU1CQRVDBrdZWxA339t/aXVuX1tJWqxYVRdRq61Kr9afdsZu4WxRrW22rQEVZBWSHEEiA7AnZJ/ff54YJk8lMMlkmuXPnc1+vvizkzr3nvM8JcL859zk0FwEEEAiVQN7SbReKyOue6z84I9sqysmBAAIIIBB6gcIjTXLde4VS0tDcejPD9XjBFWO/G/o7cwcEEEAgPAQIL8JjnGglAgggEHKBvKXb9HWR0/VGF4xIlbunDgv5PbkBAggggMAxgXeLauTW1UVtv2GK+7x9V074G0YIIIAAAiKEF8wCBBBAAAEZ8Zdtnzdc8kelODEjXn59+ghUEEAAAQQGQODZT0rl2W1lrXc2jCUFV4z70gA0g1sigAACthMgvLDdkNAgBBBAoP8F8pZuf1XEvFjvvHh6tnwmh9dF+n8UuCMCCCAg8klFg3zp3wVtFIYrdvjey0cdW44BEgIIIBChAoQXETrwdBsBBBDwCIx6YdspLaas0l+nx0XJsnPzJSaKvx6YIQgggMBACXzr/UJZU3q0eGeLeU/B1cctHKi2cF8EEEDALgL869QuI0E7EEAAgQESyHth22Niys16+8vz0+SHk4YOUEu4LQIIIICACry8p1Ie2HDIg3Gg4MrxbdtXI4QAAghEqgDhRaSOPP1GAAEERGTi85tia4yYfSJiJRa/mJ0j0zMTsUEAAQQQGGCBma9tP9aChLiMggtHlg9wk7g9AgggMKAChBcDys/NEUAAgYEVGP38zrxmw71XWxEbZch7F4wd2AZxdwQQQAABS+DCv+2WQ/Wt26Yabpm493Pjt0CDAAIIRLIA4UUkjz59RwCBiBfIfWHbKa6j9S5GJsfK0nNGRrwJAAgggIAdBL76n32yqbzeakqLuD9VeOWEd+3QLtqAAAIIDJQA4cVAyXNfBBBAwAYCI5Z+cokhrle0KbOGJsljpw63QatoAgIIIIDAD1cXyTtFNRaEaZqf23fVcX9BBQEEEIhkAcKLSB59+o4AAhEvMGLp9hsMMZ9UCIp1Rvx0AAABBGwk8NCGQ/LCnsrWFhlyc8EV439mo+bRFAQQQKDfBQgv+p2cGyKAAAL2Ecj7y9aF4jLu1hZdOz5Drj0+0z6NoyUIIIBABAs8+0mpPLutrFWA7VIjeCbQdQQQ8AgQXjAXEEAAgQgWILyI4MGn6wggYGsBwgtbDw+NQwCBARAgvBgAdG6JAAII2EWA8MIuI0E7EEAAgfYChBfMCAQQQKC9AOEFMwIBBBCIYAHCiwgefLqOAAK2FiC8sPXw0DgEEBgAAcKLAUDnlggggIBdBAgv7DIStAMBBBBg5QVzAAEEEOhMgPCC+YEAAghEsADhRQQPPl1HAAFbC7DywtbDQ+MQQGAABAgvBgCdWyKAAAJ2ESC8sMtI2Ksde2sa5br3C6W8wS1jUmLl6dm5khYbZa9G0hoEHC5AeOHwAaZ7CCDQbQHCi26T8QEEEEDAOQKEFz0fy4c2HpIXdld2egGXIZIRGy0zhybIV8dlyMjk2J7fsB8/SXjRj9jcCoEAAoQXTA0EEECgvQDhBTMCAQQQiGABwoueD34w4YX31WNchlyVny43TsyUaMPef/0SXvR8XvBJBPpKgPCiryS5DgIIOEXA3v96cooy/UAAAQRsKkB40fOB8Q4vzstJkYmD4jtcrMHdIu8frJWN5XXSYoroX7qXj0qXWyYPsf6/XQ+7hxd2b59dx5V2hZcA4UV4jRetRQCB0AvY+d9Ooe89d0AAAQQiXIDwoucTwDu8uHXSULkiPy3gxd4tqpGFaw9KbXOLJEa75JFThsu0zISe3zzEn7R7OGD39oV4eLh8hAgQXkTIQNNNBBAIWoDwImgqTkQAAQScJ0B40fMx7U54oXf52eYSeW5HuXXDC/NS5a4pw3p+8xB/0u7hgN3bF+Lh4fIRIkB4ESEDTTcRQCBoAcKLoKk4EQEEEHCeAOFFz8e0u+HFutI6+d4HB6SmqUUmpMfLL2blWKsw7HjYPRywe/vsOKa0KfwECC/Cb8xoMQIIhFaA8CK0vlwdAQQQsLUA4UXPh6e74UWgB27v358xOFEeODlLHv74sPyn+Ij1msnsYUny6CnD2zX0yP8CkL/srpCX91bK4fpmq56GFgQdnRIrl45Mk4tHpnZZFHRXdaM8vqlE1pXVSV1zi0S7DBmeEC1X5KfLqUMS5Zsr/G+VuvLQEfnh6iKpd5vWqzL6yoy/Q3diUSM9Ar1W02ya8vb+GvnjznLR9jS1mKI7tAyJj7b6cXV+uiTFtAY8lY1u+db7hbKzujHgoKnfk7Nyej6ofBIBGwkQXthoMGgKAgjYQoDwwhbDQCMQQACBgREIh/DigQ2H5OU9lXLpqDS5fbL/B+XO9Eob3PKHneVtr2w8cHK2fHp4cq/BuxtebK1skBtX7peqRne7lRe+oUaLiOz2ekD3fSBfdbhW7l1zUEoamgP2YVxqnDw4I1tGJMX4PeelPZXy2KbDVgDh79AQpLiu2QpPxqTEytOzcyUtNso6ta/Ci7IGtxWCrC+rC9iPYQnRVn0Q7Q/hRa+nLBcIMwHCizAbMJqLAAIhFyC8CDkxN0AAAQTsKxAO4cXM17a3AX5w8bigMTUs+OOuCnlzX1W7z1w7PkOuPT4z6OsEOrG74cVvtpfJ01tKReOCs7OT5aEZ2dalvcMLz710FcVxaXGSEhMlJwyKk+uOa23vByW1ctvqIuvVE12hMC0zUa7KT5P8lFjZUFYvv91eJvuONFnn6gP/E6flSEZca+jgOVYerpXbVxdZwYT+I2BcWpzMy0uTsamx8lFpnbxeUCUHaluvoUcowotGtym3rC6yghA9NGT5/OhBcvLgBNlT0yh/3l0ha0vqLCv92lOzckWDDM/BayO9nr5cIAwECC/CYJBoIgII9KsA4UW/cnMzBBBAwF4CTgwv9IH4Dzsr5IPDtR2wtdbEwqnDrIf93h7dCS+03sXtHxaJrgKJjTLkvulZcnZW6+oP3/BiemaC3D8jWwYdXengaae+KnLTqv2yqbzeesXjhgmZ8oUxg9ptuaqhwIMbD8mygirrwX/uiBS5e2pW2zn6Wsa3V+2XNSV1Abdt9Q0WQhFe6Csvj39cIvrayGlDk+ThGdmWi+fQtj+84bC8uKfC6scXxw6S70wcTHjR20nL58NKgPAirIaLxiKAQD8IEF70AzK3QAABBOwq4KTwQlcM6EqLnVUNHbg1ELgoL816mO+rwzu8OC8nRSYOiu9waXeLKSsP1crasjpp1sIUIh0e1r3Di6Hx0dYrGrl+Xvd4t7hGFnxULBouzBqaKA/PHG7VufA9DtY1yw0rCq0VGOlxUfLEqTnWKg49vIuG6u89PSu3raaE93X2VDfKdSsKpaLB3ecrL3TFx/Ur9suWivoO7fNug75W8s33C61wxzdAYeVFX81irmNnAcILO48ObUMAgYEQILwYCHXuiQACCNhEINzDC30Qfn53pfxxV7n1oO3vuH7CYPnquEF9Lu4dXgRzcc0ZPj08Re6YPLRdYBDsg/jda4rlzcJqa9XFomlZndbt8GzLqn/J3zJpqFVYUw99reSpLaXW/9eVG18Zl+G36Z21qbc1L7xrf2io9NTs3HarR7wb5OnzoLgoeWZ2roxMbl0xE6xZMOPCOQjYVYDwwq4jQ7sQQGCgBAgvBkqe+yKAAAI2EAjX8EJXFfxlV4U8v7uiS8WshBh57TOjujyvuycEE15oYKGFLiemx8tXx2XI5IyOqzOCeRDX1z1uWLHfKm7p+yDvr93/OFAjd64ptlZ7eO8I4mlzXJQhWrj09GFJ/R5eBGpbd/yDMevO9TgXATsKEF7YcVRoEwIIDKQA4cVA6nNvBBBAYIAFwi280J++a70EfQD2PbQw5eUj0+TZbWXWl3S7Td1GVI8fz8iWT2X3focR73t2p+ZFZ8MczIO4904bo5Jj5f9m51ohRqDDe3WE924lN67YL6tLaiU+yrBMtN6EvyOUKy+8t1DtbPVHb80G+FuL2yPQawHCi14TcgEEEHCYAOGFwwaU7iCAAALdEQi38MJf33RXjUtHpsoV+ely6d/3yP6jO2XoriKeIOO0IYny+Gk53aHp8lzCi/arOnzBvEOKW71eXSG86HJqcQIClgDhBRMBAQQQaC9AeMGMQAABBCJYwM7hRYPblNcLKuWhjYf9jtApQxLlslFpbSsqlu2rknvWHmw7943zRsvct3a1/frPnxopo/tglxHPBfszvOC1kfZTIJjVKhH8bU3XHSJAeOGQgaQbCCDQZwKEF31GyYUQQACB8BOwY3hxqL5Z/lpQJbp7iGcVhbfs+bmpctnIVDkpM6EduOeVCP3Ni/NSZcGUYXLXmmJZXlhtnff50eky/8QhfTZI/RleaKP7omCnvnLz06NhUF8U7Lx0VJrcPnmoX9NAKy+8C3ZqAPWz03ICFuwMNFiEF302jbmQjQUIL2w8ODQNAQQGRIDwYkDYuSkCCCBgDwE7hRfbqxqs0OKvhdVS3dh+5xCt0XD5qHS5dGSa5CXHdMBbV1ov172/r+33f3PGCDlhULysLa2zttvUQ6+x/LwxkhjdN3/19Xd44b1V6llZSfLQzOF+H/pDvVWq93arne0W4tnxRO29XxsJdqtU3Vj21g8OyL+Kj0hmXJQ8e/qIti1kCS/s8ecHrQitAOFFaH25OgIIhJ9A3/wLLvz6TYsRQAABBETEDuHFhyV18teCSnnj6AoJ74EZnhgjl49Kk4tGpEp6JwUq719/SF7ZW2l91Le+xdf+s08+Lq+3vqarBHS1QF8c/R1eHGlqkZtW7ZdN5fXWdqm6cuILYwa1CzAa3aY8uPGQLCuoEn34nzsiRe6emtV2jr5+8u1V+2VNSZ31exoI3TJ5SLtr6H1+9FGRrDhUazGNSYmVp2fnWrum6KFFUDUQKjzSJKmxUfKzU4dbu6l4H+8W1cjCtQdFgwrf8EJ/rStAHv+4RJpN0yoa+vCMbImNav9PEu9rTBucIE+cmiMxun2LiHXva9/bJ6UNbgmmgGlfjDfXQKC/BQgv+luc+yGAgN0FCC/sPkK0DwEEEAihwECGF7pjyF/3Vcn7B4906OGJg+KtVRYX5aV22XtdaXDZP/aIPpjr4buziL5+smhday2M49Pj5Pdn5nV5zWBO6O/wQtukqx5+sLpIqhrdos/x0zIT5ar8NOsBXkOgP+0qF91GVg8tZPrEaTmiu7B4H7oa5fsfHJCaphYrtBiXFidzclIkIy5aCmsb5Y191XLgaNFT/ZxveKG/5933wXHRcvHIVMu2qLZZ3is+ImvL6qxtWj2H98oL/T0NWW5ZXSS6K4oeGlJdmZ8ms4cmyb7aJuuVIZ0XOqYakPxkRrZM8XpNyHv1hgY55w5Plgnp8ZIc7ZJPD0+WxGhXMEPIOQjYWoDwwtbDQ+MQQGAABAgvBgCdWyKAAAJ2Eejv8EKLcGpgocU1PashvC3OHJYkF49KE/1vsMdvt5fJU1tKrdO1IKcW5vQ9zl2+U6oaW1cB6K4jujqjt8dAhBfa5lWHa+XeNQelpKF1G1h/hwYXD87IlhFJHV+x0fPfLKyWhzcesgIMf4e+clPe4LZCDH/hRVmDW769cr/oqz7+Dl0hMSkj3lrhoYdveKG/p9f44eoiWV/Weo6/Q4ORu6YNk1P9jJfW1Hhk0+F2IYm/tvZ2nPk8AgMlQHgxUPLcFwEE7CpAeGHXkaFdCCCAQD8I9Fd44SnC+ca+Kik4ujLAu3u6wuLiER2LcAZDcOU/94rWQNDj+5OGyNX56R0+9uTmEvndjnLr97Xg5z3ThgVz6U7PGajwQhulr3boqxf6qkxJg9t6gNfAICcxRj43Ot1aCRFtdP5XvJo9/UmprDxUa73eoSsY9PNa2PT83BT5zqoDVrAQKBDQNvxqW5kVRFU0uq3XVJJiXDJ5UILcfMJgK7hQIz38hRf6+/rayNv7a+SPO8tlV3WjtdJCV5QMiY+2Vt7oWOoOvMzMAAAgAElEQVQ1/R16vz/sLJffbS+XyqMrUSYNSpBHZg6XlFhWXvR6gnOBARcgvBjwIaABCCBgMwHCC5sNCM1BAAEE+lMg1OGF/mRe6y8sK6y2HjC9D61hobUsLsnzX4QzGIe3CqvlzjXF1qnJMS755/lj/H5Mw5ML/7a77WtLzxkpI5Njg7kF5yCAAAIDIkB4MSDs3BQBBGwsQHhh48GhaQgggECoBUIZXuhrIVosM9DxmeHJsvjk7F518burDsiKo3UTvjhmkHznhMEBr3fbh0XyzwM11te/Pj5Dvnl8Zq/uzYcRQACBUAoQXoRSl2sjgEA4ChBehOOo0WYEEECgjwRCGV60+4e3iFV/wVNMUpuvrzn86vQRVqHHnhxavPK6o9ug6uffPC9fMuOiA17qo9Jauf79/dbXsxJiRFdfxPnscNGTdvAZBBBAIBQChBehUOWaCCAQzgKEF+E8erQdAQQQ6KVAKMOL9aV1cu37hdbuDxfnpcrNqw5YrdWdIDxbaH5tfIZ8q4crILxrTpyXmyKLpmV1qfGFdwvaikwuOGmYVRuCAwEEELCjAOGFHUeFNiGAwEAKEF4MpD73RgABBAZYIJThhXfXbv+wSHRrVD2uyE+XF3ZXWP9fdwfR1ReBijIG4tHtUa9+Z29bCKLbnwazguPVvVWyeH3rtqknZybIU7NzB3gEuD0CCCDgX4DwgpmBAAIItBcgvGBGIIAAAhEs0B/hRWmDW85/a1ebsoYVv99RLv8qbg0z7p46TC4Y0b0VELrDxJNbSqzPTxucIE/PCj6EOOuNnVLX3LpF6M9n5cjMwb3fNjWCpxBdRwCBEAkQXoQIlssigEDYChBehO3Q0XAEEECg9wL9EV78dnu5POUJGjIT5OnZufLPA9Vy24etu4ScnZ0sD83oXuHO//dugeyoarA+//DMbDkrKzlojCc2l8iSo9um6hatd07p/bapQd+cExFAAIEgBQgvgoTiNAQQiBgBwouIGWo6igACCHQU6I/w4vJ/7Gkr1KlBgQYGelz09m7R1z/00NUYkzLigxqirZUNcs2/CqxzcxNj5KVzRwX1Oc9J3tum6usq7wTYXrVbF+VkBBBAoI8FCC/6GJTLIYBA2AsQXoT9ENIBBBBAoOcCoQ4vVh460laoc1BslCz7bL5Eu1r/6vnFllL5zfYy6/93tc2pdw+bW0w5842dov9Nj4uSv503ulsA2yob5ItHww99ZURfHeFAAAEE7CZAeGG3EaE9CCAw0AKEFwM9AtwfAQQQGECBUIcX3oU6vzBmkNx8wuC23u6pbpSr3tlr/XpEUqz87swRkhzjCkrj2vf2yfqyeuvcX58+Qk4MctWGnv+nXeXy6Met9TK+PHaQ3DjxWJuCujknIYAAAv0gQHjRD8jcAgEEwkqA8CKshovGIoAAAn0rEMrwovBIk1z2jz1tDf7D2SNlXGpsuw58d9V+WXGo1vq9O04aKvNGpgXVwYc2Hm7bseTkwQnyVJAFO/WVka/9e5/of/W4d1qWzMlNCeqenIQAAgj0pwDhRX9qcy8EEAgHAcKLcBgl2ogAAgiESCCU4YV3oc5Zw5LksVOGd+jFW/ur5c6PWgt3zhqaJI+d2vEcf11fdbhWvrNyf9uXvj1xsFwzdlCXSt4rQcanxckzs3MlMTq41R5dXpwTEEAAgT4UILzoQ0wuhQACjhAgvHDEMNIJBBBAoGcCoQwvvAt13jc9Sz6b43+Fw3nLd0l5o9vqgIYJUzITgurMgxsOyUt7KtvO/cGkIXJVfrrfz64rrZM/76qQfxa1bs+qxy9PHyGTu/G6SVCN4iQEEECgjwQIL/oIkssggIBjBAgvHDOUdAQBBBDovkCowgsNCW5bXWQ1KDsxRl7tZEeQxzeVyB92llvnXp2fLt+fNCTojpz31i4pb2gNPvQ4Pj1Ojk+Ll/GpcTI0IVo2ldfL7ppGedcrtNDzfjh5qFw+KrhXVIJuDCciMAACN67YL6tLaiU+ypAfz8iW04YmDUAruGUoBAgvQqHKNRFAIJwFCC/CefRoOwIIINBLgVCFF96vZ3x9fIZ88/jMgC3dWlkv1/xrn/X1ofHR8sezR0pqbPCvcty1pliWF1YHLfHIKcPl9GG9f8B7aOMheWH3sZUfvg3Qv2C1AOnY1DjRYqVnZCUJf+kGPUycGKSAHcKLZfuq5P71h6wWzz9hiFyRTzAY5PB1ehrhRV8ocg0EEHCSAP+OctJo0hcEEECgmwKhCC92VDXK/3u3dRcRPV46d5TkJsZ02rLr3y+Uj0rrrHN6sirircJqefjjQ1LV2BLwPjOHJMqtk4dKXlLnbQmWsKvwwvc6JwyKtwqEjuij+wfbTs5ztoAdwot71h4UDTD0mD0sSR71U9/G2aMQmt4RXoTGlasigED4ChBehO/Y0XIEEECg1wKhCC+e3lIqv95eZrXtnOxkeXBGdpftfL2gShatO2idd/LgRHlqVk6Xn/E9YXtVg2ytaJB9R5pkf22T1DS1SHZStGQnxEhOYoycmZUkMa6++2vPO7w4LydFJg6K79BmrbWx4tARaXCb1tfGpcbJE6flSEZcVLf7xwcQ8CcQ6vDCe57fOmmo31UVOscXHC28q/VttPguR+8FCC96b8gVEEDAWQJ99684Z7nQGwQQQCAiBPo6vGhqMeVz7+y1AgQ9fjpzuPW6RFdHk9uUOX/bLdVNrfUrnp6VK9MGB1e4s6trh+rrwTzU6b3V4gcfHJDd1Y3WayM3BbkzSqjazXWdJWCH8MJZovbpDeGFfcaCliCAgD0ECC/sMQ60AgEEEBgQgb4OL3TpuC4h1yM/JVb+8qmRQffr4Y2HZenuCuv8K0aly62Tgy/cGfRN+vDEYMMLveW7xTXWT6Yb3aZMSI+XX8zKYYvWPhyLSL4U4YVzR5/wwrljS88QQKBnAoQXPXPjUwgggIAjBPo6vJj/3wPy/sEjls23u7nC4OPyevnaf1oLd6bHRcmL54ySlJjgC3f294B0J7w4XN8s33y/UAqPNMmwhGh59vQRkpUQ3d9N5n4OFCC8cOCgHu0S4YVzx5aeIYBAzwQIL3rmxqcQQAABRwj0dXhxzps7rVoTerx5Xr5kxnXvAf0b7+2TDWX11ueXnJUnx6XF2da5O+FFZaNbvvV+oeysbpRBcVHyzOxcGZkc26Fve2sa5elPSuWDklqpbmyxXjNJj42STw9PkWuPz5BBsYFrZWhVjY9KauXZrWXySWWD1DV37/PNpimv7a2SP+2qsGqGNLeYEu0yZHhCtFyUlyZXjEqTpABhkucB2tM33b72F5+UtrVDr6N1R64ZM0guGplq9Uvv95ddFfLnXRWi4U6LKVZNEq0L8t0TBsuUzI6vDXnMPduCDkuIkae2lMjasjrLS0uaDImPlktHpskXxwyS2ChD1OXv+6vlma1l7fql7bnuuAw5Nyel011gjjS1yF92V8jLeyvb2pkQ7ZLJg+Ll2uMyZXJGx1onKw8dkR+uLpJ6t2nViPjeiUM62Oo1pmQkyM0nDJbRKR3ngmdy6P1/ta3MKohZ0dj6WpXOiVnDkuQ7JwyWBR8Wd7lVql7jhT2V8npBpRyoa7bG1mOl9Vq+Oi6j3djqLjpqHejw3ZbV+/xAdTH0Wv4sdcy1/zpmF49MlWij4z9N+9LT8z32YUmdVDW6rfmhY5GfHCtfG59hq12BCC9s+8c/DUMAgQESILwYIHhuiwACCNhBoK/Di+/+94CsOLry4rmz8mR8N8OHs9/YKbXNLRIf5ZJ/XzDGDkQB29Cd8KKrlRf6APWbbWXWQ6rWDfF3aDBwz7QsOXVIYocv6+soC9cWyz8O1FgPY/4O3bY1UDHFPdWN8oPVRVJQ0xiwv7qNrX7eX6jgCS90xcy0jATrNRl/3dB/dMwdkSo3TMiU7/33gGytbPB7Pw07vjNxsHxudHq7r3uHF2dmJcs7RTUBvbTwq7b3vnUHrdVA/ly0PZePSpdbJg/xG2BowVV93edQfXPAdmobdZWR9z+ovB+2545IkdJ6t3xwuNZvGxKjXbJoepac4Wf7Xh2X731wwFqx4+/IjIuS2CiXFNU2iW+g4Dm/qz7oeboaSLcQ1uBIj1CEF6sO18q9aw5KSYN/S72v3l8L/PruyNNXni/tqZTHNh22QiV/h47hp4cny8KpWVbwNdAH4cVAjwD3RwABuwkM/J/MdhOhPQgggEAECfR1eOH9j+35Jw6Wz48eFLTmx2X18rX3Wl8bOWVIorUrh52P7oQXfz9QY4ULGjKclJFg7abivfOJrj742eYS6yfiGlLMy0uTc3OSpbqpRf68s0Le+99uDvo1fch8enautYrBc+hj2MMbDsuLeyqsh+PBcdFyeX6atbuK7+dTY6PkZ6cOl4npx1YL6APyzf89YD0A6z8KxqXFydX56daKAi0y+rsd5bK5vN66tq5qeOzUYw+5njZ4wgvPr4cnxog+tGvQceBIk/xtf42sKa21Ag19KEyPibICAT3vkpGpMmNwoqwvq5M3C6tle2VDWz+emJUjY7xWJfhuT6tWc3NTreKuGnppeKNBhQZA2pecpBjrwV/Pu2hEqpw+LEn21DS2a0+gh37dvea7qw5Yqy10rHQLUA0q9FWmv++vkRf3Vlo/udeg5UcnDZULRqS2jYn3w7auJNBVJt59XV1SK6/urZIDta2hhK4w0iK13itbdLXOjSv3y7ajAU9nfdBr+OuHju1NK/db1rrS4pQhSfLlcYNEQw/fsdWtfH9+ak6H1TXBzPOuVl7oSqLbVhdZq7K0HdMyE+Wq/DSrLo6utPrt9rK2Ir/+duTpC8+Vh2vl9tVF1jzRwGhObopcOCJV4qIMWV5YLS/uqbS+pvPmqvx0+f6kga+5Q3hh578BaBsCCAyEAOHFQKhzTwQQQMAmAn0dXrxbVCO3ri6yeqdLsZecmSd5yccetDvr9lf/s082lbe+MqJL/nVJvJ2PYB7qtP2bK+rllg+KrIdgfZC9/aShclHesQdd/fp3Vh2wHoQDhQPP7SyXpzaXWg/B+hqCLs33HN4PdoG2YvUOR87KSpKHZg63HtI0kNCHSl3BoL++bFSa9dDmvXRfz/nV1jJr+1sNUDSQ0Idc759Me4cXMwcnyo9nZLd7CNZrPLG5RP6wo7xt9cGsoYmyeHrH87zbc4vP1pze5qOSY+Xns3JEV4R4H/rqy4MbD1lt1WNsapwVuPie99SWUvnd9jKrPb6mGjLdtGq/6KqFQKtANFS4edV+KW1wWwGLhkppR1/r8R4Tdb0gL1VumzS0nVlZg1uuX1FohQi6KuaRmcPbrWpZsqNcfr65xGpfMOPqL7zweOl43jAx0/q+8j58+7loWpa18sD7CGaedxZe6Ksiaqnf22qpq26+MGZQu5Uq2g4ds2UFVVZ/Nfi6e2pW2zl94al/LumfTzpvdWXFuT799B5Pu9SlIbyw898AtA0BBAZCgPBiINS5JwIIIGATgb4OL7RbN6/cL/pTTj30p82vnDuqy94uWndQXi+oss7Th4vfnJEn41ID1wHo8oL9cIL3Q923js9s99CnKx62VNTL6pK6tpUA2qTThibJwzOy2z3E3rvuoPy1oMpvsOHphnfNDK2V8X+zcyUjrrX+hfdDmb4mcXZW+4dPPUdXInx71X5ZU1Jn1c145vTWmhv62ob+foWfB/BAD7k6Pr738YQX+lPsB07OtlY4+B66CuC6FYXWvfQn3/qawjQ/dS109cSda4qt8ME3VPA215BFV4j4HlpvQ4uj6goLf2GR53ztu65s0NBIV348OevYSh/v3WG8wx7fe3na42vi/bDtG2x4X+ORjw9bNT+scfQKanQFwPUr9ltzqDMrfdC/4f1C+ai0zu/Ki2e2lsqm8gZJjXVZtTV0VY7vofU8frrxsPXbWvvi+gmZ7U7pbXjhbamB1cMzh7dbdeS52cG6ZrlhRaG1AkNfP3ri1Jy2mje99dR7+NZl8Vdz5u41xdbqn0Crcfrhj5V2tyC86G9x7ocAAnYXILyw+wjRPgQQQCCEAqEIL3SJ+oV/293Wai3a+cDJ/msl6EPa45tL5OU9lW3nh8OqC22s7ysMnQ2TLpXXopt3TB7a4dUATyHP3KQYK5TQ1Rf+Ds+DlfdP6b1raehKBP28vl7g79Cl+brawPvBzPN7er7+RPwr4zICdkPDpQfWH/K7+iOYHS+8A5jOHui9H1R9Q4VgHqSDfVDVwo3XvV8oGnb4tqdtxYLLEH+rETxI3kGL94N/Z33wBg60YsE7WPH3mpH3NYKx72xuerfBNyzyneeBinF2tvLCM2911UVnlnovfXXquR3l1ooL71U3vfXUa3tCPg20vjUhU64Z2371Rwj/mO3xpQkvekzHBxFAwKEChBcOHVi6hQACCAQjEIrwQu+7bF+13LO2uF0Tzs5Otir667v1h+qaZVtVg/WTZe+ijRmxUbJ8zuhgmj7g5wQbXuhPzu+dlmXVoPA9vFcjTMqIl7unDAtYcPOVvVXyh53l1mqCH01prbHQ2eqBYIC685Pmzu4VzAN0uIQX3qsZtEaIjl1Oov9AaXdNo9y79qBVy0Hn90Mzsi323j5se3/+0lFpcvvkY68J+Y5rMPbljW5ZurtC3t5fY9XZCFQUtq/DC73PDSv2W/VMOttlx18Y5N2W3npaY+JV80L/8ZudGCO608qnspNlbFqs311OgvkeCuU5hBeh1OXaCCAQjgKEF+E4arQZAQQQ6COBUIUX2rx1pfVy48rCgA9Kvl3Q9+B1aXu4HF2tAvD8FFn74++h0Pchtzv99vwE3Puh7vzcFGs3ku4c3ruEPDMrV0Z1smVnZysVgnmADpfwwrud3bH0XiXS24ftrlZDeLerM3sNYrTOiL4+EmiHDe9r9XV44W3Z1cqgzkKf3np6+vhhSa0VNhXXtd/xRFeFaF0RLWaqIaO/7Vq7Mxf66lzCi76S5DoIIOAUAcILp4wk/UAAAQR6IBDK8EKbo6+FaKFGreQf6NAtLbVmhO5uEU5HV+HF/tom0VdC9F1+f7t8EF4cK3DpPe4D/dqIk8KLZfuqZLG+6tNiWvUuvjx+kLXriq4G8hxdBSVdzXO9TqDXRuwWXmhbtejtioO18vLeStlQXifVjS3t/tjJS46Vn8zI7jTI668/pwgv+kua+yCAQLgIEF6Ey0jRTgQQQCAEAqEOLzxN1iJ8ugWmviqiVf2HJETL8alxMiE9Xo5PjwtBz0J/yWAe6rx3tNDl6Q/OyG63y4LuZvG9Dw5Yrx341ncIpge8NpLmlymY4oyBVpJ4F8sM5lUHfw3o7UqBvnhtxLsfgcIz3+Chr1de2Om1kUDfT+q04lCt/GJLSdt2rePT4uTJ03Lado8J5nsxFOcQXoRClWsigEA4CxBehPPo0XYEEECglwL9FV70spm2/Hgw4YX3DgpaaPOnM4fLVK8dNnT5+rXv7bNWZ3RVsNMfgnfBzs6KYAYCpGCn/4KdbcUdgygyGYrwwrsWSk8LdnqHM9MzE+Sp2bntgjNPu0O58kLvYYeCnRpQ6PeKHumxUX5DCd2u9fsfHJD/Hq61tnTtqrhof/yhRHjRH8rcAwEEwkmA8CKcRou2IoAAAn0sQHjRc9Bgwgu9+m+2l8nTW0qtQpy+W0Xq7936wQH5V/ER6z37m08c7Hf7T72Onrv/SJPkJMW0ewgNZqtU/bynBoe+MvDQzGyZOTix3Vapx6XFydOzctvthuLR0Qe7m1btF10p0tlWqZ1tMRkuNS+0z947q3S2vaeeq7vrJEW52rn1duVFX2yV6h1edBaA/HJrmVUTQ4++Xnmh1wx229lgt0rtbIVSoNdX3jt4RG7/sEga3KZ0VhvGe9vYQDur9PxPjO5/kvCi+2Z8AgEEnC1AeOHs8aV3CCCAQKcChBc9nyDBhhdlDW755vuFog+T/h7uvR90M+Oi5IGTs2WK1+oMT3ChO438YkupzB2RKrecOMQKEfTw/rwWHXzitBzJ8NkudXNFvdzyQZH10+eRR7dU1XM0ELltdZG8U1RjBSKXjUqT708a0q5goZ7zq61l8uvtZVbtBG3bz0/Nabu/tsFJBTu1P95Bi/4U/mvjMuTrx2V0WLngcdWf5usrQSOSYjqMSU8etvUiS3aUy883l1hj5G9crWKcO8ut7W91XHznlveqHA2sFk3PkjOGHdvxRj//4u5K+dnmw23FPP2FF498fFj+vKvC6pfOjavz0zt803S2VeqRphYr+NpUXm+taNAtebU4r/c/QDUce3DjIVlWUGX1d+6IFLl7albbOb0NgwqPtNaf0aBJv8d+MnO4teuR96G1MPR75P2DR/x+n/b8T4qef5Lwoud2fBIBBJwpQHjhzHGlVwgggEBQAoQXQTH5PSnY8ML3QdT34V8f1h7ecFhe3FNhPbjFuAyZPSxJPjc63XrQ2lBWL/oTYa0Zol8/bWiSPDwjuy088P281mmYl5cm5+YkS3VTi7xZWC1v76+2iqfqte84qXWbVc+hhUVvWrFf9L/6j4JxaXHWA6oWUP24vF5e2FMpm8vrrXsPiY+Wx04dbj1Mex9OCy+0b/85eETu/KjYcvN1KW1wWw/0+qCrdR18XXr7sK33937o11/ruM7NTbXsK5vc8p/iI7KmtFZadGBE/D5w/3TjYXl+d/t5pa8tVTe55Z0DNbKrurHd1rz+wgur6Oe6Q1ahy+GJMTJvZKoVbs0Ykii6WkePzsIL/bqu2PnB6iKpanSLyxCZlpkoV+Wnie5A8mFJnfxpV3lbvQl/QU1feHqvgNIw5zM5KdYqDN2eWdvwSkFl2/eYBhsa0CXFHCts2vM/KXr+ScKLntvxSQQQcKYA4YUzx5VeIYAAAkEJEF4ExdTr8ML7J/m6YmLh1Cw5d3hy23X1wfDJzaVWSKE/Rfd36F/YM4ckyuLpWdbuJd6H/uR64dpi+ceBmnYPo97n6APbd08YLPNGdixyqTUW9OGyoKYxIMjQ+Gi5b3pWh1Uh+gEnhhfaL33dYNG6g1Le4O6WS188bOsNtdCtrozZXtXg9/4abulKmjWldX7DCw0Lfri6SD4qrfP7eV2t8enhKfKPA9XW6gt9ReaxU3Panatz98aV+61Cu96H92sVXYUX+rlVh2vl3jUHpaSh/Tal3tfU4MJ7BYvna33hqd9VuvORhk6Bvsf0fuw20vM/E/kkAgggEGoBwotQC3N9BBBAwMYChBc9H5zurLzQu2gw8fjHJdZPsAP9ZHdndaP8cmup9ZNgffDUB66EaJfkJ8fK18ZnyBlZSX6LLur19dyPSmrl2a1l8kllg9QdXTGgrzToA+q1x2fIIJ/Qw7v32q7X9lZZD3e6CkNXFOgy/8G6kmNkmrUaI9BPop0aXqiPjsPzuyvltYJKKWlwWw++Xbn0xcO2Z2x0BYbOnZf2VLYrOukZ01f3VlqvjgSqN6LjquGCrsA4UNtkrdTQIOu0oa1bFOtx3XuFUt7oDlg0VkMUDXF0JY72X+fkrZOGtK3gCSa80Pt4+vLK3mOWuhooJzHGWml08dFVHb7flX3pqTv0PLu1VNaX1bd9jwXThp7/SdHzT7Lyoud2fBIBBJwpQHjhzHGlVwgggEBQAoQXQTFxEgIIINDvAoQX/U7ODRFAwOYChBc2HyCahwACCIRSgPAilLpcGwEEEOi5AOFFz+34JAIIOFOA8MKZ40qvEEAAgaAECC+CYuIkBBBAoN8FCC/6nZwbIoCAzQUIL2w+QDQPAQQQCKUA4UUodbk2Aggg0HMBwoue2/FJBBBwpgDhhTPHlV4hgAACQQkQXgTFxEkIIIBAvwsQXvQ7OTdEAAGbCxBe2HyAaB4CCCAQSgHCi1Dqcm0EEECg5wKEFz2345MIIOBMAcILZ44rvUIAAQSCEiC8CIqJkxBAAIF+FyC86HdybogAAjYXILyw+QDRPAQQQCCUAiOWbr3DEGOx3uMr4zLkhgmZobwd10YAAQQQCFLgyS0l8rvt5UfPNu4ouHLcA0F+lNMQQAABRwoQXjhyWOkUAgggEJzAyKVbv2GK8ayefcGIVLl76rDgPshZCCCAAAIhFbhzTbG8VVht3cM05av7rhr/25DekIsjgAACNhcgvLD5ANE8BBBAIJQCI57/5GLDcL2q95gxOFGenJUTyttxbQQQQACBIAWue79Q1pXWtYYXYpy378pxfwvyo5yGAAIIOFKA8MKRw0qnEEAAgeAERr2w7ZQWU1bp2SOTY2XpOSOD+yBnIYAAAgiEVOCit3fLwbpm6x4tpnty4VUTNob0hlwcAQQQsLkA4YXNB4jmIYAAAqEUGPn8J/mm4dql90iMdsm7c8eE8nZcGwEEEEAgSIGZr21vO9Md5R68/7IJpUF+lNMQQAABRwoQXjhyWOkUAgggEJzAsN+vT4pLSKjxnP3Hs/NkbGpccB/mLAQQQACBkAj8taBK7l130HPtAwVXjuedvpBIc1EEEAgnAcKLcBot2ooAAgiEQCBv6fYVIuZpeukvjxskN04YHIK7cEkEEEAAgWAFbl51QFYeOtJ6eot5T8HVxy0M9rOchwACCDhVgPDCqSNLvxBAAIEgBfKWbr9SxHxeTx+WEC2vfyY/yE9yGgIIIIBAXwsU1TbJJX/f03ZZwxU7fO/lo4r6+j5cDwEEEAg3AcKLcBsx2osAAgiEQCBv6bZ9IpKrl37g5Gz59PDkENyFSyKAAAIIdCXw/O4K+cnGw62nGcaSgivGfamrz/B1BBBAIBIECC8iYZTpIwIIINCFQN7S7Xf/bzM+a1nyhPR4+dXpuRLt4q8IJg4CCCDQnwKH6prlG+8VSnFdk3VbU9zn7btyAluk9ucgcC8EELCtAP8yte3Q0DAEEECg/wTynt8+UQxzk+eOZ2UlycMzh/dfA7gTAggggIDcveagvFlYdVTC+GXBleOuhQUBBBBAoFWA8IKZgAACCCBgCeQt3XariPzYw3H9hD3k8Y4AACAASURBVEz56rgMdBBAAAEE+kHg5T2V8sCGQ5471cVEuUbtvGxs22/0QxO4BQIIIGBrAcILWw8PjUMAAQT6VyDvhe1/FtO82nPXhVOzZO6IlP5tBHdDAAEEIkzgtb2Vct/6YzmFabZcsu+q41+LMAa6iwACCHQqQHjBBEEAAQQQaCeQt3TbNhEZ5/nNc7KTZf6kITIsPhopBBBAAIE+FrjjwyL5+4Ear6ua/yy48rhP9/FtuBwCCCAQ9gKEF2E/hHQAAQQQ6HuBvKXbCkUkx3NlLd45/4TBMndEqiRFu/r+hlwRAQQQiDCBzRX18uimEllfWtfWc0OMgr1XjhsZYRR0FwEEEAhKgPAiKCZOQgABBCJPwLcGhgoMio2SM7KT5fzcZJmemRh5KPQYAQQQ6IVAXXOL/ONAjby9v1pWHq5tdyVD5E97rxz//3pxeT6KAAIIOFqA8MLRw0vnEEAAgd4JjHxxx6ekpeUxU2Sy75XykmJkfFqcZCXESFZitAxLiJbkGFZl9E6cT/dWoLSwwLpEZm5eby/F5xHolUBtsym69enh+qP/q2uWVT6BxdEblBmGedfeK457slc35MMIIICAwwUILxw+wHQPAQQQ6K3AmJd2DG1sMe80THOeiOT29np8HoFQCaTt+EBy/vWcdfn9Z31RKsfODNWtuC4CvRcwpVwMWRIVFf3r3ZeNXt/7C3IFBBBAwNkChBfOHl96hwACCPSpQN7S7VeKmFeKyCUiEtunF+diCPRSYMiaN2XI2jetqxyeer4cnnZ+L6/IxxEIgYAhW0zTfM7dHLXkwOfH7gvBHbgkAggg4EgBwgtHDiudQgABBEIvMGLp9s+KmDkukRxTi3uakmMawr6qoafnDgEEsle+MCpj879H6ZfLJp65p+i0K/aAhcBACRimHDFdRrHLlIOmyGEx3CWmRB1OaWl8Z/NVJzQOVLu4LwIIIBCuAoQX4TpytBsBBBBAAAEE2gnMmTNnoYjcffQ371m+fLn+mgMBBBBAAAEEHCBAeOGAQaQLCCCAAAIIICBCeMEsQAABBBBAwLkChBfOHVt6hgACCCCAQEQJEF5E1HDTWQQQQACBCBMgvIiwAae7CCCAAAIIOFWA8MKpI0u/EEAAAQQQECG8YBYggAACCCCAgCMECC8cMYx0AgEEEEAAAb8ChBdMDAQQQAABBBBwhADhhSOGkU4ggAACCCBAeMEcQAABBBBAAAHnChBeOHds6RkCCCCAAAKsvGAOIIAAAggggIAjBAgvHDGMdAIBBBBAAAFWXjAHEEAAAQQQQMC5AoQXzh1beoYAAggggAArL5gDCCCAAAIIIOAIAcILRwwjnUAAAQQQQICVF8wBBBBAAAEEEHCuAOGFc8eWniGAAAIIIMDKC+YAAggggAACCDhCgPDCEcNIJxBAAAEEEGDlBXMAAQQQQAABBJwrQHjh3LGlZwgggAACCLDygjmAAAIIIIAAAo4QILxwxDDSCQQQQAABBFh5wRxAAAEEEEAAAecKEF44d2zpGQIIIIAAAqy8YA4ggAACCCCAgCMECC8cMYx0AgEEEEAAAVZeMAcQQAABBBBAwLkChBfOHVt6hgACCCCAACsvmAMIIIAAAggg4AgBwgtHDCOdQAABBBBAgJUXzAEEEEAAAQQQcK4A4YVzx5aeIYAAAgggwMoL5gACCCCAAAIIOEKA8MIRw0gnEEAAAQQQYOUFcwABBBBAAAEEnCtAeOHcsaVnCCCAAAIIsPKCOYAAAggggAACjhAgvHDEMNIJBBBAAAEEWHnBHEAAAQQQQAAB5woQXjh3bOkZAggggAACrLxgDiCAAAIIIICAIwQILxwxjHQCAQQQQAABVl4wBxBAAAEEEEDAuQKEF84dW3qGAAIIIIAAKy+YAwgggAACCCDgCAHCC0cMI51AAAEEEECAlRfMAQQQQAABBBBwrgDhhXPHlp4hgAACCCDAygvmAAIIIIAAAgg4QoDwwhHDSCcQQAABBBBg5QVzAAEEEEAAAQScK0B44dyxpWcIIIAAAgiw8oI5gAACCCCAAAKOECC8cMQw0gkEEEAAAQRYecEcQAABBBBAAAHnChBeOHds6RkCCCCAAAKsvGAOIIAAAggggIAjBAgvHDGMdAIBBBBAAAFWXjAHEEAAAQQQQMC5AoQXzh1beoYAAggggAArL5gDCCCAAAIIIOAIAcILRwwjnUAAAQQQQICVF8wBBBBAAAEEEHCuAOGFc8eWniGAAAIIIMDKC+YAAggggAACCDhCgPDCEcNIJxBAAAEEEGDlBXMAAQQQQAABBJwrQHjh3LGlZwgggAACCLDygjmAAAIIIIAAAo4QILxwxDDSCQQQQAABBFh5wRxAAAEEEEAAAecKEF44d2zpGQIIIIAAAqy8YA4ggAACCCCAgCMECC8cMYx0AgEEEEAAAVZeMAcQQAABBBBAwLkChBfOHVt6hgACCCCAACsvmAMIIIAAAggg4AgBwgtHDCOdQAABBBBAgJUXzAEEEEAAAQQQcK4A4YVzx5aeIYAAAgggwMoL5gACCCCAAAIIOEKA8MIRw0gnEEAAAQQQYOUFcwABBBBAAAEEnCtAeOHcsaVnCCCAAAIIsPKCOYAAAggggAACjhAgvHDEMNIJBBBAAAEEWHnBHEAAAQQQQAAB5woQXjh3bOkZAggggAACrLxgDiCAAAIIIICAIwQILxwxjHQCAQQQQAABVl4wBxBAAAEEEEDAuQKEF84dW3qGAAIIIIAAKy+YAwgggAACCCDgCAHCC0cMI51AAAEEEECAlRfMAQQQQAABBBBwrgDhhXPHlp4hgAACCCDAygvmAAIIIIAAAgg4QoDwwhHDSCcQQAABBBBg5QVzAAEEEEAAAQScK0B44dyxpWcIIIAAAgiw8oI5gAACCCCAAAKOECC8cMQw0gkEEEAAAQRYecEcQAABBBBAAAHnChBeOHds6RkCCCCAAAKsvGAOIIAAAggggIAjBAgvHDGMdAIBBBBAAAFWXjAHEEAAAQQQQMC5AoQXzh1beoYAAggggAArL5gDCCCAAAIIIOAIAcILRwwjnUAAAQQQQICVF8wBBBBAAAEEEHCuAOGFc8eWniGAAAIIIMDKC+YAAggggAACCDhCgPDCEcNIJxBAAAEEEGDlBXMAAQQQQAABBJwrQHjh3LGlZwgggAACCLDygjmAAAIIIIAAAo4QILxwxDDSCQQQQAABBFh5wRxAAAEEEEAAAecKEF44d2zpGQIIIIAAAqy8YA4ggAACCCCAgCMECC8cMYx0AgEEEEAAAVZeMAcQQAABBBBAwLkCc+bMuft/vVt4tIf3LF++3PP/ndtpeoYAAggggECECLDyIkIGmm4igAACCCDgdAHCC6ePMP1DAAEEEIhkAcKLSB59+o4AAggggICDBAgvHDSYdAUBBBBAAAEfAcILpgQCCCCAAAIIOEKA8MIRw0gnEEAAAQQQ8CtAeMHEQAABBBBAAAFHCBBeOGIY6QQCCCCAAAKEF8wBBBBAAAEEEHCuAOGFc8eWniGAAAIIIMDKC+YAAggggAACCDhCgPDCEcNIJxBAAAEEEGDlBXMAAQQQQAABBJwrQHjh3LGlZwgggAACCLDygjmAAAIIIIAAAo4QILxwxDDSCQQQQAABBFh5wRxAAAEEEEAAAecKEF44d2zpGQIIIIAAAqy8YA4ggAACCCCAgCMECC8cMYx0AgEEEEAAAVZeMAcQQAABBBBAwLkChBfOHVt6hgACCCCAACsvmAMIIIAAAggg4AgBwgtHDCOdQAABBBBAgJUXzAEEEEAAAQQQcK4A4YVzx5aeIYAAAgggwMoL5gACCCCAAAIIOEKA8MIRw0gnEEAAAQQQYOUFcwABBBBAAAEEnCtAeOHcsaVnCCCAAAIIsPKCOYAAAggggAACjhCYM2fOQhG5+2hn7lm+fLn+mgMBBBBAAAEEHCBAeOGAQaQLCCCAAAIIICBCeMEsQAABBBBAwLkChBfOHVt6hgACCCCAQEQJEF5E1HDTWQQQQACBCBMgvIiwAae7CCCAAAIIOFWA8MKpI0u/EEAAAQQQECG8YBYggAACCCCAgCMECC8cMYx0AgEEEEAAAb8ChBdMDAQQQAABBBBwhADhhSOGkU4ggAACCCBAeMEcQAABBBBAAAHnCrBVqnPHlp4hgAACCCDAygvmAAIIIIAAAgg4QoCVF44YRjqBAAIIIIAAKy+YAwgggAACCCDgXAHCC+eOLT1DAAEEEECAlRfMAQQQQAABBBBwhADhhSOGkU4ggAACCCDAygvmAAIIIIAAAgg4V4CaF84dW3qGAAIIIIAAKy+YAwgggAACCCDgCAFWXjhiGOkEAggggAACrLxgDiCAAAIIIICAcwUIL5w7tvQMAQQQQAABVl4wBxBAAAEEEEDAEQKEF44YRjqBAAIIIIAAKy+YAwgggAACCCDgXAFqXjh3bOkZAggggAACrLxgDiCAAAIIIICAIwRYeeGIYaQTCCCAAAIIsPKCOYAAAggggAACzhVg5YVzx5aeIYAAAgggwMoL5gACCCCAAAIIOEKA8MIRw0gnEEAAAQQQYOUFcwABBBBAAAEEnCtAeOHcsaVnCCCAAAIIsPKCOYAAAggggAACjhAgvHDEMNIJBBBAAAEEWHnBHEAAAQQQQAAB5woQXjh3bOkZAggggAACrLxgDiCAAAIIIICAIwQILxwxjHQCAQQQQAABVl4wBxBAAAEEEEDAuQKEF84dW3qGAAIIIIAAKy+YAwgggAACCCDgCAHCC0cMI51AAAEEEECAlRfMAQQQQAABBBBwrgDhhXPHlp4hgAACCCDAygvmAAIIIIAAAgg4QoDwwhHDSCcQQAABBBBg5QVzAAEEEEAAAQScK0B44dyxpWcIIIAAAgiw8oI5gAACCCCAAAKOEJgzZ85CEbn7aGfuWb58uf6aAwEEEEAAAQQcIEB44YBBpAsIIIAAAgggIMLKC2YBAggggAACzhUgvHDu2NIzBBBAAAEEIkqA8CKihpvOIoAAAghEmADhRYQNON1FAAEEEEDAqQKEF04dWfqFAAIIIICACOEFswABBBBAAAEEHCFAzQtHDCOdQAABBBBAwK8A4QUTAwEEEEAAAQQcIUB44YhhpBMIIIAAAggQXjAHEEAAAQQQQMC5Arw24tyxpWcIIIAAAgiw8oI5gAACCCCAAAKOECC8cMQw0gkEEEAAAQRYecEcQAABBBBAAAHnCvDaiHPHlp4hgAACCCDAygvmAAIIIIAAAgiEhcCcOXNGLV++fE+gxnYnvJg7d+74N954Y1tYdJxGIoAAAggggAC7jTAHEEAAAQQQQMD+Av97JcQ82sp7li9fvtBfi4N9bcQ75Fi+fDk/yLH/8NNCBBBAAAEECC+YAwgggAACCCBgbwFdcSEiu71a6TfACCa88FmdIS6X6zhWYNh7/GkdAggggAACKsBPG5gHCCCAAAIIIGB7Ad/Q4X//hukQYHT12kgw17A9BA1EAAEEEEAgQgUILyJ04Ok2AggggAAC4SbQVfjQWXjh57ML//fKyD3hZkB7EUAAAQQQiFQBwotIHXn6jQACCCCAQBgKdBZgBHpthOAiDAeaJiOAAAIIIOAjQHjBlEAAAQQQQACBsBIIFGD4Cy8ILsJqaGksAggggAACAQUIL5gcCCCAAAIIIBB2Av4CjKOduPvofz2vhHh+rb/NqyJhN9I0GAEEEEAAgVYBwgtmAgIIIIAAAgiEpYCfAONfInLW0c54/3/9rYBbrIZl52k0AggggAACESZAeBFhA053EUAAAQQQcJKAnwDDX/cILpw06PQFAQQQQCAiBQgvInLY6TQCCCCAAALOEegiwCC4cM5Q0xMEEEAAgQgWILyI4MGn6wgggAACCDhFIECAQXDhlAGmHwgggAACES9AeBHxUwAABBBAAAEEnCEwZ86cJ0XkhqO9eWr58uU3OqNn9AIBBBBAAAEECC+YAwgggAACCCAQ9gI77psxwjCb5m+qiJ8f6zJlfFrjI+5m96PjFm4oDPvO0QEEEEAAAQQQYLcR5gACCCCAAAIIhK/AnvunnuZ2y/cMQ67w1wvDMJ4XUx7NX7BmVfj2kpYjgAACCCCAACsvmAMIIIAAAgggEHYCuxZPu0pMc76InBpM4w2RFaYpj46+c+0LwZzPOQgggAACCCBgLwHCC3uNB61BAAEEEEAAgQACCxeK60tRU+ebhsw3RHJ8T0sad7qkTpln/XbVulfkyPb3Ol7JkALTNB4d/aM1jxuGmGAjgAACCCCAQHgIEF6ExzjRSgQQQAABBCJWYOeD0/NczeZ8U8ybRTq+8po29RJJnXKpRKcMbmfkrimRijUvS9W6VzvYGSItuhIjOlYeyfvh2gMRi0vHEUAAAQQQCBMBwoswGSiaiQACCCCAQKQJ7Lh/ymxXi6Gvhlzu2/eo5ExJn3qppE65RMTo4p8zpilV61+zggwNNPwcfxFpeWT0gvUfRJox/UUAAQQQQCBcBAgvwmWkaCcCCCCAAAIRIrDj3qmfc7lEQ4uZvl2OGzZe0qZdJvqKSE8OfZVEXympL/qk48dNed8VZTwy6o41L/Xk2nwGAQQQQAABBEInQHgROluujAACCCCAAAJBCpjPXxm1e9v2+YZhzDdNGe77saSxsyVt6jyJy54Q5BU7P03Di4B1MUT2GiKPrF6/9smrloq7T27IRRBAAAEEEECgVwKEF73i48MIIIAAAggg0BuB3QunjDKjDQ0tbjRNM8r3WqknXSJp0+dJdPKQ3twm4Gc7q4shIm4xjEeim8zH8hZSFyMkA8BFEUAAAQQQCFKA8CJIKE5DAAEEEEAAgb4T2HXvtDNMV8t8Q4xLfa8anZxh7RqiKy3EcPXdTTu7ktkiVetfD1gXwxD5U0uL+eiYu9at7p8GcRcEEEAAAQQQ8BYgvGA+IIAAAggggEC/Cey+b+rndatTMWWG702tehZT50nS+DP7rT3+btRpXQxD/tNiGo+OXbDm5QFtJDdHAAEEEEAgwgQILyJswOkuAggggAAC/S3w4XXTYzLzzPki5ndMkRzf+yeOOU3Spl4q8cMn9nfTOr1fZ3UxDJHdutXqXnfaLz618N1mWzWcxiCAAAIIIOBAAcILBw4qXUIAAQQQQMAOAnsWTc5vMaK+JyLfEpFo3zalTr6otZ5FyjA7NDdgG5qrS6Ry7ctSte7VjucY0mSa5qOxYv5sxIL1+23dERqHAAIIIIBAGAsQXoTx4NF0BBBAAAEE7Ciw676pZ7buGmLO822f1rNIOekSSdd6Fq4O9Tnt2J22Npktbqne8NeAdTFMU/4YHW08MvL2NR/ZuiM0DgEEEEAAgTAUILwIw0GjyQgggAACCNhRYOd9U76goYWYMt23fXFDx0nq1Esk+biz7dj0brep07oYIv82xHwkf4G/pRrdvhUfQAABBBBAAAERIbxgGiCAAAIIIIBAjwU2LZwYmxgTN99skZvEkFzfC1n1LKZcIvE5J/b4Hnb+YGd1MUTMXWK6Hikbajxz8jc/arJzP2gbAggggAACdhcgvLD7CNE+BBBAAAEEbCiwfdH0MVEu93wxjetEJMa3iamTL7RWWsSkZduw9X3fpOaaw1K55hX/dTFEGg2RR9zS9NTYBR/v6/u7c0UEEEAAAQScL0B44fwxpocIIIAAAgj0mcD2RVPOjnJZr4Zc7HtRrWeRetLFkjplnhhRHepz9lkb7HyhrupiiGk+ZxrG42MWrP3Qzv2gbQgggAACCNhNgPDCbiNCexBAAAEEELChwK7F074opnmziJzs27y4oWMldeo8x9Sz6Cv+LupivCumPDr6zrWv9dX9uA4CCCCAAAJOFiC8cPLo0jcEEEAAAQR6IbB74dnxLTEV+mrI9YbICN9LJeafImnT5kl8zqRe3MX5H+28LobsMMV8dHRz4y+NhZsbna9BDxFAAAEEEOiZAOFFz9z4FAIIIIAAAo4V2LloyjgRY74Y8nVDJNa3o6mTL5C0qZdKdFqWYw1C0bHmqoNSue61QHUx6k1THpVm19Nj7vmoIBT355oIIIAAAgiEswDhRTiPHm1HAAEEEECgDwX2LJ7+qRazZb6IXOR7Wa1nkTL5Qiu0MKI61Ofsw1Y4/1Jmc5NUf/yGVKx5Wdw1Jf46vMSMMp8Yc/u61c7XoIcIIIAAAggEJ0B4EZwTZyGAAAIIIOBYgV2Lp35JTLlRRGb6dtKqZzHlYkk+/hzH9n8gO9ZZXQxTzHcMcT06esGa1weyjdwbAQQQQAABOwgQXthhFGgDAggggAAC/Syw75HTEpqONHxPDPNaERnpe/vE/JlWEc6E3Mn93LLIvF1D0RapXPeqaJjhe5gi210ij0hz+W/zF+6pj0wheo0AAgggEOkChBeRPgPoPwIIIIBARAnsvP+k8a4W13xTjK+ImPG+nU+dPNfa6jQmfXhEudils81VxVK57vVAdTHqxDQfEcN4dvSCtXvt0mbagQACCCCAQH8IEF70hzL3QAABBBBAYIAFdi6e+mlD5DtiysW+TdF6FqmTLrRWWhjRHepzDnDLI/P2QdTF+J3R4vpF/l0f/Tcyheg1AggggECkCRBeRNqI018EEEAAgYgS2H3flC+bhlwvpnGKb8epZxEeU6Gzuhgi8g8x5Wej71z7Wnj0hlYigAACCCDQMwHCi5658SkEEEAAAQRsK1D88OSk2oYo3TXk6yIyyrehWs8ibco8iR9BPQvbDqKfhtUf2CRV61/3WxdDxNgqhjwSkxC3ZMT3VtaFU79oKwIIIIAAAsEIEF4Eo8Q5CCCAAAIIhIHA7vunH2+2uOeLGNeISIJvk1MmzbFCi5hBuWHQG5oYSKCpstgKMarWvervlCMuQx4xXeav829ftwdFBBBAAAEEnCJAeOGUkaQfCCCAAAIRK7B30dRz3YbcJCKX+CJoPYuUEy+Q1KmXiCumQ33OiDVzQsfN5kap/vhNqVjzsrhrSjp0yRDzNyKuZ/IXrFnlhP7SBwQQQACByBYgvIjs8af3CCCAAAJhLLBz0bSvGoZ5nYic6tsNq57FSRdK8oRzw7iHND1YgU7rYhjytmGaT+Yv8L9UI9h7cB4CCCCAAAIDKUB4MZD63BsBBBBAAIFuCnzy4+NSYpoS5xsiXxGRfN+Paz2L1JMuloS8Kd28Mqc7QaCzuhiGyBYxjcfj3MaS4Qs/qnVCf+kDAggggEDkCBBeRM5Y01MEEEAAgTAW2LNo2gS3y7zZMEXrWST6diXlxDmSNpV6FmE8xH3a9KbKIqla/9cAdTGMalPMR93Nzb8bv3Djrj69MRdDAAEEEEAgRAKEFyGC5bIIIIAAAgj0hcCuRSd91pSo6w3DnOd7Pa1nkXzC+ZI+bZ4YMR3qc/bF7blGmAuYzfVS/fFbndTFkF8bLvnlqDvWrgzzrtJ8BBBAAAGHCxBeOHyA6R4CCCCAQHgK7Fo0Vbc5/boYcppvD7SeRcrkCyRl4mfCs3O0ekAEarb+W6o3vCb1RZ/4ub/xtxaRp8cuWPPygDSOmyKAAAIIINCFAOEFUwQBBBBAAAGbCGxfeEpqdEzDfNOUL4kYo32b1VrP4kJJyJtmkxbTjHAUqC/cKFUbl4kW+fQ9TJHNLpEnapsbnjth4eaacOwfbUYAAQQQcKYA4YUzx5VeIYAAAgiEkcD2e086weVy3WSIfFFEkn2brvUsUqdcLLEZeWHUK5pqd4Gm8v1StfGNAHUxpMo0jUdjxFiSd+dHO+3eF9qHAAIIIOB8AcIL548xPUQAAQQQsKnAjkXT5kS5zGtNUy7zbaLWs0g5YY6kTp0nrtgO9Tlt2iOaFY4CZlNda12Mta+Iu6bEXxd+2dJi/nbsXeveD8f+0WYEEEAAAWcIEF44YxzpBQIIIIBAGAnsWjzlGyLGV8SU2b7NtupZTJorKSd8Nox6RFOdInBk27+kav3rfutiGCLLW0zj2TF3rnnJKf2lHwgggAAC4SNAeBE+Y0VLEUAAAQTCWGD3winpEm18xxRrq9Oxvl2hnkUYD64Dm95ZXQwR42PDZT7VEFX73PE/3FrtwO7TJQQQQAABGwoQXthwUGgSAggggIBzBAoWn3xis9lyvVihhZni2zOtZ5F20kUSkznSOZ2mJ44RaCovlKqNbwaqi1FhivwsNspYMuL2NTsc02k6ggACCCBgSwHCC1sOC41CAAEEEAh3gT2Lp57fYopud3q5b1+0nkXyCedJ2tRLqWcR7gMdIe1vaayV6o+XS+W61wLUxTCeNcX9+zEL1nfcwiRCjOgmAggggEBoBQgvQuvL1RFAAAEEIkxg1+Jp14nZco2Icbpv1616FifOsf7HgUC4CtRsfUeqNyzzWxfDFHkzSuRXoxasfTFc+0e7EUAAAQTsKUB4Yc9xoVUIIIAAAmEksPeBSYPcLdE3iWnVsxjn23SrnsXkuZIw8uQw6hVNRaBzgbp9G6T64zfkyHa/iy02imn8n9sds2Tcwv9WYYkAAggggEBvBQgveivI5xFAAAEEIlZg1+Jpk0VarhPT0NAi1RdCV1ikTr5IYgeHrp5F6bu/kKoNyzoZA0NccYkSOzjfek0lcfRMEeGv/1BMWn21ovjVu6WhaIvoKpuseYvEFd+hzEkobj2g19S6GNUfvymVa1/1145yMeXnprvluTEL128b0IZycwQQQACBsBbgXy9hPXw0HgEEEEBgIAR2Lp5ygdFifEUMucL3/m31LKZcIq645JA3r+vwon0T4oaNlyFzbpGYtOyQty3SbtB4eJcUvfwjaamvFldMogy7aIHE506OGIZg6mKIS5aMvmPNfyIGhY4igAACCPSZAOFFn1FyIQQQQAABpwvsWjTlWhHjGjHkDN++DlQ9C+/wInn8WRKXNb7DMNQf2CS1ez4Us7nR+lrs4FHWqoCoxEFOH7J+7Z/Z3CSH3rxfavd8JImjpsvQ8+8QnG2DtwAAIABJREFUIzqmX9tgl5t1VhdDxFgm0vK70QvWLbVLe2kHAggggID9BQgv7D9GtBABBBBAYAAFttw/MzOupenoVqfSIRnQehYpk86XxFEzBqSV3uFF5tk3WLU1/B1NlUVy8PVF0lRWYL02kjH7K5I2vcNGKAPSB27qXIG6feutV0oC1MVYL2L80ow2loy57aNK5yrQMwQQQACBvhAgvOgLRa6BAAIIIOA4gW2Lp0yJNg3d6lTrWaT5dtCqZzHpAokdkj+gfQ82vNBG1u5cKYfeekh0hUDc0HGSdfn94opJGND2c/PIEGgsK5DqjW9J1fqOdTEMkVK3aT7tkpYlo+/csDUyROglAggggEB3BQgvuivG+QgggAACjhbYuWjahYZhfklErvTtqKeeRepJF0uUTQoxdie8cNeUSdGLt0pTZbFEpwyW7CsekuiUoY4eTzpnL4GWhhqp2rhcqjb8Vdw1Jf4a90sRWTJ6wdp/26vltAYBBBBAYKAFCC8GegS4PwIIIICALQR2LZ7yDUOML5qmnOXboIGqZxEMTHfCCy0kWfTi7dJYukeiEtIk+8qHJCY9p8Ntmir2S/nKJVJXsE70YVNfM4lKTJOkcbMlfcbnJSoxPWDTtGij7n5Ss/ltaa46KGaLW8RwSXRSpiQdd5akz7hKXLGJAT+v59dselsq178qzZXFYrqbrM9b9x87q8v764Xri7ZIxao/Wv81m+vb2p+QN03SZ17tt8/6ueKXfyT6moPHRn+vncPRfqROvVg0wDJcUe364e0bmzlKsi9/oG23ETUtWnqruOsqJWHESZJ16X1Su+sDqVj9F2ks2W3104iKsXaFyTjj6xI//IROh1/rmJT951fHPuuKkui0bBl0yhckPneSFL+8wBrn1nstDmYq9fs5NVv+aW21Wl/0SYd7m6b5V8M0l4y+a/3z/d4wbogAAgggYEsBwgtbDguNQgABBBDoD4EDP5k+uL7O/KYY5hdF5Hjfe1r1LE48XxLzB6aeRTAG3Qkvul55YUrFB89Lxeo/t4YGfg59sB9y3vdFgwDfo/7AZjn81kPSXO33J+rW6dHJQ2TYxXdbRUN9D3dtuRxa9oDUF20O2PXO7q+vw5T8/TGp2f4fEbPF7zU0IEif8TlJn3lVhy1jvcOL1CmXSOVHL4iGMf6OhJEny7ALftSuIGew4UV8zolWgFK9+W2/7dRQJOP0r4m2oeNhStl7v5Wqda+0BkMdDkPih0+QxtK90tJwxNbhhafp9QXrpGrT8kB1MdaJIb+OcjU/N/L2jeXBfE9wDgIIIICAMwUIL5w5rvQKAQQQQKATgT33njTVdLm+YrbWs+iw5UZrPYu5EjtktO0duxNeaNHEw2//1Kp5EZ89UbIuW2z9tN9zVK17Vcre+7X1UKwhgTokjTvD2vqzcv1rUrf7A+trGkBkX/GARKdmtX22qWyfFL96Z2twYbiscCN9+uUSlZwhTaUFUvHhUmk4uF1ETNHtWnXlgfcKDA1LDr1xv9TuXm2FClpLJPWkiyR++MQOn9dXXrIuWSQxGSPa7m99/s0fS+2u/1r38G6/7rJStXGZHNn279YVDgHCAU94ofcXw7DOSxh1sqRM/Ix1Hw0b6nTXlqPXyDznprav6deDDS/UR0xtY6okT/yMaEjWWLJHqjctl8bDu632W3287EGJSTtmrPfQVS1l/36mbUVLQu6JkjzhXGtMand/IDWf/NNa3eE57Lzywvebq6l0r1R//JY113wP05QSwzCeMVzGkvw7Puq4VMP236k0EAEEEECgtwKEF70V5PMIIIAAAmEjsGfxlAtaTEMDi6t9G+2pZ5E2+SJxJaSGTZ+CDS8aDm6Tg8vuE119oQ/lvg/e+vXiV++2HsA1cMi6+N4OqyMq17wk5St+Zz04p06+QDLP1k1YWg9PO/Tag2Z9WdKmXdbOUAOT4ld+JLo6w4iKliGf/YEkjTu97Rz9/YOvLbRWOmhgkTVvsc82o6aUvPOUVG980/pM+oyrZdBpOpStR82Wf0jJP35mtS128Eir/VHJme3aoPc49OYD4j5Sbr3OkXXJPVaQ4jmOhRciUUmDZOj5t1tt8T68DRLHnGatvvAcQYcXIhKfO1mGzb297bUSvYYaHXz9Xqnbt9Yao8Hn3izJx5/Tdn1dmVL0wm2ir6AECmD0nOJX7rTCED3CKbzwdqz+eLlUblgWqC7Gr9ym+dy4O9e9GzbfqDQUAQQQQKDXAoQXvSbkAggggAACdhfYs3jq11pMa5XF2b5ttXM9i2BcvcOLQadeI0njjwUCLfVHpOHQNquOg2fFgPVA6+eVh8NvPyY1W/7uN9jw93Curz1kX/GgRCW2Llwp/+8fpKF4u0TFJVs1G/Th3/eoWv+alP7rGeu3fcOHur0fysFlD4jZ3NAhGPFcp/HwTil6eYEVsHg/lOtKiOJX7pL6/RvFiI6TYRfcbvXR36E1JspXPmetbtAVC0M+89220zzhhRUMnPF1q66F76HFToteuMUKQHzrWgQbXqhN1rxF1ud9D31oL/nnk1b7fAMiXVVR8vfHrYAmcfSpMuxCDU46/lNOV69oSKMrTsIxvPA20VBKt1r1WxdDjGUukSX5C9b8JZjvFc5BAAEEEAhvAcKL8B4/Wo8AAgggEEBgx8LJQ6NiXF83W1daTPA9TZfqp046XxJG2beeRTCD6x1edHm+4bKKbg4+59vtXtnwfujW1xSyL3/IWn3h7zj81k+lZus71ueHXbyww8qEztpQteENKX33KesU3wdz75UX+jpI9rz7OqycCHRt71DD3+sw3p/T8KH4pdus11t8w4e28KKTAKSzgCLY8ML3vt7t6yzEKfnnz0XDDX+rMgJdI9zDC0+/6grWWK+UHNnxfodpYIqsEdP8fay7acmIhZvKuvw+4AQEEEAAgbAUILwIy2Gj0QgggAACgQR23DttuhEl1ximqaFFhydwreOQMul8iRsyxhGIwYYXrpgEGXLeDyRx9Ckd+q31Kope/KG466okLuv41tUIhv9/IlRvXC6Va18O+ADtrq1orS+x9d/SXH0oYOFP3/Cifc0LESM6VhJyT5Kk8WdI4qgZ7V6v8O2AVcvjbz8R090ccNWG5zPWKo2XfmQVBfXdccXu4YWnffrKS/al90lsgDnsHYA4JbzwjF9jidbFeNPaatXPccgw5VeGGEtG3blmiyO+wekEAggggECbAOEFkwEBBBBAwBECexZNmesW4xrDkM/5dshTzyJ10gWdbvMZjhBd1bwoe+83UrnmRatrvoGBp7/eD7vdMcg8+wZJnTz36EdMsepBrPqj9epHV4e/tmi9C93+U19f8d1JQx/Yk487U9KmXWkVs/Q+vFd0ZJ51nd/XPbzPDxRShEt40dk2t9pPJ4cXnnHUoM0KMTa+6bcuhinmb6IMc8moH61/p6u5yNcRQAABBMJDgPAiPMaJViKAAAIIBBDYuWjaV8VoucYQ41O+p4R7PYtgBr2r8KK5Sms03C7NNYf9Fqn0fdgN5p6ec7zDC++CmVrTIf3kK62dNHTFh+fo7LUR7/vqKx3Vm9+SI1v/Jc1VB9sFGbo7im4hmjH7y231Hggv2o9aJIQX3j2u3vx3K8hoKN7aYfoaIm+IIUvyf7T2z92Z25yLAAIIIGA/AcIL+40JLUIAAQQQ6EJg98IZWS3RzV8RkWsMkfbbQYhYW086oZ5FMBOhq/BCr1G+4vfWVqVaBDJp7CwZOvf2doUevetN9OQ1g5amOil+8Q5pOLQ9YECi7Qg2vGjfb1OayvdL5UcvSs3Wd49tdXrmddZKEj0i7bUR3WI1+/Ift9sq1tss0sILT99b62IslyM7VnT41rHqYoixJM4VvST3jg9Kg/ne4hwEEEAAAXsJEF7YazxoDQIIIIBAJwJ7Fk+f5jbduspC61m03wdTRKx6FifOEV1xESlHMOGFrmQoful2aaosai20edFdEp9zYhuR1qYoeuFWq4hlVwU7/bnq1p1FS28Vd12ltQVo9mWL/e6CETi8MKW5psTaHUOLUUYlD7H+63vU7vqvHFr+kPVaindhzogr2Olnq1nCi2MCuk1s9aY3pWr9Mn/TtdgQ+W1zS8tz4+5avylS/pygnwgggIATBAgvnDCK9AEBBBBwuMCOxVPPN0xrlcXnfbvqqWeRcuJcifazPafDaSSY8EINvLcITRg5XYZduED0FYzWw5SDf10stbtWWaFBoG1CPec2VR6UmLRhbQFFu/Aie6JkXbbY69rHRqDiv3+ytlTVo33NC1OKtIhm4QZr5UagYpQajhS9eJtogVHvHTu8t0p1xWg4c6fE507yO/RBbZVq091GvFeYRMpWqb35/tX5ojuUVG18I0BdDOO3UaZocc9/9uY+fBYBBBBAoH8ECC/6x5m7IIAAAgj0QGDH4ilfMUxDQ4tzfD8eCfUsgiELNrxw15ZL0Qu3iQYNhp+Hc+9XDbRmxdDzb/ezDaoW5XxZylcukeTjz5HMs74lRnSMuGvKpOjFW0W3IdXwYMicH1iv7hw7TOuVkbL3ft1WzNO3YKd3YdGUE86TzE/d0GH1hb4WcGjZg9LSVCsJI6ZK1qX3tgUo3jU3/j975wHeVnX+/++RvLfj2LGznUn2IpS9ArGTMEIhQFugtP2VPwU6oC0FQiCQpLS0hRZKoVAKNOmAMEICsR32CCOQxJlkD2d7xNvxks4/77HlXMlXlmRr3Cu953l4AOvcc973c65l6XvfEdN7ELKveLhTq1VKjykteAS2+krd9BajF+zUtmJVItO5P1T1P7TDVleBo8sfAHXloNGdNCBv7juzzand+k57XYwdnUwXQIHdLpcMfaD4P2bzi+1lAkyACUQSARYvIum02VcmwASYgAkI7Fs0Jcdmt98khLgBkKdyG9ptj6R6Ft4cl7fiBa1FdSOOr35RRVrE9R2N7NmLlPjQNiQqPnoGNRtWqv+mqIz4wacjdcIVsCb1An3xr9mwAs1le9Xr8YNOR59Zczuur/joWfW69tr4fmNha6pDw67P0VxBX6Zlh0uu4oU2tQUQiMnMRfKYfMT3Hwdqv0r1Lup3fAyqr0Ff3HtP+xmSRk1zEkhKC36P+p2r1T7UkYNSiBKHnwf60l+7ZRXqd316qmaGzhd/o4sX5KxWpIGwIL7/WCQMOQsiOh4tFftRt+19lb7jGCxeOP8WNez/WkVjNOz+XOfXS6wXAotbhVwy/L71Zd78/vEcJsAEmAATCB4BFi+Cx5p3YgJMgAkwgS4I7Hx4wiSLoFanJFog03VqJNaz8OaG8UW8cHpyHxWNzEt/icTh53ZsQ+1JK1e/oEQI11alp2wRiB8wEVkz7lbRC45Bax9b+YhK/dAbFO2ROOwc1O9araIvKHUl+8qHnKZSOsixFQ+pCA53Q6/biGOubG1B+bt/Rt3OTwBp17fDGo20qdcj7YxrO9XlMIN4QcJM1Zf/Q9VX/3NzRgLR6f1AXWakrZUjL9zcSM1le1CzpRC1G0ms6zSOSMjFUtgXD5u7cbM3v4c8hwkwASbABAJPgMWLwDPmHZgAE2ACTKALArsWTM63CFCUxfdcpznqWaSMnQlKZeDRmYAv4gVdXbNhOY5/8rz64hvbZwSyr1qoinhqR3PFPlSt+R9OHNgAe2NdWzRFVBxiMgYibep1SBhCKSGdP0LQmrUb31LiR0tNqRIQKI0kfvBkpJ91IyClqllBkRTuCoOSAFG7eaVKM6FColTPgvayxCWpL+K0TnRavy5vhcYj36Dqi/+g6dh22JsbvL7eHOJFm+uNh7eoc2wu39sWTWKNRjSdz+RrIGLiUbrykTaRaMAEZF9FBVR56BGgdKqaTUWo3VKoWxcDwEtSYsnQeevfZYJMgAkwASYQWgIsXoSWP+/OBJgAE4hYAnsWTboJEtQ15BJXCFzPImJvC3bcDwS09UuSRl6EzLxf+mHV8F+ibssq1GwuRNOxznUxABRRNMbQ+4vbKs7yYAJMgAkwgaATYPEi6Mh5QybABJhA5BLYumhKThzkDZCSRItO7SC4nkXk3hvsubcEJOxN9bDEJrm9QFv8NP3sm5B2OqXI8PCWwIl9XysRg7rv6IxiC7C4tdW2ZNj8jaXersnzmAATYAJMoOcEWLzoOUNegQkwASbABDwQ2PO7SRNgw43tkRZZrtO5ngXfQkzAOwI1xW+i8ot/I/3s7yNl/MxO6TsUNXDs7YWqA4w1PgXZVy5ATNZQ7xbnWU4Emkt3q3SSmk0FnclIHAXEYinF4qEPrN3E6JgAE2ACTCDwBFi8CDxj3oEJMAEmELEE9iyYMh2w3Yi2IpxOw1HPInnMDNB/82ACTKBrAtRp5egb96Pp6HYlWnTVkYVeT5lwOTIuuIWx9pAAtdat3VyohIzWuopOqwmBf0nIJUPmFr/Tw634cibABJgAE+iCAIsXfHswASbABJiA3wnsWTiJ0kLon0tdF+d6Fn7HzQtGEAEqMEktYRsPbXFqPeuEQFiQPPpSZFxwq6YVbgRBCqCrSsTYXISm0p06u4hVEFg8ZO66JQE0gZdmAkyACUQsARYvIvbo2XFPBPLz8y/0NIdfZwJM4BSBwcnN6XdPOD4UECRajHdlw/Us+G5hAv4iINF4eCuqv34VjUe3dXSEoToYcTmjkDr1WvVvHoEj0LD3K9RuLkDD3jV6m2wA5JJHN/Tava82pjJwVvDKwSZQWFj4YbD35P2YABM4RYDFC74bmIAOgby8vDeEELMZDhNgAr4TePysMsRa7R0Xcj0L3xnyFUyACZiDQFPprraUks2FHQY3tAr86otOpX3M4RBb6ZFATExMyvLly2s9TuQJTIAJ+J0Aixd+R8oLhgOB/Px8GQ5+sA9MIBQEfjiyGmfmJiBpTB5Sxs6ENTE9FGbwnkyACTCBoBGguhg1m1eibksR3t/ZiP/tTg7a3rxR0Ak8VFhYOD/ou/KGTIAJgMULvgmYgA4BF/GCQwT5LmECXhDol9g6ZmRqc+Y1Q5wfSLVFXuQhNmu4F6vwFCbABJiAeQg0l+1C7aZC1VpVO949mIAvy+LLDtVHUXESHuFBwJFOzOJFeJwne2FCAixemPDQ2OTAE9CKF4WFhfx7EnjkvEOYENi7YOKFdqFqXtwogGitWwmDp4KEjIQh3woTb9kNJsAEIpUA1bpoq3nxlSuCZgCLbVIuGT6vmB9+hMkNkp+fT5EWD7a7w+JFmJwru2E+AvylzHxnxhYHgQCLF0GAzFuENYF9CyaPkpA32knEEOivdTY2ayiSx+QjaWwehLCENQd2jgkwgXAiIFWnkdpNBWgq2+3smEAJpFgiLGJx7n1rt4WT1+wLcPJzIQkXjlQRFi/4pmACISLA4kWIwPO2xibA4oWxz4etMw+BA/PH9Gq1Rt9ot4gbhcQUreXW+DQkj8tD8pgZiErubR6n2FImwAQiioCtrgK1W9pSQ6i2hdOQ+AoWLK6ztC4Zf+8m7iwSpncGR16E6cGyW6YjwOKF6Y6MDQ4GARYvgkGZ94g0AnsXTboeEjdKYKar78mjL0Xy2BmIzR4RaVjYXybABAxKoKl0B2o3FaF2S5GehStgty8Z8sCGVwxqPpvlRwIsXvgRJi/FBHpAgMWLHsDjS8OXAIsX4Xu27FnoCexbNOUiKW032iGoLkaU1qKEQVPa6mIMPSv0hrIFfiNQs3ElKj78m1ov48LbkDK+k37lt714ISbQUwINe75QrU8b9n3tulQLgJeopsWQ+9d/3NN9+HrzEGDxwjxnxZaGNwEWL8L7fNm7bhJg8aKb4PgyJuADgf2/nTTabkdbXQygn/bSmN6DVCQG/SMsVh9WDd+pFR8+jZqNb/vkYEzGYORc/QgscaFt2xgu4kXdtvdR/t6T6gx6nfdjw4ow9uYG1BSvUBEDtvoKSLtN/R5FpeYgdeJsJI25lH+vXH+TpL2ta8iWQjSX7XF9dT8JFpC2JUPmbdzu0y8hTw4LAixehMUxshNhQIDFizA4RHbB/wRYvPA/U16RCbgj8M1vz8iIs7feCEhKKZmsnUdfulNIxBiXh6jkPhENkcWL0B9/2TuPo+6b95Qh1D2nzxWO5gOht81hQdOxHSh9+xG01pW5NSouZzSyZt0La0K6cQwPkSWtteWo3VKghAvbiWpXK9YAYrGMEouH3rO204shMpm3DQEBFi9CAJ23ZAI6BFi84NuCCegQYPGCbwsmEBoCexdO+g61WZXADFcLkkdNUyklsTmjQmNciHfVihdJIy7wqj6IJSENiUPPhrA6da0NuidmiLzQ8nWX2kJpBGWFjyp+mfl3I2Hw6UFn2dWGtoZKHHl9LlqOl6hpUUmZSBx5AaIS09FcUYL6HR/D3nJCvZZ02sXInH4ngMj8KEgiD3UNqd36TmekAsutAosH3bf+VUMdMBsTMgLcbSRk6HljJuBEIDL/YvFNwAQ8EGDxgm8RJhBaAvsWTL5YCtwIIW+UEk55I3EDJyJlTD4Sh58bWiODvLs3X66DbJLX24WLeOG1wyGaSGlFFR8+A0AiftDp6DNrLkTUKeGK0iGOLn9QdcywJqQh5+rfITrdqZNxiCwP3rYNuz9XXUNO7F/ruqkNEP+kziFD7lv3SfAs4p3MQIAjL8xwSmxjJBBg8SISTpl99JkAixc+I+MLmEBACOxaNH6sFdYbVDSGRF/tJtG9BiJlbB6Sx82CsDrV/QyILaFelMWLwJ6Amfk6yDh8EFExyJpxLxJyp3aCVlb0J9Rt/0D9zmRO/1VEiIBU84PSQig9pLl8nyuT/ZD4l7TZlwydv2FHYO8yXt2sBFi8MOvJsd3hRoDFi3A7UfbHLwRYvPALRl6ECfiNwP5HxqW32qJ+YIG4QUJO0i5siU1U6SQp42YgKiXbb3sabSEzf7nmyAvj3E1VX7+Cys/+pQwK984vrbWlqN1cpArd2pvqXA/hC0i5xGaLXTx8/pc1xjkhtsSIBFi8MOKpsE2RSIDFi0g8dfbZIwEWLzwi4glMIGQEdi+c+D0BcSOAPFcjEkdeiJSx+YjrNzZk9gVq456IFx1P5C1W9L7k56regd5oPLwVx5bPB3WrSBhyJvpcNtepJkJL1SFUrXkZJ0rWwdZA9QulqqcRnTEQaZOvQeIISuXp/NGiK/HiVLRALPrMulelO+iNo2/MxYkDG2CNT0XOnEcRnebUoEZdorpsbHwbdVvfQWvNMdVlA8KCqMQMVfshbeq1sMQkdCyvtUtvTxHlbJO3Igxxqvx8MU6UFHd8abbEJiEuZxRSp16r/q03Tuz/GsfefgSytQkp42eh1/m3oG7LO6guXobW6iNtXUOi4tT93evcHyAmY5DPt1vFx8+hpvhNdU69L75dCX/hNpqObFOpIXXfvKvn2psSWDz0/vWvhZvf7E/gCLB4ETi2vDIT8IUAixe+0OK5EUOAxYuIOWp21MQEdi+YdImgNqsCN0jAonUlrv84JI+ZgaSR55vYQ2fTeyJeNB7chGMrFsDe0oCEoWepWgh6g75wV331smqjmXHxHUgefWn7NImqNa+g6qv/Qdpa3DAVSMg9HVkz7nOqs0CTgyFekPBSVvQoqHuEu0EFLKlDSEzvwWqK/8ULieOrX1LigFtOwqK4ZlxwaydOWvGCBCaqTXHiQLESiVyHJToBmfm/QkLuGV7f4yTuHHn9XjSX7lbtc3OuWoiYzKFeX2/0ifW7VqtICxLXXIZdCDxnl/YlQ+/f8KnR/WD7jEeAxQvjnQlbFJkEWLyIzHNnrz0QYPGCbxEmYB4CJYtOH9tqb70JFI0h4JQ3QsUI21JKZoLqAJh59ES80H5pjUrujZxrHkVUcpYTDvqyffT1uWg8shWucyia4fjHz6on/5boeCSPn4mkkRcpkaNh7xoVGUBftOlpftrpc5B+9k1OawdavGg5fgBH35zXJlwIC+IHTkbalKthTeqFlooSVH29FE3HdioRILbPCGRftdApAoOM9Yavp8iL4588h+riFYC0K06Jp12A5FHT1b1HdSZqN65s7/YhkDJhphIwtJEqWvGC2BJvSoVKHnMp4gdMwokD61G7haJKjiq+MVlDkfPtRzr54u4+r173Oio/e0mtqxdZY8bfD7pvazcXqn+aK/Y7uyBQIiVejLGKxQPuXbfLjP6xzcYgwOKFMc6BrWACLF7wPcAEdAiweMG3BRMwH4G98yemSav4EahLCTBB6wGlCiSPzVMiRlRqjvmcc/lynX7mje0pGu5dscalqKfrjtERVeGmUGNz2W4ceeN+2BtrlTCRmfdLdSn9/5HX7kVzxT5YE9ORfcVDiMkc4rQxtZ08+uaDam50ajZyrn5UCQeOEWjxQpsWk37295E6+dvOwkxrC44umwuKznBXqLKn4kXjoc04tuJhlbpCvveZdb8SSrSjpfqIioChVqbUBSTz0l86FczUihckaiSNmobeF93uFKGhbYdK93WfK+Yjru9oj/c0Fays+OQ5lZLi7hw9LmKgCSTg1GwuQi3Vs2hucLZM4nNhxeIma8OS036zvdZAZrMpJiXA4oVJD47NDjsCLF6E3ZGyQ/4gwOKFPyjyGkwgdAT2LJp8AySJGHK6qxWJI85X0Rjx/ceHzsBu7Kz9cu3N5VQzIePCn3RMdSdOOCY4CjnSl+qsvLtVegkNiqg4/snzsDXVITZ7ONK/9T2d7SWOUNTGwY0qCsD1C3WgxYvKL/+NpqM7YY1NQq/zfqS+nLuOmg3LUfHRs+rHaVOvQ/pZpHGdGj0VL8re+bOqsUARE2RDyoQrdI+pfuenKHvnT5CtLYjrNw7Zsx9WdUNoaMWLmIzByLn6EScByrHgqboV3hXdpOiYssI/qrQh2ovqZbizz5t7K5RzSICiKIu6be93MkNKsQxUz2LeutdDaSPvHX4EWLwIvzNlj8xJgMULc54bWx1gAixeBBgwL88EgkRgz6KJl0Kq4p7O31QBVfSQRIykkRcGyZqAbUtNAAAgAElEQVSebdNT8UKlhSx7AI2HNnWKjnB6La0fcq75HawJnQWArjxwFNR0LXJJ1wRavPCGrNYGV2GHru+JeGGrO44jr92NluqjupEnWvu0KTzWhDTkXP07UHqTq3gRP2ACsq9apOuap/QV7UXUGvTo8gdANiph5dwfImXild4gM9QcEn1qtxSqIqiuQwLPWCEXD76/+DNDGc3GhA0BFi/C5ijZEZMTYPHC5AfI5geGAIsXgeHKqzKBUBHY+fCEMVaL9WZAkojRR2tHdFoOksfOQPL4WbBExYbKRI/7evPl2tMi1Wtfw/HVL0JYrcic/quOlAUq4Eg1I2wnalSXC23EhnZNSg+pWf8mThza2NZtRNo7bRlK8cLWUIWaTW+jfvvHoDaZ7opm+lu80Ea1dCU6OGCVFf1J1cBwZaWNvPCHeEHRHR3pMhYr2lJqrtLtCOPp3gnF67KlGTVbClC7aSVaKg85mSAlDgLieTvE4uHz1u4OhX28Z+QQYPEics6aPTU2ARYvjH0+bF2ICLB4ESLwvC0TCDCBnfO/lWKNarpFFfcEnPJGqKgidSihQop6bTgDbJrH5f0hXrRUHsSR1+4BfcnX1rWggpwVHz6jikz2uXweqFuLdlAti7J3/4yGPWt0O19o54ZGvJBQxSi/+I+q6eBp+Fu80IoOFM3T++I7ujTB3Vn6W7zQtr6luhjZsxd16nDiiVUoXqcIltrNBajZ8JbeeX4hgJfiY22Ls3+9sT4U9vGekUeAxYvIO3P22JgEWLww5rmwVSEmwOJFiA+At2cCQSCwZ+EkRzqJox9ox66Jw89V0Rj09Nsowx/iBXXbOPbWIjTs+UKT3pCOo288oDpZ6HevkChd+Qjqd1FEvkBsn+Hodc7NiO07RqUhOEYo00bqvnkP5e89obpoUL0L6niSNPpSJcY4RiDTRowqXmh91qvzYZR722FH46EtbfUstn/QyTQh8LpN2pcMu3/DG0azm+0JfwIsXoT/GbOH5iDA4oU5zomtDDIBFi+CDNzg2+Xn5/8HwHcArI2Ojs5fsWJFuZ7JeXl5ZwghVgGoioqKOuett95yjnM2uJ+Rat6eBROmt7VZFTe4MqCn1aouxmkXhxyPf8QLoHbrO6h4/6+AECp1JKb34I5oDL0vuN4+vQ+VeGFvOYGjr92HptKdqrhl9pUPderyQYcXSPHCqGkjjg4z5H/GhbchZfzMkN/HegbU7fhERVpQwVfXIQWetgosHnzf+s8NaTwbFREEWLyIiGNmJ01AgMULExwSmxh8AixeBJ+5kXfUiBcQQjxYUFCwQC92nsULI5+iZ9v2LZg8ym6RP2rrUoIs7RVRyX3aWq1OvNzpab7nVf03w1/iBdWCOPLq3WitLUfSqEsQ12+MEjNUuodO202n4pAX3OK2S0XPxYsYZM24Fwm5U3WhOda3xqciZ86jHak9LVWHcGTp3bCdqEZc//HI+TYVuez88SaQ4oWRC3b67w7070r2lkbUqlanb4FayGqHAEj4fbaltXXJiPmb9vh3Z16NCfhOgMUL35nxFUwgEARYvAgEVV7T9ARYvDD9EfrVAa14QU0JLBZL/sqVK7923YTFC79iD9lipfNHJ9VFx/0EUhX3dCr+IKxRSB6Tj5QJl3V0iAiWof4SL8heR8HI6NQcWJN6qw4kcTmjkf3tRR1tOx1+ab/0p599E9JOv7aTy1QY8sjr96Dp6PZORShpclfdMZyiA9yII04dOroSL9z4QDZUfflfUEtVGv6ueaGYalqlZlx8B5JHd8pGUnt72yrVHwU7g3Vv+rJPa/URlRpSvWG5ahfrrFrIL4Xd8kKsTSzuO39tgy/r8lwmEEgCLF4Eki6vzQS8J8DihfeseGYEEWDxIoIO2wtXXcQLuqIwOTn520uXLj2hvZzFCy9gmmzKroUTv2+BSie5xNX0xGFnI3kc1cWYFBSv/CleNOz+HKVFj0K2tqr0EUip6likTrm6ky/qy/aqP0LaWlWKSfbsBU5tVElYKH/vL6jfSTUxpM/ihXZ9vaKSVMei4qNnULupUK3vGnmhjXqwRCcgM/9XSMg9Q+OHVOLJ8U//2VH8UVe8+Pg51BS/qa7LcCOidCXCNB7ajGMrHgbxsCb1Qp9Z93dKX6EIg2MrFqDleIkqnJl56S87Or7Qvv4u2ElrtgkEdnUuoRzEp2ZTIep3fKhnxmsCcnHu/e0HEEpDeW8moEOAxQu+LZiAMQiweGGMc2ArDEaAxQuDHUiIzdGIF/TY9iIA2VLK/ysqKnqBxYsQH06Qtt+9YNIlQghqtfo91y1j+4xQIoa7J+3+MlErXqSfeSMSR5zrcWkqqGlNynQqrEkXUfeQI6/di+aKfWoNa3wKsq9coAp2ug419425aC5ri94n8YBqgEQl90Zz5QE07PpcpWw4hq/dRpxtaSsImnTaRUogaT6+H/XbPgR1nyDhwrG/Nm2Eflbx0bOo2bCiTTyxRiN+8OmI7zcWtqY6ZV9zxX6nTC898aJu2/sof/cvquhnVEo2ksdOV9ziB0xETGYbl67EC3q98ovFqPpqqWohS8VCE0+7AMmjpqtr63dSXYdCUI0OSmuhrjYZF9zqlOLib/FC+fTek8qeXuffoiJOgj3qd3wM6mbTeHhL562FeEpILMm9f90XwbaL92MCvhBg8cIXWjyXCQSOAIsXgWPLK5uYAIsXJj68AJiuES/mCSGqpZR/BrDParVe+vbbb3fkY3cVeTFnzpyYurq6G6SUvwEwrN3MkpMPeZ9MTk5+2jWKIwBu8JJ+ILB9/pTToqy2W0Rbcc9M7ZL0ZV61WqW6GDEJftjNeQmteOHt4q5RCtrrjn/6AqrXvaZ+RNEj2Vc9rFsrgl6nop2lBY/AVl+pu3V0ajaiew1Ew15qpSrQ++LbVaFTx/D0pZ+uKyv8I+wt+pkCUSTARMWA6lvo+UQCyLGVj+gWfCQbSFBJHHYO6netVtEX8YOmqMKe2uEq0jhe0xa69OQHiSfHV7+kIjikzSUlwrGgsCihi4QLir7QDn+LF9p7pqs0FG/vJ2/nyZYTqp5FdfEKtNYec73sCASeFha5OPfe4jb1jAcTMDgBFi8MfkBsXsQQYPEiYo6aHfWFAIsXvtAK/7la8SImJuYvzc3NFFtOERjPl5WV/WTt2rXqW4o78WL27NlpjY2NS9tTD5oAlLZTo6KQFMu9zm63z161atWB8KcZHh5u+MP4xKRG6x0QuFEAY7ReCYtFfXFPGX+Z+kLvr+Fv8aLx4CaVwiBtTeiqRoPDfltDFY6vfkEJFPRFn0QKSo9IGTtTCTZ12z5AxYfPqAiHpJEXITPvlx2ue/7SDxUdQYIKpRfI1kZAWGBNSFVrpZ1xPUrfXoQTBzboihe0EUVMUPFHisBoqSltj35IQPzgyUg/60aVGnPktXtAfpDYknP1o8p+7aC0jvJ3/oymo9vUeiIqDr0vvq2j24w3ftB6JLJQLQ+y195Yp5iQoBXbZyTSzvwu4nJG6d4W/hYvGvZ9jbLCR5XvGRfeiqRR0/x1O+quQ36rehbr31T8nYbAV3aIf8TGxy4ecNfnTil3ATWKF2cCfiBw8nPhgyeXmd++1EOFhYWO//bD6rwEE2AC3hJg8cJbUjwvogiweBFRx+3RWa14UVhYuHD69OlnWyyWlQDihBBXFRQUFNAibsQLkZ+f/9eTgsVtAD5rbW39zrvvvksRF5g2bVpGdHQ0pZ5cLqVclpKSct3SpUubPRrEEwxFYO/Cid+3Q9wkgE79VBNyv4WUCbMQP3CyoWxmY5iAPwmQEFazeSXqd3zSaVkJ+YaQ4sUh89Yv9+eevBYTCCYBjrwIJm3eiwm4J8DiBd8dTECHAIsXfFtoCbiKF/TIecaMGfOklBR3vjY6Ojp/xYoV5XrixYwZM4ZKKT8AkCClnFZUVLRBu/bMmTNH2O12ej0FwIzCwsJPmb45CexeNGkaJH4kgO+4ehCbNRzJ4/KRPCbPnM6x1UxAhwAV36zZ8DYaj3yjx+evwm5bkvvAxi8Znvqb8Tsp5d3avxl6XPLz88cDeAdAupTyhqKioleYX+gJsHgR+jNgC5gAEWDxgu8DJsDiBd8DHgjoiBe4/PLLe7e0tFD7gylCiAcLCgoW5OXlTRVCrKKujFFRUee89dZbh/Lz8799st0mFRZYlZycPFuntgVFZiwG8D0hxD0FBQW/5wMxN4Hdv50wAnbxEwFBrVYztN6oNAtqtTrxSlhiE83tKFsfkQSomwqlhtRsWI7W2nJXBlRZ9SkAi4fcv56qpPJoJ6ARsvvpFXxun6aN1Ps0JiZm5vLlyylHi0eICbB4EeID4O2ZgONNkkkwASbQmQBHXvBdoSWgJ17Q6zNmzJghpXwDACW1U+qHTUe8uP9kg4YFAP5bWFj4XT2y+fn5ao4Q4pmCgoKfMP3wIHDgsbPimxsafw6ouhijXb1KoboYEy5HdMag8HCYvQhrAi2VB1GzqaCjnayLs19DyL+LlqolufP3NYY1iB4453ivdxd9oYm6SNWmJPZgS77UTwRYvPATSF6GCfSQAEde9BAgXx6eBFi8CM9z7a5X7sSLKVOmRGdmZj4N4EcAPpBS/lYI8apL5AWLF90FH0bX7Vk06SYpxc0Ckgq9Oo34wVORSnUxBp0eRh6zK+FCoPHARlRvehsNu1Z3ckkIsUxK/HPI/euoTy0PDwTy8vJyhBCUJjhcJ/pCG3VRmJyc/G3uQmWcW4rFC+OcBVsS2QRYvIjs82fv3RBg8YJvDS0Bd+IFzZk1a9YQm81G+cmDAbwMYCanjfD9447AvkVTLrLZ7bcIgetd58RkDUXK2BlOLUaZJBMIFYG67R+gpngFmo7t0DPhr9Iq/zX03uKvQmWfWfedMWPGT9vbba931EsiXzRRF1Qf6YqioiISOXgYhACLFwY5CDYj4gmweBHxtwAD0CPA4gXfF96KFzQvLy/vB0KIfwCwtF+331HzwlPBTs3r6VywM3LuuwOPTB7WascdUkqqi+HUr9OakI6UsXlInnglrHHJkQOFPQ05AXtTfVur0+JlsNVXutpTaoH4i61FLBn60FrVMYmH7wQ09ZImaaIvtFEXr5aVlX3X0YLbscPMmTPH2e32P56M8rugvcX2QQCPJycnP+0aoXHJJZekRkVFUWtPKh6cDcB28r+3SykXpaSkvLx06VL6fx4+EGDxwgdYPJUJBJAAixcBhMtLm5cAixfmPbtAWN5V5AXtN2fOnPja2trX6eGZq3hBhZHdtUpt/4D5LIBruVVqIE7O+GvunT84zh6ddqeQqrjnKFeLk0ZfipQJVyA2M9f4zrCFpiXQcrykrZ7Fhs7ZHwJYJyX+lmtrWizmb+VWzn44ZY3gvTYuLm56Y2PjwPYOI7FSyulFRUVrNNvQ35BfnBQsHgEQLYQoA9AkpaRiwFT196O4uLjZy5Ytq6Jrpk+fnmuxWN4CMFpKWWWxWGqklFEA+rQX6v9HWVnZHa7iiB/cCuslWLwI6+Nl50xEgMULEx0Wmxo8AixeBI+1GXbyJF6QDzNnzjzdbrdT9xH6QNkReUGvzZ49O62xsfFFAFfSh04ApSc7lEjNh891drt99qpVqw6YgQfbGBgCexZNvgFSUv2UC113iB80BakTLgPVx+DBBPxF4ERJMWo3vY363Z93XlJguQWWZwfPXfu2v/bjddoIXHHFFcnNzc0rT3ahOhvADwGccfLvwm0Ani0sLLwVgHSwysvLu0gIsbxdsLiqqKjoE3pt2rRpGVFRUa8LIc4VQvyioKDgSfp5fn7+b0/OvVcI8Z+kpKT/c0Rl5OXlnSeEoALTsRzl5/udyOKF78z4CiYQCAIsXgSCKq9pegIsXpj+CP3qgDfiBT3RmjFjxjwp5UOu4gUZM2fOHGtNTc11Qoi5JzuPjGx/Akah10/qhf361QFezFQEdi6YeGGUELdK4DpXw2N6D0bKuFlIHjfDVD6xscYiULftfdQUL0dT6S4dw8TfJOQLQ+9f/7WxrA4va/Ly8q4VQiyRUtYLIaIB1AO4tLCwcKPD0/ai0P8BcA2AuwoLCx/XUsjPzyehk8SldY62qpq/V67zRV5e3lMWi2XWyTSSeQUFBf8KL6KB9YbFi8Dy5dWZgLcEWLzwlhTPiygCLF5E1HGzs0zAkAR2LpgyNErYfyYBSimhmigdwxKXjJRxM5FCdTHiUwxpPxtlLAL2xlqVGlJd/CbsJ6qdjJMS5bDIx6RsXTLs/s0cARaEo3NNNxRCPFpQUHCPS9QFdSf5FECy3W6/eNWqVZu1prV3L6HX46WU5xcVFe1yFAQVQhy02+2/TklJWcFdS3p+oCxe9Jwhr8AE/EGAxQt/UOQ1wo4Aixdhd6TsEBMwLYEt80fHJETH3gngZilxmqsjSaOmtdXFyBpqWh/Z8MARaK7Yh5pNK1G7kbIUOo1iKfBkZW/L4tP/39qWwFnBK+sRmD59+mUWi4VSP45LKS8oLCzcrp03ffr0KRaLhbpZkUJ5TAjRqn39ZKQffY7PAtDoqJUxZ86cmNra2t8B+BkAKwD7ydQUivJbarFYnlq5cuV+Pg3fCbB44TszvoIJBIIAixeBoMprmp4AixemP0J2gAmEJYHdCyd+T0DcAuB8VwfjB0xCysTLkZBL6fM8Ip3AiZJ1qgBnw16dbqZSvmUBnh48r1hX0Yh0dsHyPy8v7wwhxCpte23t3prXUz3YVO1a6JO6mjQ3N18uhJhNURlCiLR2IeOvycnJv166dCkXX/XhoFm88AEWT2UCASTA4kUA4fLS5iXA4oV5z44tZwKRQGDPwkkkXtxB5VRc/Y3uNRAp42epf3hEHoHab95FTfGbaC7b28l5CTwj7eIfwx5YtzbyyBjPY0/ixfTp0wdYLJbVAOL00kZ88EhMnz59ssVieQXAYCnlzUVFRYt9uD7ip7J4EfG3AAMwCAEWLwxyEGyGsQiweGGs82BrmAAT0Cewb8H4XFisd9olbgLg9HTWEpuI5HEzkUp1MRLooSuPcCVgO1GDWlXPYhmotoV2CKBCSvF4tLC9OOD+DYfClYEZ/fIkXrTXxVhGHVD1CnaSz7NmzUpPSEiop0iKvLy8YUKIj+nnjhoYWi6aL+DzCgsLF5qRWahsZvEiVOR5XybgTIDFC74jmIAOARYv+LZgAkzATAS+vmVKdMZAeaeEarU6wtX2pJEXIWXSlYjNGmYmt9hWDwSay/ehZuNbqN1MXZo7jQ0nUwX+vK8lZclF8z90qpXAYI1BwJN4QVbm5eVdLYT4d3tdix8VFRW97ijqOWPGjElSylellNullHNSU1PttbW19Hq+lPLplJSUXzqKdWpaq54vpfxpUVHRX41BwRxWsHhhjnNiK8OfAIsX4X/G7GE3CLB40Q1ofAkTYAKGILB34aTvSImfQOA8V4PiB4xXxT0ThpxpCFvZiO4RaNi/FrXFK9CwX6+bqXjbLuRTw+auL+je6nxVsAh4I15QW+38/PzfAKBICSrAeZRao7a33B7cLmr8sKioiFJCQEU+rVbr61LKgdR+VQhRQT+XUmYASATwUVxc3Oxly5ZVBcvPcNiHxYtwOEX2IRwIsHgRDqfIPvidAIsXfkfKCzIBJhBkAvsXTjnXJu0/h8A1rltHp/dDyoTLkTL+siBbxdv1hEDtllWq1WlLReeGEULg78Ji//vgezes78kefG3wCHgpXpBBVLPiLIvF8gCAc9tFiHoAn1osll+vXLlyk9bqSy65JDUqKupBAN8BkK3pOPJkcnLy09w61fczZvHCd2Z8BRMIBAEWLwJBldc0PQEWL0x/hOwAE2AC7QT2zp84WEYJ1Wq1veViBxtLdAKSx89A6sTZsCamMzMDErCfqEb1xrdRs34Z7M0NrhZWnjzTx6Ja8c+B89cfNqD5bBITCAsCLF6ExTGyE2FAgMWLMDhEdsH/BFi88D9TXpEJMIHQEpCvzLHu3bHzTrS1Wh3uak3iiAuQSnUx+nQqmRFawyN09+byvagpXo7are/oEdgkhHxscEvxv8R82CMUEbvNBIJGgMWLoKHmjZhAlwRYvOAbhAnoEGDxgm8LJsAEwpnArocnXW+xyNsBQSHoTiOu31jVoSRh6FnhjMCwvp3Y/zWq172JEwc6Z39IoEBK8cSweet0K3Qa1ik2jAmYnACLFyY/QDY/bAiweBE2R8mO+JMAixf+pMlrMQEmYFQCux6eeI7FolJKrna1MTo1BykTL1cFPnkEngB1DKlevwwtlQd1NhPPCWH/W+7c4uLAW8I7MAEm4EqAxQu+J5iAMQiweGGMc2ArDEaAxQuDHQibwwSYQEAJ7P7dlIGWVmq1ih8BMlm7mSUqFsnjZyFl4mxEJfUKqB2RtritoVK1Oq1Z9ybsrY2u7lcJ4PETwvLc6Llrj0QaG/aXCRiJAIsXRjoNtiWSCbB4Ecmnz767JcDiBd8cTIAJRCIBKSH2Lpx0Fyy4FRLDXBkkjjhPFfeMzR4ZiXj85nNz2W5Ur38Tddve11lTbJZCPj7kvvUvCAHpt015ISbABLr63De4sLBwn7sJvogXM2fOHLFy5codjJsJMAH/E2Dxwv9MecUwIMDiRRgcIrvABJhAjwjseXjytbDKn0HiHNeF4nJGq+KeCcM6vdSjPcP94oa9a1C9/g00HnTqbKncFkChlJbHh8xbuyrcObB/TMBIBDSf+R4qLCycr2ebt+KFdl5hYSF/zzLSQbMtYUGAf6nC4hjZCX8TYPHC30R5PSbABMxKYN9vJ51lt4PqYsxx9SE6JbutLsbEK83qXlDsrtn4tqpn0Vqtm/3xD9jx1yEPrN8QFGN4EybABDoI5OfnDwawV4NEV8DwRrxwmQOLxTKSIzD4ZmMC/iXA4oV/efJqYUKAxYswOUh2gwkwAb8R2LVw7AAho+4UQvwYQJLTwtYopI6/rK0uRnJvv+1p5oVs9ZWo2bBciRbS1uLqSg21OpVofWbI3M3HzOwn284EzE7AVXQ4GQjVScDwJF54s4bZObH9TMAIBFi8MMIpsA1BJZCXl5dTVFTUZfEzX8QLUu27ypMMqnO8GRNgAkwgCAR2L5p8p5D2OwAxxHW7xOHnKhEjLue0IFhivC2aS3e11bPY/kEn4ySw1Srx2OB56583nuVsEROIXAKexIeuxAuda+efTBl5KHJpsudMIHAEWLwIHFte2YAE8vPzbwbwAoCvhBA3FxQUbNUz0xvxYsaMGaPtdvu/hRATLRbL5StXrnzLgC6zSUyACTCBgBHY89tJ18CGuyBwlusmVNQzddJVIDEjEkbDns+VaNF4aLOOu2KVEHgsd+66okhgwT4yATMS6ErAcCdesHBhxpNmm81MgMULM58e2+4zgfz8/KcA3NZ+4RYhxLV6AoYn8YKECynlKwDGtK/138LCwu/6bBBfwASYABMIAwI7F04+0yrtd0KIa13dsSb3Vh1KqMCnKksZVkN2tDptqTnayTMB/FMK8Zchc9dtDCu32RkmEKYE3AkYeuIFCxdhehOwW4YmEG6fIgwNm40LPQEd0UFXwOhKvPB2jdB7yxYwASbABIJL4MDCCf1ahOVOSPwEQILT7sKC1AmXI2US1cXIDK5hft6tta4CNcVvqnoWkHbn1YWolVI+LlttTw2bv7HUz1vzckyACQSYgJ6A0b7lg+3/dqSEOP6ffsypIgE+F16eCRABFi/4Pog4At6ID+7EC2+ujTig7DATYAJMQIfA3kUTfy6l+DmAXNeXE4edozqUxPUdbSp2TUd3oLr4DdTv+ETP7m2Q8rEh84qfM5VTbCwTYAKdCOgIGB8BuKB9ova/6UduW6wyWibABPxLgMUL//Lk1UxCwJMIoSdeeLrGJK6zmUyACTCBoBLYvXDS1ULiTgic47pxbJ8RbXUxRpwXVJt83ax+52pUFy9D05FvOl0qgXetAo8Nnru+wNd1eT4TYALGJaAjYOgZy8KFcY+QLQtDAixehOGhskveEehKjHAVL1i48I4pz2ICTIAJuCOwZ+GEM4Sw3CklrnedY03shdRJVBdjNiAshoAo7XbUbFyBmvVvoLW2XEe0kC/Cbn1s6ANrNxnCYDaCCTABvxPwIGCwcOF34rwgE+iaAIsXfIdENAF3ooSUcosDjBBijEtxTreFPiMaJjvPBJgAE/CCwL5FU3LsUt4FyNsBxLtekjLhCqROvhJRyX28WM3/U0ioqCl+Q3UO0Rn1AB63WfDE8PvWl/l/d16RCTABoxFwI2CwcGG0g2J7IoIAixcRcczsZFcE9AQMTRcRupSEDEdXERYu+HZiAkyACfiJwN6Fk34mgTsBDHZdMmHoWapLSVw/x9uvnzZ1swylhFBqCKWIdB5iu13i8WHz1v09sFbw6kzgFIFhS3am2BLsuS02ezpzCS2BIcv+dHNCxcHvkxUNGf1f2jP7ly+G1iLeXdhk+QHLqG9wrbAxjcghwOJF5Jw1e9oFAR0BQ282Cxd8FzEBJsAEAkBg38LJV9mFpC4lnYpfxGQNR9rk2Ugc4aiV518DqPimqmdxdLvewu9JIR8fOrf4bf/uyqsxAWcCg17ZeZYU8kpA5ELIXEg5BBAZzMk4BJIPbIEtKgYNOcONYxRbQgR2QmIbgG0C4o391w7/nLGELwEWL8L3bNkzHwl4EDBYuPCRJ09nAkyACfhKYPfDE6fCIu4UwHdcr7UmpqtIDGq1KixWX5d2mi9tNtQUL1Oiha2+Um+tl2DH40MeWL+hRxvxxUygCwJDXtk9sFXYvyeEvE5KTGBYTIAJ+IXATkD82y5k4cFrRnzplxV5EcMQYPHCMEfBhhiBgBsBg4ULIxwO28AEmEDEENg7f2q2ParlTgHLzwAZ5+p4yvjLkDp5NqJSsn1i0lpzFNXr3lSFOHXGCWp12mKz/nnk/LWdK3T6tBNPZgJdExj46o5HIXGHXt0Xx5W9YqzIjI9CYpQxitjymTIBI/gZCAYAACAASURBVBGot0kcO9GCqib3WSMC+BIST+y/dsR/jGQ729J9AqYTL7Jf2ZkZA2TaRWtW993mK5mAewK9t348KOurtxdZWpv72aNiDpdOnXVf+ejz9zMzJhAQAiLmkD02/tDhy/s2BGR9XpQJmJzAnoWT7xACd0oVRu88EoacidSJVyKu/7guvWw8tBnVxW+iYXfnaGIJ7LQAj+Xev/4Zk6Ni801AYND/doyyW+RjQoh8rbl94qNwSd9kXJyThKz4KPSOi4LVdJ/STXAAbGLYEahrsePoiRZ8U9WElQdqsLbihJ6Pr5bMGTEn7JyPQIcM/bbYf+k3FwoRdYOAnAQJEivon5gIPCd2OcgEohpqkL5tNSpHn4fWuKQg787bRSYBUQmBQ7DbtwiJf+2/buTKyOTAXjMBfQK7FkycbRGCinue7zojJnOoarOadNpFTi/Vbf8QNeuXoal0V6dFJeQHkJbHhs5b9xYzZwLBIDDw1Z3Xwi6fgUBHAc4Z/ZNxXnYSLunLnzWCcQa8R/gT+Ky0HkWH6lBwoMbFWWGDtF1fcu1pr4Y/hfD10JDixYBXtl8nIG6EwKzwRc+eMQEmwAS6ICBRDoH/CsiC/XNGFjArJsAE2gjsenjyFIuFOpTI77kysSakqUgMGhRpYWuo0sO2WAj5WO7c4mJmygSCRWDg0h0/BfCEdr8HJvbBZQNTgmUC78MEIorAhooTWLyrEh8fow7Xp4YUlqsOXDNsWUTBCCNnDSVeDHhtx/nCLv8EiNPdMY6zCmTFtYXT8WACTIAJmJ3AsROtoH9apXTvisTHsGJBydUj3jW7v2w/E/AXgV1/GJ9lbbLeaQfuEh6jMkWjlPLxeJvlsb5cz8JfR8DreElg0CvbcqWwfAKgn+OSF88fgNFpncq5eLkiT2MCTMBbAitKavDSruMoqWvpuMRqiRq89+ohnBLuLUQDzTOMeDHgtR03CztecGUztXcCrhiUgmHJMUq0SI7pWYVxA7FnU5gAE2ACHQTKmlpxrKEVnx6rR9HBWhxqOPVHVoPp9yVzRtzD2JgAE3AmsGfB5NulkNSlZKgLm10S8vGh9xf/jZkxgVARGLh0B9VT+X+O/T+aORTxXIQzVMfB+0YgASrqOXftEXxV3lEP45OSOSM6pSBGIBrTuWwI8WLg0u0vAeImB73hKbGY1jcJ0/olY1BitOmgssFMgAkwgZ4S+Ky0Ae8ersVbJa45m3JtyZyRbqPTerovX88EzExgye3n3v7xsdiFCVH2ltMzWh664alPnzKzP2y7+QkMXLrjMgAd7W1+NzVHFeXkwQSYQHAJHKxvwS2fHkR5U2vbxsLyl5Jrhv0iuFbwbj0lEHLxYuDSHU6x0tfkpuHWkRlIieG2UD09XL6eCTAB8xOgKIwnt5ajtLH9j22bS+Ulc0Zkmt879oAJ+I9Ae6vr1wCcpj6XCvENgGsKCgq2+m8XXokJ+EZg4NIdlC5yLl01a0AKHpzUx7cFeDYTYAJ+I/DhkTrc/dWRjvUkbHkH5oxa5bcNeKGAEwipeDFo6Y7/SuB6h5f3TcjC7EGpAXeaN2ACTIAJmI0A/bGlP7qOIYF/Hpgz4kdm84PtZQKBINAuXLwCYIzL+luEENeygBEI6rymJwIDXt7xHWHBf2je2F5x+Oe5Azxdwq8zASYQYALPbavAczuOt+0ixOKSa4Z3RP8HeGte3g8EQiZeDFi680oB2VHp9Y9n5OD8bA6j88OZ8hJMgAmEKYEvyxrw088PnRIwhLzrwDUjHw9Td9ktJuAVgS6EC8f1LGB4RZIn+ZvAwKU73wTkFbTuoik5uLQff871N2Nejwn4SmBbVRNu+rik4zJhiem7/+rBp8IxfF2Q5weVQMjEi0FLt2+QEOPJ2/P7JOKP3+obVMd5MybABJiAGQn8d08lHt9crhEw8N0D14z4rxl9YZuZQE8J6AgXZQAcKVXa/2YBo6ew+XqfCAx+dce37BJf0EVpsVa8fUkuoq0h+9jtk+08mQmEO4FbVx/Euor24p12+VDJdSPnh7vP4eJfSN5FB768fT4s4kGCODApGq9ePDhceLIfTIAJMIGAE3hg3VEUHqxt30d+VjJn5DkB35Q3YAIGI6AjXGwB8BGA29pNpQ4jF2hSSVjAMNgZhrM5A1/d8WdI/Jx8vDo3Fb8ZlxXO7rJvTMBUBN7YV41HNpY6bD5cMmdERxtjUzkSgcaGRrxYunMzIFVe6p/P7IuzsxIjED27zASYABPoHoHDDS34/scHUN1scyxwecmcEW91bzW+igmYj4CecEG1LaSU1wJQD0dOZjM/JIR4RUqprYXBAob5jtt0Fo9+ZUtMnYg+AEApFk+f0w9TMhJM5wcbzATCmcAZy3eeci8+tlfJZYMqw9nfcPEt6OLFwKU75wDqgwQuyknC76fmhAtL9oMJMAEmEDQCDxcf62ijKoE3DswZ8e2gbc4bMYEQEnAnXFBRzvz8fAr97RAvCgsL53c1P4Ru8NZhTGDIK7sHtgrbfnIxxirw6axhYewtu8YEzEngslV7Ozq5CRtG779+BHWo4mFwAsEXL17ZUQiBPOJC7aKobRQPJsAEmAAT8I3Ap8fqcdeXhzsu4oJTvvHj2eYk4EmI0BMvyFNP15mTBlttVAL9X93xLUt7vYtBSTFYevEgo5rKdjGBiCXwg08OYEtlo/LfDttFB+eM+jBiYZjI8aCKFwNf2TkaQlJOqhofzhyKhCiLiXCxqUyACTAB4xC48t19ONLQ0mYQF5wyzsGwJQEh4I0A4U68YAEjIEfCi7ohMGDptisFLKqjHqVGU4o0DybABIxF4DdfHcEH7S3opZTXH7h25MvGspCt0SMQXPFi6fbfAuJeMmRa3yQ8cjqnjPBtyQSYABPoLgFtr3Ih8fT+a0c4ChV2d0m+jgkYlkB+fv4aAFPbDdStXdGVeKEnYEgpi4uKiiYZ1mk2zJQEBizdeZuAfIqM52KdpjxCNjoCCDy6sRSv7qtu81Tg5yXXjHgiAtw2vYvBFS9e3fECJG4maneOzcR3hqSZHiA7wASYABMIFYFl+6rxW0e1bInXSq4dcU2obOF9mUAgCeTn51Nbsr1dCRf0mifxwo2A0beoqOhIIO3ntSOLgLar3o9H9MKPT8uILADsLRMwAQHtAyCOXjXBgbWbGFzxYumOIgDTae/fT+2Li3K4y4h5bhW2lAkwAaMR+OxYPX5xqu7FJyVzRpxvNBvZHibgLwIzZ868zG63zxBCPEXFOfXW9Ua80AgY95+M6l9VWFj4or9s5HWYABFg8YLvAyZgfAIsXhj/jPQsDLJ4sXMjIMeRIS+dPxCj0mLNSY2tZgJMgAkYgMDO6iZ876MShyXbS+aMOM0AZrEJTCBkBLwVL0JmIG8cEQRYvIiIY2YnTU6AxQtzHmCQxYsd5QBU7FxR/hCkx1jNSY2tZgJMgAkYgEBVkw3Ti/a0WyIqS+YM72UAs9gEJhAyAixehAw9b6whwOIF3w5MwPgEWLww/hnpWRhs8UI6jFhzxXBzEmOrmQATYAIGInDG8p0d1pTMGRHU93QDYWBTmIAiwOIF3whGIMDihRFOgW1gAl0TYPHCnHdIUD/oDly6g8ULc94nbDUTYAIGJcDihUEPhs0KCQEWL0KCnTd1IcDiBd8STMD4BFi8MP4Z6VnI4oU5z42tZgJMgAkoAixe8I3ABE4RYPGC7wYjEGDxwgin4L0Nj24qxat721pm3j0uC9fkpnp/Mc80LQEWL8x5dCxemPPc2GomwASYAIsXfA8wARcCLF7wLWEEAixe+PcUKGz77jWH8dHResRYBRZOycaF2Ul+2yRcxIviihP41VdHUNdiw/W5afjF2Ey/MQrHhVi8MOepsnhhznNjq5kAE2ACLF7wPcAEWLzge8CABFi88O+h7K9rxi2fHkRls00tfGFOEh6dmuO3TcJFvFi8qxJPbqXeCMCI1Fg8c3Z/JEVb/MYp3BZi8cKcJ8rihTnPja1mAkyACbB4wfcAE2Dxgu8BAxJg8cK/h0Jfyv+6tRyOwnlZcVF45pz+6J8Y7ZeNzCBefF5aj998dQSNNompvRPw1Nn9Ovm+s6YJd315GMebbPjZmN64LjfNL3zCdREWL8x5sixemPPc2GoTEbj9s0P4qrwBcVaB30/NwVlZiSaynk01OgGueWH0E2L7gkmA00aCSZv3ckeAxQv/3RstdonbPjuEDcdPINoiICVgkxK/9mNtinARL/xHPTJWYvHCnOfM4oUJzk2Fy60+iMqmtnA5vUFv6L3jonB+n0T8cGQvpMdYDeXZ2wdq8NsNpcqmO8dkRlQxJBYvDHUrhp0xLF6E3ZGyQz0gwOJFD+DxpX4jwOKF31BiXcUJFU3Q0GrHlYNSQXUd6HPx5N7xePLMfkrQ6Olg8aKnBM15PYsX5jy3nv/G++A3t0r1AZZmqjfihXZlesJ/y8gMfG9YOoJ6wF2499D6YyABg8Y5fRLx+Lf6dg+GCa9i8cKEh2Yik1m8MNFhsakBJ8DiRcAR8wZeEGDxwgtIXk55Yms5luyqREKUBY99qy/eOlCDt0pqkBJjxVNn9cPI1FgvV3I/jcWLHiM05QIsXpjy2IL73ZbFi+7dJFrxgvL8rs5NRZzVuQBPbYsNRQdrcbC+ReUERlkEfja6N64fYox8t89K63H/2qMKAFWJPjtMUie8+YPH4kX37nu+yjsCLF54x4lnRQYBFi8i45yN7qWRxYvqZhsONbSo2gkxFoF+idFeReseaWhBToJ/akx4e35Uu+H/rT6oIi1GpcXh6bP7qfQRR+2HG4alq8+6nkarlHh5TxX+t6cKZY2tsEsgOcaCSb3icduo3nh1X5XHVqm0xvL9NXhjfzX21DaD0lnoAWFajBVn90lUNSb0op61tSp+MLwXrh+ahue2Hcd7h2tR1WxTn9nJlrMzE3HXuEynNbx5eEltXam9Kw3tXtqfOz6rRgmBuROzMGtAii4yimq5a81h1LXYcUF2Ih49o6/TF0UHg//uqVL3UKtdqsiX4Smx+OGIXjgvOzG4Xyw9HbyH11m86CHAEF0e1AfzLF5075S1b15Dk2NUkaJUnbQQegN8fvtx/HPncfWGMigpBn8/pz96xRorhaR7FIx5FYsXxjyXSLKKxYtIOm321RMBFi88EeLXg0HASOLFgfoWvLm/Gl+WNYD+m9IvXEd8lAX9EqIxOSMeswelYFiKczTDK3ur8MdNZUq8ePOSwcFAqPb48GidevDVbJO4bVQGbh7eC/Utdtz62UFsr25SURfUUSOxi44aJICQ2EGih96giI6c+Cjsrm1WL5MQQF/8tYO43fPVEVBBTHeDunroPZzTCgpnZiZgb10zjp1o1V0mPdaKhyZng+bR8Jd4oU296apTy9PfVOCFncdBIse9E7Jw+cBTIocnBvSFclrfJMyflK3a2ZphsHhhhlPqbGNQ7y4WL7p3k3grXtDqpAT/9ItDWFd+Qr35dKWwds8avkpLgMULvh9CTYDFi1CfAO9vJAIsXhjpNCLXFiOIF/QU/alvKtx+ae/qdEanxeH/ndaro8A4RT+sr2j78v/8uQMwrldcUA73wXVHUXCwtlOKiCOVhL4kk2BwYXaSrj30mZiEi0+P1avXSai4tF8yZvRPVhEY7x2uw+pj9eqzs2O4ihcUqXL754ewo7pJRRWMTo/D94elIzc5BhVNNry0sxJfltWraI4+8W1dUEgIcgyteEE/oxIdkzMSML1fEvomRuPzYw1YebCmo66d3hp0nTfdRtxFXmgFH1r/uXMHIDs+yomZtjCq6xwSgH76+SEl3jjsvzY3FYOTYrC6tF5FtJAgQ3y+P7yXEprMMFi8MMMpsXhhylPyRbwgB1/ceRx/+6ZC+Uohaj8xyZuIGQ+HxQsznlp42cziRXidJ3vTMwIsXvSMH1/tHwKhFi/oS/m9Xx/p5AxFWFBqQ0acVYX72+xAeWMrKpttuhEZcydkqSKZP/70YIcI8uw5/TExI94/oLpYhdKgb119EKWNrZ2Kc2ojCS4bmIIHJvbRXUkbuZEZF4U/n9lXpThoxyfH6jFv7dEO/13Fi1f3VuMPm0pVesfVg1Nx9/gsp9QI+vlD649i5YFatawjQkRPvCCxhYrW0zraoRUH6Od66TA9ES9ozY6oCovAgsnZKkpCOyiShUSammabEncoAoSG1j8SJ64enIZfj890YkD2/+Szg9hb24zesVF48ux+oEhxow8WL4x+Qvr2ceSFCc7NV/GC3mjpSzUNbc6b1lVf89Z6mi+ntUkvJM9hG/n6zLYKrClvQG2zvSOfcFrfZPz4NOcuKlqVOCPWqpRkvZ7fDtvpD/az5/ZX6TSuo8M/N2/q2vlaX/RuH9eWqK41L/omRDv5SCo2/VGl+iTXDUlTETPuBqnnL++tUjmXjrxN+jAyPj0OPx6ZgfFBehpigl+biDGRxYuIOWp21AsCLF54AYmnBJxAKMUL7Zdth6NUZ4weZHVV3HJXTRP+seM43j9c58TnxyN74avyE6rLB43nzu2PCb0CL16sKKnBIxtKVVvUO0b3xo3D0jvsotSXn3x2CN9UNapoB71IApp891dH8OGROt00CK2Tj2wsxRv7qtWPXD+jLttfjQ+O1CPWKvB/I3phhE6BUIrsILGoySbhmpahFR2mZMTjb+f0160LoRVk9FLEeypeuBMnHBwcDz5do1noOorormqydZmm47jvaD3X8wr4L1w3N2DxopvgQnwZixchPgBvtvdVvPAUedGdvLWe5st5Ei9I2X1hx3E8v+O4U/ielo9rLiC95klJ1obKuUuj0YogJH5QnRASE9yNnogXVCSp6FCtKoakN87KSsQfpubo5gvSBwfK/aSnEHqDirSSAPLT0b1NVTDJm98BnuOeAIsXfHcwgVMEWLzgu8EIBEIlXlCkwd1rTkVc0OemP0zt69ODDUqP+NWawzjqpi5DMCIvtCnQ7h48OT7r6tVnoHuAHvBQugtFcHj6bOdNFG1X91VXwoI3ogOtrf0sqtdJxZt13KWNONZ3pJW78tDydq2XpxXDXKNKtEy04khXdTWM8PvpsIHFCyOdhve2sHjhPauQzfRFvKCiRnd8cUgp5PRl1jU0rLt5az3Nl/MkXlC+HOUwUqFR+mM7e2AqLumXhNoWO/63uwqfnuxWQq+55gJ29UZNB6atnEz/r/eGqvh+elCFTfr6huvNHzxH5IXjBqJQTWoX6yiERE8XHDmX7v4IU57hL744rP4YO64noSI52oJ3D9Xhtf3VKtSPzpzCPN1Vkg7ZTcwbB4wAixcBQ8sLm5AAixcmPLQwNDkU4kVlkw3XfLBPRa3SoCgLai3a1cMYd+hpjTvXHMLG442dpgRDvNA+7f9WZgKeOKtfp4cynuZoPzt3FfFADnrzWY4+By8/UIOVB2pQUt+CEzqFT2mtqb0T8NTZ/Tq4eSM6OCY7IkAoyuOR03Nwbp9En9bx9Jl48a5K/HVrOawu3w+0LF0jth02UUTGr8ZmYpKblCHqnEIP2Kj2haMzDNUYMfJg8cLIp+PeNhYvTHBu3ooXlAryp01leH1ftcpRc63C3NO8NU9RDl2FpHUlXmytasTPvjisvny7y0lcsrsSf9taAfJR+8aqVdb13iwdNjuOWU99p9zQeeuOwmaX+LVOlemubhFv/uBpxQtKb6E/SK75olr/XAUUV0FKrwUuPSn5+ReHVPGorjrSmOB2ZxN9JMDihY/AeHpYE2DxIqyP1zTOhUK8uOvLwx2FKemz1P8uGqQecPgy/r27Ep8crQcpBZQCsaUyNOKF9rPbxX2TdNNU6IHWa/uqcbihBWmxVjx5Zj+ntBhfRANPn+VWHarFnzaXdRTV7IppT8SLruzwxh9P4oX2YZ22roUjuoLSkEnwoq4zjuH6AM6b+8ksn0NZvPDmNI03h8UL451JJ4u04sXApBg8PLkPEjVq5rbqJtVOiYoF0Zs4DVI7F0zJxnka1baneWvdzZcje7oSLx4uPoa3Smq6zEmkas9UuIlaWbmGtDmqUbuGFmpD8OiNeEdNk+pr7hqN4vhjoRem5+n28PQHj653vPFTVMXPx/bGdblpnZalsMYff3pAV3zQFpzS67vtWMxhi6fq25584tfNRYDFC3OdF1sbWAIsXgSWL6/uHYFgixeUTnrZqr0dxv35zH44O6ut3aa3g4SKH3xywOP0QHcb0Ub6ejRGM6GrQpmugoLrul19lqMuK79cc1il+9Jn6+8OTcM1g9PQK9basYw/0kZosUCLF/QQ8+41h/HR0fqOVJrecVH42eeHVCtdvdazLF74chfy3GAQYPEiGJR7uIc3fZ61W1Cl3/smZjmFm9HrPc1b0+bE+ZIv59jbUURUWwxJK0p4ykl0iBTUS/uxM/p2RC+8faAGi4rbCpRqW8M6xJZGmx33je+D/+6pVH3BtZWptQJHd8LcfBEvXAt5as9My8FVsfa2mKgjgoSeRnCXmR7+0pnochYvTHRYbGrACbB4EXDEvIEXBIItXlDk6v99ehD76ppVSuo8N903ujK9vKkVM4tOCSDu5n4ya5gqXhmo4dpa1Nt9XL94+yttxFH0kx4MzZ+UjUtcunSQff4SLwKdNkK2OgqhUnQNPcwblhLTkTqt99nR4X9Xn2G9PSOjzePIC6OdiHf2BO7dR2f/gUt3dDRSXnPFcO8s5FkqquKW1Qe9Clc7KzMBfzijr27BR3/krXUnX64r8WJfbTNu+eygqmJMfcMfnNhHpbzojWX7a0Ahja6FN92FwTls7ddehPO/e6qwZFelU1qF9lq91lSebr9AixfE4rbVB7G24oTqc/7w5Gz0S9AvJrq3rhkPrz+mng74WrvDk5/8unEJsHhh3LNhy4JPgMWL4DPnHTsTCLZ4QRZQZCml4Z6WGqsiBLozKPWUPhfpDgkMTYlBasypiIPu7OHpmo5oXC+6v2kjCchnbcoD1QChgp0k6Hh6OObus5z2wdLgpBhV0J3qsrkOf4gXgS7Y6bCZCrFSpC/VpqCHeZN6xauuLnFRwunBoGO+NoWnq4Kdns7ViK+zeGHEU/FsE4sXnhmFfIanmhfaXthd9Vf2R+hXd/LluhIvuquwa6M39KInKG/PEQbnyOtz7GURouMPnCNaIUoAv5+aA+r24csItHih/cPpi12eQiR9WYvnGpsAixfGPh+2LrgEWLwILm/eTZ9AKMSLcDgLXzqEOPx1RBJQTTRtZC293tNWqd5GBxcerAWJLhT52t2aF4Fulaq9PxyRzAMSo5EZH4V15SdUXZG/nd1PFYXXDk92aedS4XuSduhhmxkGixdmOKXONrJ4YYJz8yRekAt/+6YCL+08rqIWZg5IxoOTsjtVZvaHeNGdfLlAixe0vkMZdtStoJogVCODuqs4Ukm0f4QcoXEO8cGTKu/uNmHxwgS/QGFuIosXYX7A7J5PBFi88AkXTw4QgWCJF+8frgPVxdpZ3aRqglFHNkqBPb13PGb1T0GijwU79XBQRAfVJfu6vEFFdtCTeyo6flZWAi7tm6yiGvw1uhIi3O2hjSRwrYmmrRnmriD8h0fqMH/9MTS0dw9x93CMurnpFUz/9Fg9FhQf64iO7kq8oOiQ+ZP6qOhY7dB2AqQvZt8f3gsU5aAda8obVBtcstNd9xRPBTsd6zm4tNgkSKuwS+CO0b1x47D0TpjpAeGv1xzGZ6UN6nvFrIEpuGdcVqcIb6q7Ql3xKIVp4ZTsToXp/XWP+HMdFi/8STN4a7F4ETzW3d7JG/HiUEOL+rJOYWBUE+JPZ/Tt1M7IX3lrvubLdSVeaFuZ9iRawKEMU+sq6hgSHyVUHYyMOCueO3cAsuPbUi0c4Yj0x/2JM/viV2uOYMPxE91Oswi0eEF/pH7y2SF8U9WoQhWpRRn9cebBBBwEWLzge4EJnCLA4gXfDUYgEGjxgp5wLyo+ho+pM4ibQRGocwanqi+l3R2UfvvPncdBRTTdDX+lEmgfjvlaeFwbYaGtfUZr3vPVEXxwUqCgQeLBpf2SMT49TnVTIUHA0are4Z9WvHB8fn1sS5mKqqAv+pMzElQxVIr0WH2sAZsqT6gv/47RlXhBcxzt7qk2yYCEaKwurcf/9lSpz+80cpNj8PTZ/Z0KgtLPtSIN1Z+4cmAq+iZGIy3GCoowpuGteOEa1avXrUV73jtrmpQwQZExNPomRGNObirOyUpEXasdbx2oAUWf0GdWvYYB3b3/An0dixeBJhyY9Vm8CAxXv67qjXhBG76w8zie+aZCRV9clJOE303NcYq+8Ffemq/5co43f72Cndq1uhv9QOtr34jpTfyETYLUdNf+4A61Oc5qwT3js/CHjaWg3tS+tkh1HHCgxQvap+OPshf5n3698XgxUxBg8cIUx8RGBokAixdBAs3bdEkgkOIFCQnf/agER9q7y3k6Cupw9stxmZ6mdXr9+R3H8fdtFV5dN7l3PJ45u79Xc91N0nbE87XVprZguWtXNooEmLv2KNaUNejWVKMv29SRjiIo1GeucVm4Jje1w0xqV/+7TaV4u6RG93qKyJjWN0l166D6bcNTYhWL5Ji2uiNaQYGiP0j0oHoceoMiZyiFeXRanO7rf9pUhlf2VjnZoRVLvBUvaPEntparOnA0XD8r622+o7oJ93x9BJSq7m7Qw1P6PO0QU3p0QwThYhYvggA5AFuweBEAqP5e0lvxglTb2z47iAP1LdCrCuzPvDVf8uWIh7tWqVqlvatWorQGzT1U3wIqwKl34zpsyoqLUip4RVNrJ1HCkU9J65yZlYivyhtUpIprf3BvzzAY4oU2jJLUfirI6pqT6LCXwvYSrRa/hIp6y4DnhZYAixeh5c+7G4sAixfGOo9ItSaQ4gVFErzfHklAfH82pjfO75OIgUkx6sszFaikiIlP2r+MO+bcMLRzSoC783l5bxXoi7Jj0GePm4b3woiUWPWZqaS+i95V5gAAIABJREFUBWvK6vHoxlNzetrlzFFknT7rkXhAIoK3g9IuqDgnfV5Oj7Hi2XOdo1RJMFi+vwb/2VOFg/XN6jMiiQtn9E7AradlYFdNM+atO6qiK1zFC8fnz3cP1eKlXZXYU9us5tHnMBI9fjwyA4OSolX0M6XuONKXqfsJDddingtPz8Zz247jvcO16uEZ+UtFUCkF58en9VL2uxskpDy5tRwrDtSoKAcSTujs6WGl616eGDq+E9Ca907IUl1qPA2au7ykRgkoFPFNKSUUjdIrJkpFMHuy39P6wX6dxYtgE/fPfixe+IdjQFfxVrwgI7Rv/q5fdP2Zt+ZLvhzZ5U68cH2zzYi14pHTczrlytGbO3UaoeiRmQNS8OuxmZ3y7RwtU+mPFA13YXAOkYPEEprrrkiRN4f62OYyFe5Hg55s0BMO1+GoNdLdVqnaqBL6Q/XD4b3wo5G9Ogk4lIv66zVHVAgh/SGjQkw8wp8Aixfhf8bsofcEWLzwnhXPDByBQIkXFJ1w40clHYbTk/rvDE3Hd4d0/uzx+42leG1fdcfcD2cO9aoLSW2LHdMKdneCQ8Uw/29EL5Uy4BhbKhvxg08OdPz/e/lDOyIOAkfXXCt31YnEXJ6En7UsXpjzTFm8MMG5+SJeaNVnvZ7U/spb8zVfrivxgqSGP2wsw2v72kLhHPmA1w9JA4kZG483gp4CUEEqep06gvxhak4n8ULbCYWO1Z0ooQ0vpHk9eVqgFUzoD/rsQSmqlevUzAQ4VPeeihdkIz1Bmbf2qFLa6Zd2eGqsEkrG94oDtTYjAcWRt+muKJUJbnU2sRsEWLzoBjS+JGwJsHgRtkdrKscCJV78Y/txPLu9cyoHfVY6u0+iqkFAaQSOlIW8wj2g+hg0/vStvjivj+eOau8ersN9Xx9xy3tYSixGpbX9My49XtWT+OeO42q+XtSCqQ4uAMayeBEAqH5aksULP4EM8jIsXgQZeHe280W8oPXpi/5fNperqAKqCP3XM/s5fdH3V96aL/lyXYkXZDPZ+tTWCmU7hePpDbpZz8hMwKIp2bptmCiy5KdfHFItn2i4KyLlWvSoOy1SHfaRiHP754dATLVD+wfcH+IFre1a0VqPEaXMmKXKc3d+F/iazgRYvOC7ggmcIsDiBd8NRiAQKPGCoi4o+oIG1WpwdMhw9ZmKkpOgQa9TegAN6pRxg043Cddrl+6twh/aU0aoFgKliHhbX4M+c1JhcR6nCLB4Ydy7gcUL455NV5axeGGCc/NVvHBNM5g7IQuzBjjnsvkjb82XfDlP4oXjGChf8B/bK/B1+QnVbolkDKqYnZsUgx+O6IXzshN16104rn9x53HVNpZyMh87o6/bVk2OIpg9KRLq2JNqjFCbrM2VjUp4IXvvHpfZwdxf4gXtR0xe2VuN5SXVKG+yqf0olaR3rBWzB6WqaAx/tEYzwa8Fm9hOgMULvhWYAIsXfA8Yi0CgxIu8oj0dxR5XXJqrCrW/rkkNcaVANRkcBRYpnXRsun4hSO11VMvg518cRmOrHc+fN0C1X115oFal7lL0bleD6j28mz/EWIcRYmtYvAjxAXSxPYsXxj0bFi/MeTZsNRNgAkzAIwEWLzwi4gkRRIAjLyLosA3saqDEi2ve26ciIWi8N2MokqMtqkjl6tIGbDp+QqXXOl6nOfeOz8JVg091zqCfUWHvbVVNqu1lTYsNqdFW9I6LUmkglHba1aD29l+UNahoDvpv10FtPl++aJCBTyb4prF4EXzm3u7I4oW3pIw1jyMvjHUebA0TYAJMwCcCLF74hIsnhzkBFi/C/IBN4l6gxIsffnJARXnSeP7cARjXq3MkBaWKUPcMKlo+sL1wN/2MIjTeOVyHb6rartcbY9LjcEnfJFw9OE11rfM0qM7ayoM1eGJLuZo6KSMef+e0ESdsLF54uotC9zqLF6Fj35OdPb8z9WR1l2sHLt3RUcxgzRXD/bgyL8UEmAATiEwCLF5E5rmz1/oEWLzgO8MIBAIlXjy/4zj+vq2tYKe3QsFz24+rlA939TH0eFH66U3D0lVBc0+Duo1Q1xEaPx3dGzd6UVfD05r8OhMIBgEWL4JB2f97sHjhf6a8IhNgAkwgaARYvAgaat7IBARYvDDBIUWAiYESL0iAuPLdfaDaZjTy+iXj/ol9EOsmSmLu2qN451BtJ+JUzPO0tDhVT2xPbTO+qW7sqKWhnTyjfzIempyte2Jky0Prj6luIzR6xVqx/JLcTp3gIuC42UWTEmDxwpwHx+KFOc+NrWYCTIAJKAIsXvCNwAROEWDxgu8GIxAIlHhBvpEYQaKEY1DXkW8PTlXdRLTjF18cwmelDR0/omiK20/rjWn9kpAeY1VixYdH6nBx3ySkxlhVLQwSIp7+psIpSoPaq1KbVe34y5Zy1d6+0XaqO9yjZ+TgwuwkI+BnG5iAVwRYvPAKk+EmsXjh5kioAFJFkw2xFqHacqZEW9SbOw8mwASYgJEIsHhhpNNgW0JNgMWLUJ8A708EAile0PorSmpUlzPtIAHjnvFZ6kdUg2LJ7sqOl6f1TcKvxmWp9qmOcf0H+1XUxcjUWCy+YGDHz0nE+P2GUnxyrL7jZzcP76Xaz9OgaIu3D9Q47b1gSraKAuHBBMxEgMULM53WKVtZvACUcvz+4ToUU6XmmibsrmlyUpO1R3tWViLO7ZOA87OTVPsoHkyACTCBUBJg8SKU9HlvoxFg8cJoJxKZ9gRavCCq1PXjv7urQAUhaTgEBoq2oKgLx/jF2Ex8d0ia+l9qt/7izkpsrW7EunLnbiG9Y6Nwz4QsnJ+dqOb+a1cl/rq1rRAnjafP6Y8pGfGgqAuqoUGDhI/bR/fGmZkJkXnQ7LWpCbB4Yc7ji2jx4v0jdSg8WKvC5rozLsxJws/H9Ea/hOjuXM7XMAEmwAR6TIDFix4j5AXCiACLF2F0mCZ2JRjiBeGhziMWAeytbcasASmK2LXv78e+umb132f0TsBfz+7XQfL/rT6I9TotTh0TSIR44iz9+cNTYvHvC9siNF7dW42kaIsqGsoP8kx8o0a46SxemPMGiEjx4mB9iwp723C8c49qxzH2T4xGVnwU6lvsqGq2obLZhmZNbp/2uK/LTcNPRmWA8g55MAEmwASCSYDFi2DS5r2MToDFC6OfUGTYF2jxgtJGFu+qVCIFffZccUkukmMs+PRYPe768rCCTDUuXr5oELLi2qKESeigVqvuBq1z+6gMzMlti9KgcaShBdd/WIITrXb1/ySEkCBCY877+0Ep1pf2S8bNw9NB4gYPJmAmAixemOm0TtkaceIFhbpRyJvroFA4yhccmRbX0RfbdQ69SX9VdgJflTd0VFd2zBmQGI0/ndEXg5NjzHknsNVMgAmYkgCLF6Y8NjY6QARYvAgQWF7WJwKBEi8oJeTh9UdxvKmt24hjPHtOf0zMiMfDxcfwVklbPYprclNx97i2Ghg0luyqxBPtaSCUGrJoSo7bLiXatam2BoklNK4enIrfjM9S6SeXFO5xsuGszAT8cnyW28/QPgHkyUwgCARYvAgC5ABsEVHixby1R1Hk0jKKoiauH5rmc+oHCRlUEElb0CjGKvDAxD6YzkWLAnCr8pJMgAnoEWDxgu8LJnCKAIsXfDcYgUAgxAvXGhQOP2cPaus0Qmkc0wp2o7alLUqCWpxSq1PHeGZbBf6547j634tzkvC7qTleoVq+vwYLN7QVB02PtaIob4j6bxJCXt9X7dSZJD7KooqGavf1ahPNpEc3laq0FBokvpAIw6MzAerzct/XR1TNvuyEaPzlW/wA1df7hMULX4kZY37EiBda5ZjQj02Pw9yJfTDUJVLi6IlW/GtnJdZXNOBYYyvsEiqfb3yveNw0LB0UYaEdFKJ3/9qjTm/e9MZNURw8mAATYAKBJsDiRaAJ8/pmIsDihZlOK3xt9bd48buNpUoocAyqtfadoWmY2T9FiRY06KEapXI4xuvTBoNSoB3jo6P1+PWatpQSGvTaVYNSVa2MXpouJK6nQvU0rvvg1LorLs3tqHPRZJOq88h/9lShpL3OBl3/vaHpqiZcdwaLF95RK29qxa2fHkRJfYuqezJ3Qh9cPrCt7gkP7wiweOEdJ6PNigjx4tGNZXh1X1UHe3dvqn/cVIZX9p6ap3dYMwck497xfZxC7egPxp1fHgbV0nCMP5zRFxf8f/bOBD6q6vrj575MNrKxJRCWALKoKCqgqOACgskEBFEJ1q3Vf2vrUq1asVXr1mrdWqt1be1ita1LXAEzMxF3RKrivoKyhLAmQEgCCVnm/nNe5sWbYSaZfd6b+d3Px89HMu/de+733Fnu7517jidjs9mcDntAAAQShwDEi8TxJWYSPgGIF+EzRA/hE4ikeLG3zU3TK77rMmp83wy6/5iheo4LtX2xq5ku8OS06JeWQi57Z4SE2i5/d5NepcS7zSjMpgvG9qeD+vrOW6FGdHDSTu/8Fmzj5Ss30ac7m7u6fmP26JBywUG8CGz9ceTFPZ/VUPn6Ot0f9x0ztEcRKrBek+sqiBfW9HfCixfetbBZlbzhiEHdvLW7pZ2uem8zfaZ86PbkTo7WuO/YoV1JkPjaxlY3cRZnLrXKjY+QPHzsMJrQP8OaKwNWg4AXAS7H9qv3t+hlhI8a2IceVDKYA1b8CEC8iB97jGw+AhAvzOeTZLQokuIF87t+1VZ6ZVMDTRqYSfdMGeJTFOAk9Bcur9ZxcwnTJ07srAzi3f61Zhf9Z+0uqvPKm8HX8fGTc8f02++es9+oom89v28fO2E4sYDi3TipJycLXbWjST82wsdWQmkQL0KhhntCIQDxIhRq8b8nocWLbU1teqgbK8Lcjh+URX88esh+1C9dsUlPwmm0oqxUuvCgATR5YCalC40+2LGX/vL1Dlrb0Fl6itsh/TLon8cP79YXVyS54K2NtHlvZwRGfoaNnps5kjJSwsPMkR0/faeadvn4ojEMSNUEDcyw0QmDsuj/DuxPrLqjgUAkCZhBvODqP7/4X+fTHX5CxE+f8pJ8rUO8iOQqR19WJwDxwuoeTAz7Iy1eMJUv65p9igYGsY17WumMV9fr/+QHaMvnjOkR5rLNjbRkw2561ysS48kZI/Y7Uq1+z6jHRnwN0JudvXkY4kVvhPB6pAhAvIgUydj2E96uOkhbi8pXc5ST3t6bNzbIu4O/nDf8H3vqWRf2SaWnphcRJxNSGx8T4eMiRjulKFdPuumrcWIc/rA32oUH9qcLDxzQ7VL+8uCwPc7EzO3H4/rTzw7qfk2wMwlEvFD7ZLHkpwcOoHPG9KOYOjjYieF6SxEwg3ixevc+uuTdTfr7i8u6sRjJlYKSuUG8SGbvY+7eBCBeYE2YgUA0xIve5sXi/gzH98dLuEzqqAAq4PGDvitWbqLvPA/oOFcFH682GkcUn/NGVde/o/37HeJFb57G65EiAPEiUiRj209M97axFC+8ExMZZaS88S58bYNeJ5ub95GSv6/eSW1u2U18UAWMAekp5PBkXVb7ZYGDr+PG6vdzJ43sSm4UintV8YLrdZ8xKo8yUrqLMA2t7eSqbtDzbrBCZNOEHv73gwO+r9cdyti4BwQMAtEWL9R1zkezHpk2bL+oipZ2Sb/+YAuxLccWZNEdRxbq77FkbhAvktn7mDvEC6wBMxKIh3jBHE5btp42eaJ/fzdpMJUo1UZ64qQmtb/i0Hw6W/ntqB6/5u9mjsyIZoukeMFRmo9+s4M+3dVMfKyFE1tyVDQnKuVqg1meZKe+5sO/Sf65Zie9u20v1bW067+tOcr5gJw0PYH/rKE5Ph8QGvbzg8Q7jyqkpjZJD329g6r3tOgPUO86qlA/eut93UF9M+jRr3fSq5sb9PG49U1L0ROq8oNQX7YakeNcBYb3OSOy07qmEon+jc448vy+L2rp451N3TjyHuPMA/rSL97drEew+/vtFs31Ek7fEC/CoRe/e2P6qz+W4oUadXHu6H50uY+sx1/VNdOP3tqo0+f9zzL7aP3DgY+ZXPvBVn2DxI3PGN51ZCHlpqWQt7LNuS+4trV34365f27+xg/U7YFs6rgv/mD9+zc76R9rOkUX/hD7y7RhSOATKGhc1yMBM4gXcNH+BCBeYFWAwPcEEHmB1WAGAvESLx74spa4pCo3X8eb1ze0ED+Yq9nX1oWJN9fG71X+I+ez4s210c56fUNXVIaviONI846EeMEPOu7+vIaWVO3Wqwb6alxthfOHjPSKTuHL/7l6p86p1c/NvHmaNsj3AxTDfn6IOLWgD63Yvlf/Tc7NEDT44YsqLpw/tr9eTWZ78/d+UW3mhJz3H7t/Qs5AxYtQ+2cb2K57v6jR8535amxbfWs7cQQPxItIvxvQny8ClhYv7v6shio3NdCiCflUPPT7Wtbf7N5H573ZGeLGoeWO4lH7HRfh15ZW1dNvP+6sXc2h5w9PG6Yn3OSkhGrlEH6dIx5YQeUvA86jwaWjuLEowuKEd1OjL7jUKp8RDLUFKl5w//xBe9nKTfRhbRPZhKDrjyjQVVs0EAiXAMSLcAlG536IF9Hhil6tSQDihTX9lmhWx0u84Jxr85d15r3g9n/j+tNFytHlX/5vM729rfPBnK/GJVhfmDWy66U/f1FL//6uUwzhtrR4VLdk9dHwW7jiBW+x7/60hp5bX6c/1BvSJ5XKRuXRtIIsPdL6qXV19FFtk/4a/6Z/4Jih3aIanl23m+75okYXHHgPccbIPLIPy6FUIXR2T35XR1ymlDdQPxrbny45uPvRcNV+5sPXcbQHb+zTbRr9ZFx/GpeX3iVe8OscEcL2TBrQh+YMzyE+6u6obtCTtBp5+ziRKkdUqy0Q8SKc/jkfyrXvb9Ft4H7G5qXT/KI8GpObpidm5agcI88f2wXxIhrvCPTpTcCy4sWOfe1U6lqrz4fDxp+cPoKGe+pZ3/ThVv1Nz23BqDy6ZkKB/v+PrdlJ//mujk4akk3XHlag16a+5aNO8YLb4EwbbW3yrXoa17AQsbfdTQ0tnUlArzw0n87ycTSDVd+SyrV6pAY3f8dWAlmSwYgXxjwf+mqH3jWXvrrY64M1kDFxDQh4E4B4Yc41AfHCnH6BVfEhAPEiPtwxancC8RIv2Iq7Pq2hZ9fXdRmk/v703lirVnN1vBsOH9QVicDHAHhzbDTOg8H5MKLdwhUv+OHhzR9tJf4d7itigUWCuz7dTs+t360/5PvFoQP1IyTcuPrgRe9U65EmfDScy4+y0KA2Tkh6+crNeu4tjt7gCGcWJ4ym2s/ixy8PzSfOp+e94fK+jh/Eej9sfGvrHvrNqs4qbwf3zaCHpw7tVmkmEPGC7WI7gu1ffRjKtp8xsi8tOiy/2zyY8aL3O4/ycoN4Ee13B/pnApYVL9j4H7y+oasCyOH9M+nR44bpXj3h5W+7wpuMhEVPrq2jP33+fWLOt+eMode2NBILHb4aK7W3Th6sn2+78cOtXZEW3tf6i7zg69QzhKqIEuzSC1a8YNWYPxS5+Ru3TUpavKGemAufj2SFmefKH/Ss1B8/OKvHxcEf2o99u0tXhWua2/SwvGDu5zk98vUOeq92b5cQxDXLD+uXqQsuh/kpMatuoHlulx40UD+T6FLs4H6mDOxDvzgkXxekuHmf1+OF39NZQpU5h0/ed+wQYq7PrqujzU1tOi8+u3hYvwy69OCBXbXRueIM191eUbOn27ym5mfRVRPye60CE8r5TO8vL56vytY442mcTeQva3+NE9ze+0WtHoHEX1zq+U4+UvXrAEql8hzYJ5/uaupiwKwOykuniw8aQEcoCTbVHwr+bFLLsqrX9/Yl6c3S8Pmxg/roa0w9G6qOHUmewb7XQ7ke4kUo1HBPohKAeJGonrXWvOIpXvBDs/PequqKIObv7ivH59O8EZ1RuHxEpKld6lHG/J3KkcX/nV6kH402Gv/eeeCr2q6n/vx9+fgJw31GMUfaM+GIF+qGmzfs9xw9hCb5SOqt/8ZbXk38m42PhnPlMv69wxEVnNuhvsVNh/RL15PfezcWPy55p1qPPMhO1fSjJ+rvGtV+X9ESRn/qdf5+q/OD0otWVOu/yXzltQhUvAilf/49eNV7m6mx1a2X3n1k6jCfeTf4KNJPV1TrpXd7+10W6bUSbn/IeREuwfjcb2nx4uu6ffTDt77PgHzVofl0bEEfKnttg07TOK7x+pZG/UPaaEZiTmd1gy5MqI1DtU4tytU38GrjutgvVe3e7zhJT+IFJ9C8wdN/TzW3e3N9sOIFR5j0FHnBFVF4E8ofhr4aL4qZQ7Lp5omDfSZDXFmzVxd9/JVu7eksIH/oP/hlrS6a+DtLyJvtuUV5tOjQ/P3GV8ULPjO4tmGffs7OV+ufnkJ/mDKEvqhrJg599DeeL2VeZc71zNulJD6O5KvxGcabJg6mTJug36zaqn/Q+2qszN97zBBdIPJu4ZzPVL+8+OkBh3j6s4GZ3X3U/kku2S/3f1lLT62t6zqbqdrIPuWnD/w0goUbVVAwrgtkDuzbspF9dSGH+4yGeMF2sHD4yuYGv2dd+UcKJ8C6YFz//US6SPDs7T0dydchXkSSJvqyOgGIF1b3YGLYH0/xggnyA5vz36rqlqeAczT85ohBekQBt5c27CZObj+jMFtPWM+NH0bd+tG2buVTWQT41wnD/Qr+kfZYOOKFKkrwQ82HpnaKEt6Nfw9esmITfbKzSd8rPHrc8K6HXYHMx/idoOawMO4L1P5Ar+tJoAhUvOAIdBYwfDV/fTy9ro7+6KnG2FMUd7B7lED4xuoaiBexIh3ZcSwtXjCKv3y9Q0+qwy09pXNDYmzcpxZk6f+++N1qPXyMG59vY/WQr1UjFPi1iQMy9fCvnhqXk+LkO0bjUqmcwMhXU3Nv+KtMEog7g/lg4Hn+fOUmvUQsJwvibNMsRBht5752uuzdTbpwwZ/nfL5u4ag8GpmdRu9s36NvXlkM8HeWj++7YuVm/QuO7z86P0v/QBzeJ7Xb/Tze7OE5+qZeXWT3fl6jnzfkSA3+QuRzhKcMz9X9wWISh/EZZ+t8haip4gWPwV9K/IV8wqAsKuhj07NCV1TXdwkrA9Nt1NjWTux+vs74guZQPPUsobcq7V2e1mA1vTCLxuSm00deZ/36pqfom3q2XT2z+PbWPd3s4eRNd08Z0u3LNNzzmcYXj3GuUROdTIy58pnEd7bt0cUbjrq49vCCrteMdaGe8TTmapy79J4D3+NLvOAvOS49zPNh7meN7kvHD8qiVim7+ZbX5fWH75+LJZB13lvkBc+RK/2wf9kOflLB5zNnDc2mfe1SX1+cJ0dn4aciTyR4BvK+jtQ1EC8iRRL9JAIBiBeJ4EXrzyHe4gUT/F/NXrr6vc36d5/a+Lfu5IGZdOTAPjQuN52+3t1MH9Q20Yc7mvTfjmrj32Z/OnqIfm2sWqCbel/2LN+2h679YIs+55KhOfQTP7/P+V5Obsrija/oCX6dj4dwfotVtU20s6Uzwti7JbJ4oSYe9d5LqBwC+e0Wq7UT7DgQL4IlZo7rLS9eMEauP+0riuCkwmx6f8f3xxL4CMHjJxQRbzS5PfhVLXFEhdF4Y/f4icP1zamvxm/Qc96s6hJC+JpTR+TpGzFfjTdI05Z+q7/EoFfOGxvSOZ1APxj4KAhvIDkzMH/Geod58d9u+WgrVWxs0O3wJQ6wuHHximr9mAxvQO+fOlQPA+PG81n03mZdvPG38VPFEe+QPd7w/9ITgsZRCHdPKSSOalAbR4Xwly2Pz7lMOPpjliK+qOIFf2nw65zDxLuPS1ZUd0VksB03TxxE0wu7X6fa4x3qpjLndXHRwQPovDH9uvmPN9J87tHI0s1MOHETnwtV31h8LIfPULIo1C8thf56XPdyVuGcz+R5G5tt/n8WyW4/srBbCCP/naMxHvpyB/EaYQ5cqsto7LOfvVNNPOdA/Mr3eYsX6tMOriv/8NT9q9yo8/T1RCSQdd6beMF5bG77ZLsuJPH7mCNdOCRWbfzjjH/ccN4cDpP98zFDuq3DcHnG+qOdxYs+W9bow46suH9GrMfHeCBgMgLTO4pv3eSx6Ran03mzyeyDOUlAwAziBWNevXsfXfLuJj0/Q7CNxX8+TuGd8yHYfoK9PhzxwvuhZCBjewsQzIqT+fODGz+FSrq6TQbxwtccVa6B/HYLxA/xuAbiRTyohz9mQogXfN5q4eudR0X8tZxUjR47oagrqSdfxxVJvI8CcPjYFYfkd4tW4Gvf2NJIf/qilrZ46mcb4/Axk5eUzMze49tda4k3h9ycJQeEVLZU/WAoyk6j304aRFkdG3Kjfb17n77xZFHCyPrLG/bfTR6sP/k2Gs+VK5HwubSezq/xh//dnpwZPx8/UN+0c1PPv6lnBL3n/MbWRv34BEeBqBEN/GXAFV68EyR5369ucr3HUcULrhDz0LRhPgWh2z/dTi+s3613feLgLLprypD9rlPDBr3PEqrMOSqFI3L4Gu+mhtX1xNRIIuv9JRDu+Uy2x9hs98SVq+dcuHyjvmH3Fmr0Df/H23Vhwx8rHkd9ouEtXvAPpL+t3qk/7ZhRmEXzR+wfnsjHjFgk4WzfvsI0A/kC7Em8UFn29mXLOTke+WqH/sOEE2ndeMSgLteGyzP8j+Xgejj98msod8Nnwd2Eq0EgOQhAvEgOP5tulmYRLxgM503giNfy9XX677/eGj9kOfOAvrRwVF89KiHWLZ7iBf8m4GPVfNycN0jj+2UQ/w4+vH+G/tvVaMlwbEQt5crVFvnYsa8WyG+3WK+hQMeDeBEoKXNdlxDiBSN94ttd+pl9f+3vxw0nzqRstC92NdMFb2/s+veh/TLo813NXf/mzT8n7eQQet74GaWK+ALepG5pautSsv949JBuIoFqw0znd11JC18vHe0z2U1vS8L7CENv13PExHVHFNBxinDB9xiihJ5s6OABxHWffTUWOS71KPUfpY42AAAgAElEQVTqU3o1l8YvJ+R3ZWf27oOPlPAmlbkZm1z1b76yM6t9cLIpTlDEdnhHKgRa8UJV3wM56+e92Q30w9g7gahR2cabib8v40icz+zpS9Swo6dNvyGs+DpmpM4jUPb+1qdqg6/EU4Ew72ke6rrt6awr28drk6NhuKa6t5gTLs/e3p+Rfv3cM8vI1twY6W7RHwgkAoGznU7nk4kwEczBWgTMJF6o5PgIKSer5wcO/LuMH65xxObADBsd1DeDTirM8rtJjZUHwhEv1IcxoSTKVx/ScRJOLqPKUcDeLZnECz46xBG93nsKg0kgv91itXaCHQfiRbDEzHF9wogXjPMnyzcSVxjwbqwYckIitXFeDN6Mc+MPuJ+OG0C//3S7HmHRU+OcBTdMHKzXj/7bN533c2mjmyZ+/+RWvV89j/7evLEheT0Y8eLY/M6cCr4+bI1oBH7t6kPz9RwfvlpdS7seOcHHHNTSTP6iBwKZlLqx9JUvwbsPf2MFuoG2ingRifOZ4W62jfv5ONVfpw7rKpPm7ZNA2LMwtnL7Hnpm3W5dDOTwS19hl9EQL17d3KgnyOUjI739aOkp6iZcnoG8HyJ5zfH/XkGFy5/Su+yzZc0bkewbfYGAVQlIKT92uVxXWtV+2G1tAmYVL6xANRzxQhUfenuI4YuF+tuxp4d0ySBeqJHFPT3whHhhhXdVYtmYUOIFP009640N3ZITXXloPp11QGf9ZrVxlmU+G89lNf99QhHx8Q9unOjvH6t36ol61HZQ33Q6b3Q/Onlojv5nDr07980q/cktl1LylRSI6zJz2VZuXKqKIy9Cab19MKhPkb3zVKjjqWf5A7VDfSpt3M95Ah48dqgegRJoUze+p43Mo2sP850nxOjP35dXIBto7sMq4kUkzmeGs9nuLRpC9W9v7DlfCVfv4aim3lo0xItAf3QYtvnjFg7P3uYdjdeRsDMaVNEnCIAACIROAOJF6OzCES/UyN3ejo/y0eadLe3dqoyovyP8bdj5Po4O5gc0iZzzQn3oiFKpoa9n3Bl5AgklXjAeVSnk83pXT8j3S40V2gEZtm55MDjx5zd1+6hqTyu9ubWRmtrcumAxIitNT1rEIobRuB70mt37/IbYqUdTOIKBS02F0noTL7hPjiT515qd+lNuX1U++BqIF/vT97dRDYQ59xbusZFEES/4BwNXueE1z0etuNLPRQcNoLF56V25RnoTSgJh3tOxEYgXRFVl42L6mR7K5xnuAQEQAIFEJwDxInQPhyNeGPuA+z6v1fN4cQLxP0wZ0u13Pl9jJLhfurGeuAyoUTZdjeDksvb3Hzu0W646/q3zu0+20eubG/Xf24ksXqhJ+v0l+Wce16/a0lWF0fsYbuirIDZ34thIbDhHepSY/tAtKl/dFUEe6hGKQADwJobPaBmlInu7Z1dLOz23bjc5NzVQVWNLj5cP7ZNKJcNy6PSReftVMfC+kSM4Hvl6h/5nrkDxi0MG9maKz9cD2dSpFS04wdIfpwzZ71jINe9v0Y/F9KZG+zMSx0b2T9gZrngR7vlMVZTqya89bfojcWxEnYc/8Sza4kWyHhtB5EVIH6u4CQRAAASiRgDiRehoVfGCH4LM9Koo56tnrmDHueq4cWTEove36A+XuPHf7cNy6JThuZRt0+id7XuofN1uPcG996acf6dwzjfOCcKNo0RnD8ulgkybnhifE3ly8nGjJbJ4wXNUq/IxK34gZR+aQ/3TbVS9t3uhAL4e4kXo6x53Bk4gIcWLwKdPulhxyYpN+vGPYFogJaR++k51V83su6YU0vTB3fNuBDpeIOIF96VWUOAcH3ccVditwsbDX+3Qr+HW0/k1f3YZCTt50SyaUKDnFQi0IWHndv0oCzc1gWi45zO5v3CPORi5UMJJ2Gn82OgpsVO0xYtkTdgJ8SLQTyFcBwIgAAKxIQDxInTOqngRaC/eidm9IyR89cNRonOL8mjRofnd8sSp5dR93cdJ50dlp9Hb2/bov7GvPbygW4W1QCNHAr3O+I3n67htT69Fon+ePz+cuvuzmm6FC1QuRVmp+h6Kj8pDvAh0xeK6cAgktXjB59V+sXITNbS6uxhybor5RXnEH06s5LKQu21vG21uaqUXNtR3q5XNai4nAz06v89+PljX0EJnKuVbl9kPIM4VEUoLVLzgBJuXrKgmzj3gSw3+cEcTXfW/zfoHUG8fMByNwtaqNgdaKlXNwcEJTu89Zqg+bbVUKn/Y+4uMCbRUak+JP62S8yLc85mREC8iUSrV+JLsSQDh9ckVPjhKKBo5LwItO+st9PkrlRpqJEso7/Fw7oF4EQ493AsCIAACkScA8SJ0ppEQL3h0DvX+ZEcT/X31Tvq8rpn49xY3/p1/aN8MuvDAAXSYUoVQtZh/A//5i1q9RDw/eOHNEu8JOOr6zFF9yVHdQHd/tl0fo3RYDt0yaXDX7YGKBoFeF2/xgie2tqGF7vuilj7e2aQfp+ffekMybbRgVF86Jr8P/WxFtR6R0tveIvRVEZ07cWwkOlyj3WvSihc79rXTgtfWd32YMWgOTzt7dD994++v/ee7XfobWG0vzhqpl1VV268/2EKvbe6sXDJtUBb96eghIfsyUPGCB+CSsQ98Wat/oLJwwJVHUlleJiLv82tzinLp1xMK9qtMwgrqFSs360LNrZMHE5eL8r6fP7guHz+QfuCVDNU4R/j8+s4oA66Pfd6Yfvr/q+Fn/CVw95RCGt/3+/K1fA0LL1e/t5lY/OGqKDdPHEyzlJDB3pJGGpCtIl6wvZynJdTzmXx/uJEXXCqNS9vyOvPnV2NNfFvfGUrpLRypZXS5FvjdRxV2W1d8/3UfbOmqBuRLvGDR68LlG4nfmyOz0+gv04bpIofaejr+wtfpQswn2/WKI2Ny0+neY4bsd7xLfarC4tyfjxnSbR2GyzPkN3qIN0K8CBEcbgMBEACBKBGAeBElsOjWdATUPUooFV7iOSGIF/GkH/rYSSteqOICq7B/PGoITRrou3SoN16O2Ljqvc16xRFukwZk0iPThnVdxkk/z3mjquvfT5xYFFRlDu/xghEv1I2or80/28bCBB/j4MaiS9moPJpWkEWNbW7i5EXO6gY9OoMjS343eTAdPyir29yM+1kTmTSgDy0cladvNj+obaIXq3brSUxZPGFF+76jh+oqt9E4BwhvdN2y+zlEfp1zFrywYbc+tr/kQIkoXoRzPjMS4oX3pt/w6/TCLMpM0XTFvaK6vts5T2/xYn1DC/383e+PX/G64twXOakp9OWuZj28kv1qNF/iBb9+8YpN9FVdsy6isGjFiW75jCqfeeX12Jt4weuORRIWDvn/eRyOpJo1NFuPsOIqQxzZw0KeP6EG4kXoXyi4EwRAAARAgAjiBVZBohBoaHFTdprW7Ri6OrclVfV0Oz80knK/KBSzM4B4YXYP+bYvKcWLFdv30hUrN3UR4agIjo4IpvHTW85pYbTbJg/Wq5Lsa5f0f29vJBYJuB2b34fuO7bz2ESoLRjxgsdQn+Rz1MQDxwzt9hScExGxeMNPuv01TvrJeS04HM67razZS5y8U01apF7Di4rHvf3Iwm5Zmvka3lA++GUtPbm2Tt9A+mr+ziHytYkoXvC8wjmfGYnNNnvin6t36uGVvvzCPuXQQA69ZBHA15Gd3s5FsiLPfXMZYhYiOA/MlIHdj1xxxMw9X9TokRNGU8MQexMv+B4Wg3738TZ6ZXODLpL5ahyN9ONx32cYV6+JBM9Q3+uh3IfIi1Co4R4QAAEQiB4BiBfRY4ueY0eAHzzd8tE2mjs8ly4dP4Bsovu2UY3K5QemHK0dan6/2M3q+5EgXsSDevhjJqV4cc/nNfTU2jqdHr/JeBMVSjNyOPC9c4bn0k0TB9H1q7bSK5sa9O54g/bvE4v0/BnhtGDFC3WDx0+Xrz+8QLdPbbzBW1xVT8+sq9NzEPCmkkWD/mk2ml6YTRce1J/69ZCjg4+UPPbtLn2uHMXBm0TeEHJpqf8b15+OH5zlV6VlO3hOHIXB0RrcF+8xAzmHmKjiBTMJ9XxmJDfbn+5spke/2UGcH4XXhOpTrvN98YpqXfTyl2+EozQe+qpW9ytHUvCaGpaVRmcf0Jfmjcglfu8ZiUt9JY1lBnw0619rdulRFnz/hH6ZdM+UIZST1nvkhbrGjbkYZ135w46PiRw5MFM/IjYiO83n2zKSPMN53wd6L8SLQEnhOhAAARCIDQGIF7HhjFGiS+DaD7boUdHcOKL21BG5dNygLP1BLVcvXLLx+6hc/jvnATSOqkfXssj0DvEiMhxj3UtSihd8bv9KT+LKJ2eM6LXkqT+n8BPostfW6y/fc/QQvYQSb7qMxvkmThwcXERHrBcAxgMBELA2AYgX1vYfrAcBEEg8AhAvEs+nyTijQCJZeSM5Jb8PcQR6qIUJ4sUW4kW8yIc3blKKF+Eh2//udkl0y0db9VwRRjt3TD89oSUaCIAACESTAMSLaNJF3yAAAiAQPAGIF8Ezwx3mJfBdQws98e1Oem97E+1s6Yy2zrRpdFBeOp0zul+v0dZmnRnEC7N6pme7IF6E6TfOH8HVDTjJoNGKh+bo577QQAAEQCDaBCBeRJsw+gcBEACB4AhAvAiOF64GgXgQgHgRD+rhjwnxIkSGXOf4r9/spKfW7iKOvDDaglF5dM2EghB7xW0gAAIgEBwBiBfB8cLVIAACIBBtAsPLv7lOkLiNxzl/bH/iHE9oIAAC5iLw4Fe1ynF/cV1V2djbzWUhrPFFAOJFEOuCywC9X7OXXtncSG9uadSrLhiNQV5+yEA9fAoNBEAABGJFAOJFrEhjHBAAARAIjMCI8m9+Ikk8ylcbCd0DuxNXgQAIxIrADR9uJZfnyL+UdMHGheMei9XYGCd0AhAvemDHVTS4fjEfDeHqGHzmy1fjChu/PqyAJvTPCN0TuBMEQAAEQiAA8SIEaLgFBEAABKJIYPgzX88TQnuJh/BXnSuKw6NrEACBAAj89J1q+nhHk36lJFGysWxsZQC34ZI4E4B40YMD5i9bT5v3tvq9YlCmjX564ACaW9S9DGmcfYrhQQAEkogAxIskcjamCgIgYAkCI59dfbRb0ko2lstyl580whJ2w0gQSCYCc19ZR9ua2vQpu2X7YdULD/4smeZv1blCvOjBc2WvbdAjLtSWl5ZCs4ZkU8nQHDp8QCbFFKBVVxnsBgEQiBoBiBdRQ4uOQQAEQCAkAiOe+XqUFNpavrmPTaM3Zo8OqR/cBAIgED0C6u+n9pT2gZtOP3hH9EZDz5EiENO9d1H56q7Ulu/NGxupOUStn9p9bXr5076pKTQ0K5WG9EkljrZAAwEQAAGzEIB4YRZPwA4QAAEQ6CQw6PFPstIzMxsNHv+dXkRjctOBBwRAwCQEllbV028/3mZYs7mqbNxQk5gGM3ohAPECSwQEQAAELEwA4oWFnQfTQQAEEpZAUfmaFUTyWJ7gj8b2o0sPHpiwc8XEQMBqBH6xcjO9u31Pp9lueUvVmQfebLU5JKu9EC+S1fOYNwiAQEIQgHiREG7EJEAABBKMQFH5mjIi+QxPi6N2l5w8KsFmiOmAgDUJbNnbSqcuW99lvNDShmw4Y+QWa84m+ayGeJF8PseMQQAEEogAxIsEciamAgIgkFAEispXbySiYTyp248spJlDshNqfpgMCFiRwDPr6ugPn9V0mi7EE1ULxv7QivNIVpshXiSr5zFvEACBhCAA8SIh3IhJgAAIJCCBovI1N3UUYdTD0Q/um0F/P24Y2bSY/vROQKqYEgiETmB7Uxv9ZHk1bW3qrCYpqb1kY9nBKJEaOtKY3xnTT1CrJeyMuTcwIAiAAAgESQDiRZDAcDkIgAAIxIhA0TNrxpOQXxjDnTg4i+6eMiRGo2MYEAABbwI3fbiNHNX1nj+Lv1WVjb0QlKxFAOKFBfzF5Vp/+k417drXTqNz0uiRacOIS7YG0y5dsYner91LGSmC7jyqkI4tyArmdjLu55u47Nc9Rw+hSQMyg+pjSVU93f7JdmqTnUVnFozKo2smFATVh3ox97N4Qz29sGE3Ve1ppaY2t166NjcthQ7tl0EXjO1Ph/XPCLl/3AgCViAA8cIKXoKNIAACyUqgqHz1NUR0pzH/iw8eoP8+QQMBEIgtgRfW76bbP91uDNqUmqKN/O70MV1/iK01GC1UAhAvQiUXw/vMJl7w1E8pyqUbjxgUMIVWt6TLVm6iD2ubuu4JR7z4fFcz/WbVVtq8tzPsy1fjxT0lvw/dNnmwLmiggUAiEoB4kYhexZxAAAQSiUDRs2ueIinPNOZ088TBNHt4TiJNEXMBAVMTWLxhN936yfc6hZTuUzcuPGixqY2GcX73dzFDg2MjoaE2o3gxLCuV/jJtGOVn2AKa1De799Gl726i+pb2sMWLFdv36MJFY6tb7ysnVaOpBVk0vl8G7Wt304rte4nFjTZ3Z4TH2Nx0uv/YodQ/PToCBpda+tX7W6i5XdJRA/vQg1PNWyraSrYGtLBwEUG8wCIAARAAAfMTKCpfvZp/khiWnlSYTVdOyKdBAf6OMv8MYSEImJPAdR9soWWbGxXj5GtVZQfONKe1sKo3Aoi86I2QCV43o3hhE4KuPbyA5hblBkToz1/W0r+/3dXt2lAiLzbtbaWL3qmmbU1txDmv5gzPpasOyaesVK1b3xv3tNKv399Ca+r36X+fUZhNdxxVqB8riXSzkiBgJVsj7adE7Q/iRaJ6FvMCARBINAJF5auriajrCQcn77zykIE0e3guZdm6/45JtLljPiAQawJf1jXTn76opU92fB/1LUhUbSgbOyLWtmC8yBGIxl7Or3WIvAjNcWYSL7JTNeIjIPvaJU0amEn3HzOUUnvJnL1zXzv97J1q4nlwlMQ+t6SWdhlSzou7PttOz67brYPkkMubJg72K0jwuBevqKZ1DS0h5/oIxGNWEgSsZGsg7HENIfICiwAEQAAELETAOwcGm94vLYWOL8ym0mHZNHlAHwvNBqaCgLkIcP67Vzc30iubGujdmr3djBNET24oG3e2uSyGNcESgHgRLLE4XG8m8WJUThr1T0uhVTuaiIWMe6YMoSN6SdzJHyI3fLhVP8ZRMiyH3qvZqycfDTbyonpPZ9TF9uY2Ksiw6YlL+fhKT01NEspZvu+aMiTi0RdWEgSsZGsc3mqWHBKRF5Z0G4wGARBIYgIjnvt2Brnd90qiw7wxFGWl0ri8dBqcmUqD+9hoUKZN/72FBgIg0J3A3jZJXPq0ptnzX1MbrfQSLDx37BRC3rhhwYEPgqH1CUC8sIAPzSResFhw7uh+dM8XNXr0xLlj+tHl4wf6pchZJ655bzO9uXWPXqXkikMG0kNf76C6EMSLlzfW020fd1YrKR2WQ7dMGtyr9/gDjaM+WPjgHwCPHjecBmd25ulQufaUq0Ld8BuCi3qvPyNUccaIGDEEH00IevSbHfTprma9SgoHr3D+kB8c0JfOPKAv8bEc72ZUfOmXnkJ/nTaMRmSn7XfN7pZ2XeD5rqGlqzJNXUt7V7WaQGztFSouMBUBiBemcgeMAQEQAIGACIx+/tuCFre8QUg5n4iGBXQTLoobAa11Hx30+CJ9/K9/eDe5U9PjZgsGDpCApF0k6ImUFNs/1p1+wCcB3oXLTE4A4oXJHeS9yY53qVTeON95ZCHd9sl2ffPPG2hO3OkvGSYn6uQqIyxW8DGTsw7oRzes6kxuGWzkhSEA8KLlfBvzR+QF5L0rVm7Sk3iyeHLXlEKaMrAzJDMe4kV6iqDjB2XpYg4fv/HVDu+fqZez9WYK8SIgdyfdRRAvks7lmDAIgECCESgqX1NGJMuI6FQi2v/JRILN14rTyf/QQfkfOXTTayaWUs2kUitOIzlsFvSVlPLf7W0pT2w+a8zG5Jh08swS4oUFfG2myAvjqf9LVfV6Ak6OELj+iAI9caav9tianfTQVzv061hwGJiR0lWZI1jxwti8Z6QIfXN/bEFWQN7zJ3qEI16oAwdyFEPN1cH3spBy8tAcOmFwFu31nM97Z9v3goavBKOhihd5SpnYQGwNCCouMg0BiBemcQUMAQEQAIGwCQwvX1NMJIdqREMlJ/eUNFQKQl3VsMmG10Hhu8+O7P/lWyO5l53jT1i/5dgF68PrEXeHS0BI2iM1sVWTtE0S1ZBor5WUUpPjbnn9y4WHtITbP+43JwGIF+b0SzerzChecOSEEVHhL5fEnlY3XbSimjj6wjiysa5hX9jiRV8+NjF1GI3MCezhxMNf7aB/rtmpM71mQoEe8cEtXuJFYZ9Uuu/oIfvZ//a2PXTDqq26mMHixj1HD6FJSj4RiBcWeLPGwUSIF3GAjiFBAARAAASSioDdbr+ZiG7yTPoWp9PJ/0YDARCIMQGIFzEGHspwZhQvirLT6PJ3N9H/avYSiwlcdeTAvO7n/97Y2ki/WbVVz41xSlEu3XjEIPKVPyIQJryhv3jFJvqqrpl6yvngqy+uTsKRD2YRL345IZ/OHNXX57TVkrLekSkQLwJZKcl3DcSL5PM5ZgwCIAACIBBbAhAvYssbo4GAPwIQLyywNswoXnCuC7WSxwVj+9PFBw/oRvO3H2+jpVX13aIIIF50j/7wXn4cpXLpu5uovqWdOPfFQ1O/L0UL8cICb9Y4mAjxIg7QMSQIgAAIgEBSEYB4kVTuxmRNTADihYmdY5hmJvFCLY+6c1+7XsmD7eOoi0emDqMsTzkvtawpJ+rkyIxUTei1l42yqaHmvLD6sRH16Ir38uMSssx0fWMLjfQkQ+VIE24QLyzwZo2DiRAv4gAdQ4IACIAACCQVAYgXSeVuTNbEBCBemNg5ZhQvvJNlGscc0lIE3Tp5ME0fnK2b/cS3u+iBL2v1///5+IF03ph++v+rRzhCFS9CTdjJ45sh50VP4oVa6tT7eAzECwu8WeNgIsSLOEDHkCAAAiAAAklFAOJFUrkbkzUxAYgXJnaOFcSLD3c00VX/26wnmZxemE13HVWolwDlZJ4f1jZRQYaNHpk2jIZlpYYtXpipVKq6bAKp4KFWG4F4YYE3nYVMhHhhIWfBVBAAARAAAUsSgHhhSbfB6AQkAPHCAk4107ER76gHX0LF9ua2LkHDSNRpYA4n8uLljfV028fbqU1KKh2WQ7dMGtyr92qa2/RjGHyMxah4MjjTpt8Xr2ojODbSq9twQRAEIF4EAQuXggAIgAAIgEAIBCBehAANt4BAFAhAvIgC1Eh3aWbxgudqJO5sl1I/IrKusWW/RJ2REC/UPBreER3+mKtJRb1LuqpcJw/IpIemDSNfb4jekoxGMvIikISdPeX8UI+djM5J06Ne8tI6c2ZwC8TWSK9f9BddAhAvossXvYMACIAACIAAxAusARAwBwGIF+bwQ49WmF282NrURhcu30jbmtqIq5Dsa3cT/807iSdPMpzIC75fPX4xe3gO3TRxsE/Bga/lhKIXr6imdQ0t5J2Tg19X7fZOjqk6RBVAfOXpCEQQCPTYSE+lUq95fwu9saWR0lME3X5kIR03KGu/daMKPBAvLPDmjoCJEC8iABFdgAAIgAAIgEAPBCBeYHmAgDkIQLwwhx8sLV6w8UZZVGMivLDURJ3G38MVLzbtbaWL3qnWhRIeY/bwXLr60PyuKifGOHx05boPttCnO5v1P/FG/86jCvWKJ0bjIy+XrNhEn+xs0sWNmycOpllDOhOOGu3LumZa9N4W4uMn3HyJF+/V7qVr3tui5/3wF8GhihdjctPp3mOG6PlA1Pb2tj10w6qtej9c1eWPU4bQxAGZXZc8tmYnPfTVDv3fvoSbPa1uun7VFlqxfa9+jS/xIhBbLfCWgIkKAYgXWA4gAAIgAAIgEF0CEC+iyxe9g0CgBCBeBEoqjtepkRdF2Wn020mDKMum9WhRRopGBZm2rqgEo1IFP7XnnAuH9c/o8f4UIfTNNW/quRn3+6v0oSbu5Ov9HesIV7zgvlds30O/WbWVGlvdum05qRpNLcii8f0y9KiPD2qa6JNdTbSvXeqvj81Np/uPHUr9PSVH1Yk/va6O7vu8Vs+j0cem0byiXDq8fyZxydL3a/fqYxn98H2+xAs1goP5nFqUR0OyUqlvWoqem4ObKl7wv7mSyNzhuXqSU25LNtaTY2M9NXtsPmNkHl1zWEG3qJLvGlroshWbqHZfG7EGc3R+Fp08JJs0IWhN/T5yVTforxnNl3gRiK1xXOoYOgQCEC9CgIZbQAAEQAAEQCAIAhAvgoCFS0EgigQgXkQRbqS6VsWLQPv03rga4kOg93uLFL2JF2riTh7DX0LNSIgX3P/nu5rppg+30sY9rX6nxIt7Sn4fum3yYMpV8j6oN7S0S1r0/hY9F4SvxiLBof0yiHNRsIjhr7zrHz+roWfW1VGnXNLZjhrYhx6cOlT/f1W8OCAnjar2tFKbW7268x62eeqgLLp10uD9okn49afW1hEfLfF1L7/O4hYLOByZ4ku84Gt6szXQNYLrzEEA4oU5/AArQAAEQAAEEpcAxIvE9S1mZi0CEC8s4C8riBeM8Ylvd9EDX9ZSaoqgWycPpumDux/B4GsiJV5wXxwtsXhDPb2wYbcuBjS1eSIx0jQ6rF8m/WhMPzp8QKbfnBiG67mfp9fW6cIAHw9hTSHTptGo7DS64pCB1NTupl+9v0WPivAnXrAIcv+XtXoEBR/7sGmCThiURXccVbifeMGRL+Py0unRb3bQp7uadbtZJBmWlUZnH9CX5o3IJZvw/9b8eEcT3ftFrR5twaIRjzUwPYXOPKAvlQ7LpUtXVBNHafgTL3qz1QJvCZioEIB4geUAAiAAAiAAAtElAPEiunzROwgESgDiRaCkcB0IhEEg0ISdYQyBW5OUAMSLJHU8pg0CIAACIBAzAhAvYoYaA4FAjwQgXmCBgEAMCEC8iAHkJB0C4kWSOh7TBgEQAAEQiILChIIAACAASURBVBkBiBcxQ42BQADiBdYACMSbAMSLeHsgcceHeJG4vsXMQAAEQAAEzEEA4oU5/AArQACRF1gDIBADAhAvYgA5SYeAeJGkjse0QQAEQAAEYkYA4kXMUGMgEEDkBdYACMSbAMSLeHsgcceHeJG4vsXMQAAEQAAEzEEA4oU5/AArQACRF1gDIBADAhAvYgA5SYeAeJGkjse0QQAEQAAEYkYA4kXMUGMgEEDkBdYACIAACCQqAYgXiepZzAsEQAAEQMAsBCBemMUTsCPZCcQ68mIfEaUx9HfmjKHUlJgOn+y+xvxBAAQSjEBLu6TjXv7WmNW+qrJxGQk2RUwHBEAABEAABOJOAOJF3F0AA0BAJxBT9aDo2dVVJGk4D/zCzJE0NCsVbgABEAABEAiRwIbGFip7bYNx99qqsnGjQ+wKt4EACIAACIAACPghAPECSwMEzEEgtuJF+TfvE4kjeep/nTacjhiAh4TmWAawAgRAwIoEVmzfQ1es3NxpupTLqxYeeLwV5wGbQQAEQAAEQMDMBCBemNk7sC2ZCMRWvHhm9VISNIcB3za5kE4emp1MrDFXEAABEIgogefW7aY7P9tuiBdPVy088AcRHQCdgQAIgAAIgAAIEMQLLAIQMAeBmIoXw59d8zch5Y956r84JJ/OGd3XHBRgBQiAAAhYkAALFyxgcBNS3rNh4YG/tOA0YDIIgAAIgAAImJoAxAtTuwfGJRGBmIoXI8rX3CZJXsd8TxqSTXccWZhEqDFVEAABEIgsgVnO76i+xd0pXghasGHBuOciOwJ6AwEQAAEQAAEQgHiBNQAC5iAQU/Gi6Jk140nIL4ypu0oOoH7pKeYgAStAAARAwEIEKjc10G9Wbe20WNCHVQvGTbaQ+TAVBEAABEAABCxDAOKFZVwFQxOcQEzFC2ZZ9MxqJwkq4f+/ZkIBLRiVl+CIMT0QAAEQiDyBGz/cSs7qBo92oS3aUDbmD5EfBT2CAAiAAAiAAAhAvMAaAAFzEIi9eFG+poxIPsPTnzQgkx6ZNswcJGAFCIAACFiEwNamNjr3zQ2eIyNiV7tGh206Y2y1RcyHmSAAAiAAAiBgKQIQLyzlLhibwARiLl4wy6LyNZ8TyUP4/xdNyKeyUUjcmcBrDFMDARCIMIHbPtlOL20wEnXSwxsWjrskwkOgOxAAARAAARAAAQ8BiBdYCiBgDgLxES+e/uZm0sRNjCBFED0wdShNHtDHHERgBQiAAAiYmMCyzY103QdbDAu3t7e3H7/pBwevNrHJMA0EQAAEQAAELE0A4oWl3QfjE4hAXMQL5ldUvuYlIjmP//+AnHT6+/HDKMumJRBaTAUEQAAEIkugodVNMx3fdXUqpfzlxoUH3hPZUdAbCIAACIAACICASgDiBdYDCJiDQNzEi04BY/VGItKTXpwwKIvOG9OPDh+QaQ4ysAIEQAAETETgm7p9dN5bVd9bJOXrVQsPPMlEJsIUEAABEAABEEhIAhAvEtKtmJQFCcRVvBj55Fcj3baUdSo3FjDOG92P+qKEqgWXE0wGARCIBoGn1tbRPZ/XdOtautvtG8882BWN8dAnCIAACIAACIDA9wQgXmA1gIA5CMRVvGAEI55bM0m65UoiSjWQFGWn0g9G9aXZw3OpD46SmGOlwAoQAIGYE2hqc9OTa+voka93dBtbEC3aUDYOpVFj7hEMCAIgAAIgkIwEIF4ko9cxZzMSiLt4YUAZ8eyaP0opr1IhDemTSvZhOTR7WC6xoIEGAiAAAslA4Mu6Zlq2qZFc1Q1Us69NmbL8mjRxWdUZ45YlAwfMEQRAAARAAATMQADihRm8ABtAgMg04gU7Y8Qzq8+WQtxDJAepzklNEXTUgD5UkGmj/PQUKuyTSoVZNvgPBKJGoL52O21f/x0VjBxNuQMLojYOOgaBmqY2qt3XTtub2mh7cxutrW+h9Y0t+4GRgv7b6hZXbF04tvv5ESAEARAAARAAARCIKgGIF1HFi85BIGACphIv2Ophz359WIpMOVMSnUokDwl4JrgQBCJIYOzTN1Nq405qze5Pa868OYI9oysQCI6AJHpeaOLFqjPGPhHcnbgaBEAABEAABEAgEgQgXkSCIvoAgfAJmE68UKc0rPyr6YK0MiJRJojyw58uegCBwAiM//vlXRd++eM/B3YTrgKBSBGQtFkIerhdtD1dvWD8mkh1i35AAARAAARAAASCJwDxInhmuAMEokHA1OKFOuEDnvmuqFW4DxJSHkyCDpJEB0UDCPoEASZwyN8vn26Q+OLHf34DVEAgWgQ0Iq64tI5IrCUS60hrWbfhjPFbojUe+gUBEAABEAABEAiOAMSL4HjhahCIFgHLiBfRAoB+QcAXAbvdLo2/O51OvE+wTEAABEAABEAABEAgSQlAvEhSx2PapiOATZnpXAKDzEAA4oUZvAAbQAAEQAAEQAAEQCD+BCBexN8HsAAEmADEC6wDEPBBAOIFlgUIgAAIgAAIgAAIgAATgHiBdQAC5iAA8cIcfoAVJiMA8cJkDoE5IAACIAACIAACIBAnAhAv4gQew4KAFwGIF1gSIOCDAMQLLAsQAAEQAAEQAAEQAAEmAPEC6wAEzEEA4oU5/AArTEYA4oXJHAJzQAAEQAAEQAAEQCBOBCBexAk8hgUBLwIQL7AkQMAHAYgXWBYgAAIgAAIgAAIgAAJMAOIF1gEImIMAxAtz+AFWmIwAxAuTOQTmgAAIgAAIgAAIgECcCEC8iBN4DAsCXgQgXmBJgIAPAhAvsCxAAARAAARAAARAAASYAMQLrAMQMAcBiBfm8AOsMBkBiBcmcwjMAQEQAAEQAAEQAIE4EYB4ESfwGBYEvAhAvMCSAAEfBCBeYFmAAAiAAAiAAAiAAAgwAYgXWAcgYA4CEC/M4QdYYTICEC9M5hCYAwIgAAIgAAIgAAJxIgDxIk7gMSwIeBGAeIElAQI+CEC8wLIAARAAARAAARAAARBgAhAvsA5AwBwEIF6Yww+wwmQEIF6YzCEwBwRAAARAAARAAATiRADiRZzAY1gQ8CIA8QJLAgR8EIB4gWUBAiAAAiAAAiAAAiDABCBeYB2AgDkIQLwwhx9ghckIQLwwmUNgDgiAAAiAAAiAAAjEiQDEiziBx7Ag4EUA4gWWBAj4IADxAssCBEAABEAABEAABECACUC8wDoAAXMQgHhhDj/ACpMRgHhhMofAHBAAARAAARAAARCIEwGIF3ECj2FBwIsAxAssCRDwQQDiBZYFCIAACIAACIAACIAAE4B4gXUAAuYgAPHCHH6AFSYjAPHCZA6BOSAAAiAAAiAAAiAQJwIQL+IEHsOCgBcBiBdYEiDggwDECywLEAABEAABEAABEAABJgDxAusABMxBAOKFOfwAK0xGAOKFyRwCc0AABEAABEAABEAgTgQgXsQJPIYFAS8CEC+wJEDABwGIF1gWIAACIAACIAACIAACTADiBdYBCJiDAMQLc/gBVpiMAMQLkzkkQHPKysoyGxsbfyOl/BkRDRBCrBFCnFBRUbE1wC70y0455ZShbW1t7xBRXyllscvlei+Y+3EtCIAACIAACIBA4hCAeJE4vsRMrE0A4oW1/Qfro0QgFuJFWVlZSmNj41wp5a+IaCIRpRPRPiL6SAhxZ3Z29pLy8vL2KE0x4botKytLa2ho+AsRnU9EzG0bEW3QNO10iBcJ525MCARAAARAAARiRgDiRcxQYyAQ6JEAxAssEBDwQSDa4sX8+fP7Njc3P9YhVJzqGb5WCLFXStmHiAYSkZuInmxubr7ojTfeaISTeidQUlIyRQhRSURtRDTX6XS+2/tdvq9A5EWo5HAfCIAACIAACCQeAYgXiedTzMiaBCBeWNNvsDrKBKIsXojS0tI7pJTXENFaIcQCh8PxkTGl0tLSiVLKZ4noACHETQ6H43dEJKM8Zct3b7fbTyei54hocU1NzYJVq1a1hjopiBehksN9IAACIAACIJB4BCBeJJ5PMSNrEoB4YU2/weooE4imeFFcXFwghHhDCDHG7XafXllZudR7OiUlJTOEEIuJiCMyjnc4HNVRnrLlu1fEiyedTufZ4UwI4kU49HAvCIAACIAACCQWAYgXieVPzMa6BCBeWNd3sDyKBKIpXgSyMS4pKSkUQiznpJNIGBmYoyFeBMYJV4EACIAACIAACARHAOJFcLxwNQhEiwDEi2iRRb+WJhBN8UKJvDhQSvkTl8v1z0Bg2e32/xLRWR3JKG9wOp23qvco+R7qbDbbtKVLl24yXp81a1aezWa7qeOIyg9ZDPEks1wlhLjV4XBw1Ee3IymzZ8+e4Ha7/0BEJ3qSiO4hohfb29tveeWVV9Z42+rjeo4S+VNOTs7D5eXlTer1ii08j8EeW76RUt6Wm5v7tFeCUj5eM4NfMxKaSinrhBAvtbW13bhs2bIq7lsRLXxhPMPpdD4fLLtABKZAfIZrQAAEQAAEQAAErE8A4oX1fYgZJAYBiBeJ4UfMIsIEoileEJGa82KPEOL27Ozse7w3+t5TCnYDzvcXFxdPTklJeV5KWcQbf03T6qWUNiIaxHYQ0X01NTW/8uSHEHa7/YoOweJ2IkoVQtRw9RMliehuKeU5LpfrZY9t/q5ngSSLiN7MyMiY/+KLL9Z5bBmlaRqLJeP92PK3mpqanyu2cBUWQ6TZJoRoc7vduUKIvkS03e12z66srFzFc9Q07edENKJjzBlEtI7H5jHdbvcDfE2w7CBeRPgNhe5AAARAAARAwMIEIF5Y2HkwPaEIQLxIKHdiMpEiEGXxgsrKyjLr6+sfEEJwWU/NUyL1Zbfb/c+8vLxXfQkZwW7A582bl9PS0vKSJ4LirpycnN8a/SpJQYcKIU5zOByO2bNnH+l2u53MUEr5I5fLVcH/yyVd6+vrL+wQDe4lou80TZvJpUeVvBwscJzmcrne5ntnzpw5wGazPS+EOE4IcYXD4bif/26323/fMc9rhRD/zc7O/olhS0lJyfFCiBc8UR6lTqdzeWlp6Wgp5etExGLFqQ6HQxcjPNweEUJwFMmzNTU1ZxuJOXs6NhIsO4gXkXonoR8QAAEQAAEQsD4BiBfW9yFmkBgEIF4khh8xiwgTiLZ44THXOBZxl+dYBIsY3Dga42+tra03LVu2bLcxtWA34CUlJXZP0s9PU1NT7UuWLKlVMdnt9is7xIF7iOgPTqdzUWlp6cNSyouEEHc5HI5fq8dJWDRoaGhYQkTHEtGcmpqad/Lz8/kYywIiusrpdP7Jq+/pRMQRGh+mpaXNXrx4cYNiv/f1oqSk5EFN0+bwkRiHw/G4cgxmW2tr6wmvvvrqNqN/jrQQQjwhhNjc2tp65quvvrrDI44Y1Ub2S9gZLDuIFxF+Q6E7EAABEAABELAwAYgXFnYeTE8oAhAvEsqdmEykCMRIvOgyd/bs2SOklOdKKS8gotGeF77UNO20ioqK1Z7NeVA5L+x2+2+IiMus6uJET2w8URocaTGJxQmn0/lGT9crCUVz3G73SZWVlZ+r1yuvZ0opT3C5XN+WlpZeJqW8VwhR7Xa7F+Xm5i7xd1Rm9uzZg91u96tEdFBHydjHU1JSfvfyyy/zcRC/JWMReRGp1Y9+QAAEQAAEQAAEvB7K3NzxG4Tzh3G7xel08r/RQAAEYkwA4kWMgWM4axCItXihUBHFxcWTNE37DxEd2HHk4/W0tLRTvSIXAkrY2VO0gbcXgo008OSZeIWPdRCRno9C7VNKyZ8tBUTUbFRLKSsrS2toaLiDiC7vEFVSOCUFEXHSzXJN0x6sqKjYoPbhGeNpRczhxKErO/p9KCcnZ2l5eXmL1w8LRF5Y4+0FK0EABEAABEDAUgQQeWEpd8HYBCYA8SKBnYuphU4gjuKFbnRJScnhQgiOPLAZm/9gjz5EU7xQjnXk9UKZk3wWu1yu94zr5s6dO7ClpWWuEGI+R2V4EnCykPFATk7OIlWU8OTb4GMiZUQ02yPopAghqtrb20/nZJxGv4i8CH29404QAAEQAAEQAAH/BCBeYHWAgDkIQLwwhx9ghckIRFO8sNvtdxPR1UKIRxwOx8W+pl5aWporpeTkmZxjIqRyn9E8NlJcXDxc07R3iCjD17GRINxpRJo8Q0QjpZTnu1yuJ/zdP3369OzMzMwbpJRXE9GqjIyMYqOaCcSLIKjjUhAAARAAARAAgYAJQLwIGBUuBIGoEoB4EVW86NyqBKIpXpSUlJwnhHiMiD7ylUiTmZWUlIwRQrzFJUeFECUOh2OlkVDT11lLu91uJMissdls05YuXbpJSdj5sbrJN3ziL2Enl0p1Op3Xqb7zTtiZk5Pzv4aGhhe5GquvhJ1875w5c/r16dNnD0dSKPPhSiZ6Dgy1f+VHgX4kxhB4fOXrUIQTtzFX7qsn8SJYdsEeo7HqOofdIAACIAACIAACvROAeNE7I1wBArEgAPEiFpQxhuUIRFO8mD9/ft/m5mbe+J8opXS0t7dftGzZMs79oDc+VtHa2vogES0kouVGtQ5D9BBCfNfe3l5SWVnJCSxp1qxZRTab7UkimkpEG4wNfU+lUouLi6dqmlbO4ohxrKOnUqmNjY1XSyk5+ef/FHvOEEJwbg7Oa/Fjl8v1vJFQ0yjFKqX8RkpZlpeX525oaODX7VLKh3Nzc39pJOtUSqueIKW8zOVyPVBaWloqpeTyqTvcbndZZWXlCg8ertBytpTy71LKtVLK6ZWVldt7Ey+CZQfxwnJvWRgMAiAAAiAAAlEjAPEiamjRMQgERQDiRVC4cHGyEIimeMEMOXpACFEuhDiaE1cKIWqIaJ+U0kZEgzwJLde63e5TjUoeSgWO8XwtEfGmnRNf8vVchYNLrW5UoxE46WVKSsrzUsoiKWWdpmn1HZEV6VLKfCJq7ejnWqfTea/nfmG326/gyAsiSjVscrvduZyXwkeeCb7+Vx15OW712LGVS6N68lKM9Iga/+dyufhICM+5yxZPOVi9xKmUcgCLKET0ZkZGxnw+BuJJ7snHa37O1xi2qLYLIX7kcDg4oafeeoq8CJYdxItkeadjniAAAiAAAiDQOwGIF70zwhUgEAsCEC9iQRljWI5AtMULBsLJKBsbG+dKKXmDfoxnA99ORN90VNh4oq2t7eFly5btVuGdfPLJQ1JSUn5PRAs8URN1Qoj/CiEelFJyqVNSxQv+96xZs/JsNhuX9zqLiAZ7hI83NU27uqKi4jNv58yePXuC2+1m4eA4j00sMjze1tZ2i7c9rCsUFxcfq2najcr1XBVkuaZpi7z792GLUXHk/pycnIe9SqdylMUMKeVtRDSRhQsWPfz13ZN4wXMMhh3EC8u9ZWEwCIAACIAACESNAMSLqKFFxyAQFAGIF0HhwsXJQiAW4kWysMQ8QQAEQAAEQAAEQMDKBCBeWNl7sD2RCEC8SCRvYi4RIwDxImIo0REIgAAIgAAIgAAIWJoAxAtLuw/GJxABiBcJ5ExMJXIEIF5EjiV6AgEQAAEQAAEQAAErE4B4YWXvwfZEIgDxIpG8iblEjADEi4ihREcgAAIgAAIgAAIgYGkCEC8s7T4Yn0AEIF4kkDMxlcgRgHgROZboCQRAAARAAARAAASsTADihZW9B9sTiQDEi0TyJuYSMQIQLyKGEh2BAAiAAAiAAAiAgKUJQLywtPtgfAIRgHiRQM7EVCJHAOJF5FiiJxAAARAAARAAARCwMgGIF1b2HmxPJAIQLxLJm5hLxAhAvIgYSnQEAiAAAiAAAiAAApYmAPHC0u6D8QlEAOJFAjkTU4kcAYgXkWOJnkAABEAABEAABEDAygQgXljZe7A9kQhAvEgkb2IuESMA8SJiKJO2o1NOOWVoW1vbO0TUV0pZ7HK53ktaGJg4CIAACIAACFiYAMQLCzsPpicUAYgXCeVOTCZSBKItXtjt9v8S0Vk+7HUT0WYiesFms925dOnSTZGaE/qJLYFYiBdlZWUpDQ0Nx2uatrmiomJ1bGcY3mhlZWWZDQ0NS4homJRyhsvl2hJej7gbBEAABEAABKJDAOJFdLiiVxAIlgDEi2CJ4fqkIBAr8UJKWadpWr0BVUppI6JBRJRCRLuFEOc7HI4XkwJ6gk0yFuKF3W6fx0IXEa2XUh5nJQHAbrcfR0QOInrE6XQuSjD3YzogAAIgAAIJRADiRQI5E1OxNAGIF5Z2H4yPFoFYiRdEdIPT6bxVncesWbPybDbbX4loIRF9q2narIqKig3Rmiv6jQ6BSIkX8+bNy2lpaakgognex0+Ki4sna5pWIYT4JDU19YzFixc3RGc2ke/Vbrf/noguI6JSp9O5PPIjoEcQAAEQAAEQiAwBiBeR4YheQCBcAhAvwiWI+xOSQDzFCwZaWlqaL6V8xbNhXehyuZ5LSNAJPKlYiBdWxVdSUlIohHidiKpzcnLmlpeXN1l1LrAbBEAABEAg8QlAvEh8H2OG1iAA8cIafoKVMSYQb/GCp6vkxdgvOiPGODBcCAQgXviHVlJScoYQ4hkiutrpdP4pBLy4BQRAAARAAARiRgDiRcxQYyAQ6JEAxAssEBDwQcDM4oUn0eHFHTkxruRkh0S0j4je1DTt6oqKis+8p+M5hnITEf2QiAZ0HFVpJ6JVQohbHQ7HUiKS6j0nn3zy2JSUFL5+PhFlEdEeIlquadoi7/7tdvtvOvJz/I6Pvwgh3pZS3kVEkz05O6qFENdnZ2f/Z9euXdk2m021gft8tq2t7cZly5ZVGeMbgo2UcoGmaTYp5W+JaIzn9a+FEFc6HI5XZs2aNdxms/FrCzw27iCix9va2m5ZtmzZbnU+gfIqKSmZIoSo7Diu86UQYqHb7b5QCHGph5lub3t7+3WvvPIKJ1TtamVlZWkNDQ183VWqP6SUdwsh/uar2ojiE07aOtjjk2+klLfl5uY+XV5e3q6IHyN8LFFd0LLb7ad3ROdwVM7ytLS02eqxEbarsbHxXCnlrxSGzPr+nJych9Voh1DnHsg8vG2fPHlyan5+PiesPVoIMcPhcHyHDyEQAAEQAAEQMDMBiBdm9g5sSyYCEC+SyduYa8AE4i1eKGH1Y6WUXcdGiouLh2uaxgk8J7GoIITgTXu6lDKfiFqFED9yOBxPGxPlnAgpKSnPSymLjOSgSlJQfv/fV1NT86tVq1a18j0lJSULhRD/8AgCtUKIvR2CRB8iGugRSa51Op33GoKHIl6wYJBBRA18j9vtzhVC9CUitxDifinlyUR0IBFt82zUC9huFgo0TZtZUVGxlcdXok1qedPvmd8+KSWLLiyk7BNC3CWl/BkR5RHRdo9QYiQ5debk5JxubMyD4aVs4NkUHn+kx17+t9H/62lpaacaIoFHuPhLR8LM8z1zrWEbPfby/DRmouaqUH1CRDzv94lotIePEELc6HA4fj9nzpy+7e3tLA7x2MyvHxGxuMJjvOB0Ohf7Ey/mz5/ft7m5ubxD1Jjl8Rtz4mZw/9Dtds+vrKzc6PG7IdwEPPfi4uJRmqax+DXez9r6W01Nzc+NtaWsyUM1TXuNBbeampqzvV8P+E2KC0EABEAABEAgRgQgXsQINIYBgV4IQLzAEgEBHwTiKV54JexclZqaal+yZEktb5Tr6+ufFkLMl1I+npube5Fnky5KS0vPllL+nYi+M8QAT6LHl4joRCK6Kycn57fGpr60tHSilPJZIhrakezxNIfD4bDb7YcREefZyOvYjF6Rm5v7KEcAEJEoKSk5XQjB/adIKee5XC7OV8BigxF5waLCjx0OBz9Rl1zCs7Gx8XopJUdbaEKINUKIU4xynrNnzx4npVwqpRwtpTzf5XI94SVe7JBSnuZyud7mv3P0RH19/SNCCI4eISnlW21tbae/+uqrLN6w6HK8EIKrbrBgoCeADJaXIl6wKLKira3tLCMqxG63H9sRUcJlPXM983cqYs+/O6Iu6n3Y+wBXi1HFC08UyPMd/Rd3qBS3ZGdn3+ZhzHlOTpRSsr9a3G73SZWVlZ/zGD0l7PQjXgi73f5Ah7Bzifc8Zs6cOSA1NfWfHZE3c6WUL+bm5p5ZXl7eEsrcPQk3rxVC/Dc7O/snxtry5Qv1LWa32zli6E632316ZWUlix9oIAACIAACIGBqAhAvTO0eGJdEBCBeJJGzMdXACcRKvOipVKoQoqq9vZ03eKs8G3ujtOQmKeUMtSymJxSfxYhTjEiNkpISuxBiMRF9agggPjaR9xDRH7hUpbEZJaK/Op3Oi7yOk7BAcoeU8ho+PmE8MVfEi2ecTucP1Hs8UQ/v8LEIXxtVu91+N+c8MMb3Ei9ucTqdN6v2lpaWHiOldHGEiZRypsvl+sR4XZk/lw69wOl0PqaU4gyUlxF90ObdPws4drv9Ka4AI4T4tcPhuNMjRHAUTDEfGfHO3aDMnwWPYpfL9d6cOXP6eaIpUm02251Lly7dZMxBESnYz2c4nU4WOYIWL0pLS1kQYnGpj495EAtHbrebX881hB5FvAho7l6+8p47i10Papo2h48TORyOx405eiJCKqWU2VLK6ZWVlUZESOBvTlwJAiAAAiAAAjEmAPEixsAxHAj4IQDxAksDBHwQiJV40QP8p9ra2i5S8zeUlpb+Skp5hxDiEYfDwTkvujXjdUWMMKIidHGiJ0crG+ej1cgC9R5lg8tREcexeKKIF086nc6z1et7S1jp696ekpQq49fZbLZp6sbfazOt54MIllew/Svzy3W73ScbIpPBoLf5e/sjUuKFEo1RmZOTM99HJQ8WYjjS5RxDiAl27mx7aWnpZVLKe4UQ1W63e1Fubu6S3qqGKILS/U6n8zp8+IAACIAACICAFQhAvLCCl2BjMhCAeJEMXsYcgyYQQ/GiWyWRkpKS84QQjxHR12ouCJ5ASUnJv/jYhHe0hjE5JTeFLiQEU60kkI22ck0f41iDmcWLYHkFu4Hn3BWapvExm3pfYkoPTDmK5YiOCBI+VsNHejifiHcLOfKiOsXNBAAAIABJREFUJ58YgxjXGEJYsHPnfjz5Pu4goss9eUfcRMQJQcs1TXuwoqJig9ekWDR5hIjOVHOABP3mxA0gAAIgAAIgEGMCEC9iDBzDgYAfAhAvsDRAwAeBeIkXRlg9V+wQQlzhcDjuVzacnE+Cq1P01iBedFbiCIpXsBv4EMUL3sBz9Y9biYiPaPxPCLGCiD6RUmZyJAQRjQvn2EisxAtjEc6dO3dgS0vLXE8ulhOMRK0doswDOTk5izinhkd8KxRC8HGV6pycnLm9RWn0tsjxOgiAAAiAAAjEigDEi1iRxjgg0DMBiBdYISBgIvHCs8njvAqcBHKtmtvC+OL0d2zEexrKJjYpj40EyytY8cJTEWY5VwEJ9NhIaWkpV+Z4lYhSOWmm0+l81/Cb1Y6N+BPEi4uLJ2ma9gxXa1GTsSpRRT/mnCT44AEBEAABEAABqxCAeGEVT8HORCcA8SLRPYz5hUQgXpEXbKzXJrbrWImSgLObqGFMkMP49+7dm/Xyyy/v8oggRsLOjzMyMopffPHFOhWGp+pDoAk7ubLI7zvKbl7rJ2Gn6XJehMDLSNgZUE6NUBJ22u12TijKVVFWpKWlzTZKrrJfSktLObEnVzHhyiYhHxvpLWGn8jqXXtUrs4Qg3IwRQrzFdkspT3C5XN96rS1OtsqVZvT1qyRUnSiEmOFwOL4L6Y2Jm0AABEAABEAgDgQgXsQBOoYEAR8EIF5gWYCADwLxFC88woMRfbHV2OwppU9ncNnO1tbWC4xSoZ6N9I1EdCkRnet0Ohf3VCq1uLh4qqZp5USUZeQf6KVU6mwhxL+4FKmfUqmmEy+C5RXsBt7LT75KpRqlXXcbjJUx+PaznU5nBf/P9OnTszMzM2+QUnL1FU0VL4qLi7M0TXvZU/JWr6RiLNlgS6WqZXj9lEoNRrjhaih2KeXDubm5vzSOgXA5VpvN9rwQ4gQp5WUul+uBkpKSw4UQHHHynI9KNvgMAgEQAAEQAAFTE4B4YWr3wLgkIgDxIomcjakGTiDe4oVHjFhCRDOFEHc5HA7OhSCLi4tHaZq2lIjGd0RB7OvY5H5GRHuklLw57EtEyzIyMsqMKAvOy5CSkvK8lLJISfTJAkQ+lxzlSAqn03mvUeK0tLR0vpSSN8d5RFQrhNjrESx8Xm/mhJ3s7WB4hSJeeJJWPsTlWXk8IUQN+0VKOYD/2RF50E5EbkO88Fz/FyI637Maa4mIc0IM4hwYRNTsYe8tUhhRL+zz7UKIuzkfih/xgjy5U9iPp3rWCd8jPXZldQT4fOh2u+dXVlZu9IgwQUWdeNh2rS1eg0KIHfx3ZYw3MzIy5vNa9KyTG32VzA38XYkrQQAEQAAEQCA+BCBexIc7RgUBbwIQL7AmQMAHgXiLF57N4SmapvHT7RpN02ZUVFSs5r/z0/PU1NSfSyl/QkRFHvO5ysP9OTk5D3snQvQ8becQfk72OdizmX1T07SrKyoqWPzo1mbNmlVks9l+K6U81SOI7OkYdrmmaYu8rze7eBEMr1DEC+6/rKwspbGx8Rwp5W1ENMzgK6W8QQjxx45ogwlqdQ2PgMERMlep17M/pJSXSCkvIqK/qhEKLEY0NTVxJMf8jmSfNiHE1Q6H415/4oVhV319/ZlCiOuJ6ECPmOJznYQ6dx9ry6g40rUWlSS05Ov4Ej6AQAAEQAAEQMDsBCBemN1DsC9ZCEC8SBZPY55BEYi2eBGUMbgYBCxMQMk9woljr7PwVGA6CIAACIBAkhKAeJGkjse0TUcA4oXpXAKDzEAA4oUZvAAbQAAEQAAEQAAEQCD+BCBexN8HsAAEmADEC6wDEPBBAOIFlgUIgAAIgAAIgAAIgAATgHiBdQAC5iAA8cIcfoAVJiMA8cJkDoE5IAACIAACIAACIBAnAhAv4gQew4KAFwGIF1gSIOCDAMQLLAsQAAEQAAEQAAEQAAEmAPEC6wAEzEEA4oU5/AArTEYA4oXJHAJzQAAEQAAEQAAEQCBOBCBexAk8hgUBLwIQL7AkQMAHAYgXWBYgAAIgAAIgAAIgAAJMAOIF1gEImIMAxAtz+AFWmIwAxAuTOQTmgAAIgAAIgAAIgECcCEC8iBN4DAsCXgQgXmBJgIAPAhAvsCxAAARAAARAAARAAASYAMQLrAMQMAcBiBfm8AOsMBkBM4oXdrv9v0R0FhHd4HQ6bzUZMpgDAiAAAiAAAiAAAglJAOJFQroVk7IgAYgXFnQaTI4+gViIF2VlZSmNjY1zpZS/IqKJRJRORPuI6CMhxJ3Z2dlLysvL243ZQryIvN/ZBw0NDcdrmra5oqJideRHQI8gAAIgAAIgAAJWJwDxwuoehP2JQgDiRaJ4EvOIKIFoixfz58/v29zc/FiHUHGqx/BaIcReKWUfIhpIRG4ierK5ufmiN954o5GvgXgRURfrndnt9nlE9AIRrZdSHudyubZEfhT0CAIgAAIgAAIgYGUCEC+s7D3YnkgEIF4kkjcxl4gRiLJ4IUpLS++QUl5DRGuFEAscDsdHhvGlpaUTpZTPEtEBQoibHA7H74hImkW8sNvtpxPRcyyuOJ3OsyMGPQ4dFRcXT9Y0rUII8UlqauoZixcvboiDGRgSBEAABEAABEDAxAQgXpjYOTAtqQhAvEgqd2OygRKIpnhRXFxcIIR4Qwgxxu12n15ZWbnU266SkpIZQojFRMQRGcc7HI5qiBeBeg/XgQAIgAAIgAAIgEDkCEC8iBxL9AQC4RCAeBEOPdybsASiKV6ccsopQ9va2t4hor5SymKXy/WeD/GiUAixnIgGGNdAvEjY5YaJgQAIgAAIgAAImJgAxAsTOwemJRUBiBdJ5W5MNlAC0RQvlMiLA6WUP3G5XP8MxC5VvNA07RW3230PER1NRPw+/lYIcaPD4XiGj5io/U2fPj07PT39ciHExUQ0rKNaCScB/UZKeVtubu7TXklBf0NEfEzlKSLivv7M9wghft1xfarnNW9zN9hstmlLly7dxC+UlZVlNjQ08FhXesbj/B1sHych/Xd5eXmL2kFZWVlaY2PjuZ7EpWM8r1V1CDf35+TkPFxeXt5kXF9SUjJFCFFJRJ+53e4LNU37NREtIKIsItpDRP9qa2u7rl+/fo319fVn8rEbIuI+mckqIcS1DofjdYORcgRmeVpa2mw+NqKIS5qU8iRN02ZIKW/0zIUTqr6ZkpJyxcsvv/yV9zwaGhouJaKr1Gvdbvd1mqbx/Sf6E6sC8T+uAQEQAAEQAAEQiA8BiBfx4Y5RQcCbAMQLrAkQ8EEgmuIFiw1Kzos9Qojbs7Oz71E36b6coogXX/CGvGOz36RpWn2HiJErhOjLlUqklOe4XC7OR6G34uLiUZqm8bGU8by5F0LskFLaiGhQhxCR0lHl5KWMjIzzX3zxxTq+3m63G+LFbiLK8FRA4ZduIKJPieg0IhrRsYGfQUTreCNPRDtTUlJuffnll3cVFxcP1zTtRSKapIzHnzMF3JeU8sX09PQfGrklPIlLy4lolqfSynaP6fr1RPSh2+2eX1lZuZH/rogXbFszEdl4Tp6+84lI6xAJWJzYSkRnsm2cCFVl1JHf4jSHw+HwzNfI3+FLvOD+WEQZJ4SokVKy6GLY9Y3b7T7ZsIsFmIaGhr90JP48n5Ot8vUefwzwiEssGLkhXuDjBgRAAARAAASsRwDihfV8BosTkwDEi8T0K2YVJoEoixd6dEJ9ff0DQgje7PKGm5/ov+x2u/+Zl5f3qi8hQxEvWKS4Ijc391GOmvDaOFfm5OTM5/s9ERDPsybBURRtbW0/XbZsGYsSNGfOnAPa29tZNJgkhLjL4XBwBAMnBTXEC46W+Edqauq1S5YsqVVx+kvYOXny5NT8/PyHiejH3uPNmjWryGazPUlExwghrnA4HPfzpt5utz9ARJd06Cwr2trazlq2bBmLBTRz5swBqampHJHCpWRfzM3NPZMjNhTxIk9K+Xhubu5FBquSkpLjhRBcOYQFg31CiB87HI7/8rw8vB8RQvyQiJ6tqak5e9WqVa29RF6wSNMtoSqLQSkpKS4p5Vgp5WUul4vtZ1FlYUcOk393RF3USylPc7lcb/PfedzGxsa7pJQ8xwaIF2G+MXE7CIAACIAACMSBAMSLOEDHkCDggwDECywLEPBBINrihWdIjsDgIwl3dURATPSIGPwSR0j8rbW19SZDbOA/KuLFX51O50Xq8ZDS0tJjpJQuTvBplPy02+3HdRwr4QiDTVLKGd5lQJWkoLuEEDMcDsd3injxak5Ozlw/IorPaiPFxcWHapr2GhG18lGLioqK1Sra4uLiUzRNYzHFUVNTs6CgoKBISslREn2klDNdLtcn6vWzZ88e53a7+fVcIip1Op3LFfGCI06mGZEPBk+73c7HXRYS0X6M7Hb7dBaIiOhrKeXJLpdrZy/ixRBfCVWNHzAsnrhcrh95RBuuDsNlV69yOp1/UudRWlqaL6V8hYhGQrzAxw0IgAAIgAAIWI8AxAvr+QwWJyYBiBeJ6VfMKkwCMRIvuqycPXv2CCkl5324gIhGe174UtO00wwRoKeEncqmvs7IP2EIEUKIRxwOB+eg6NbmzZuX09LSUkFEU/k4iNPpXKyIF37LoPqLvFD+vpjFCY5s6MkNyvVd0SJe13NkxhNEdA7n3HA4HHf6mqd6TwiMejo24jOhqjejkpISI7lqP89RklWqTQrnCRAvwnxj4nYQAAEQAAEQiAMBiBdxgI4hQcAHAYgXWBYg4INArMULxQRRXFw8SdO0/xDRgZy/IS0t7VTOERHCxpyPTJzF+SqcTuetvhxt9GkcgQhTvDCOnPgVPryEhl6v9xZgzCheKAk+SU1caswV4gU+YkAABEAABEDA2gQgXljbf//f3n3Ax1He+R//jSRLsmUVF8lWtQ22bDDVgDE2JCRw2EAI5EAmuUsu7UiAcIE/hCQkJKFcjoQWOgRSyCW5gAU5Ui1IuBCCDZjebCy5yiouqlav++c30sqj1a52Vzurnd35zOuV13HWzjPP835GmpnvPvM81D5xBAgvEqcvaYmNAjEML8xWrF69+ljDMJ7VCSlDWSo1wMgLwgvLORHAKOKRF4QXNv7iURQCCCCAAAIOFCC8cGCnUCVXChBeuLLbaXQwgWiGF2vWrLlNRL4W6HUOrdvZZ5+d5fF4KkTklA+WBb2woqLitxMYeWGObOC1kaHejlZ4wWsjwX6b+DkCCCCAAALxLUB4Ed/9R+0TR4DwInH6kpbYKBDN8GL16tWfMQzjURF5Y8qUKWt8V/MYftBeaBjG8yKSYRjG6vXr1780gfBi3Ak7LRN6+puwM+w5LywTdnZ7JwC1dkm4E3aeffbZhw9P6DnDz4SdI3N7WI8xAaOIR14wYaeNv3gUhQACCCCAgAMFCC8c2ClUyZUChBeu7HYaHUwgmuHFBRdckNPd3f3UB/NZfNjj8awfGBi41LtEqNbrvPPOm93X13f/8KoZL6Smpp4zkTkvxlsq1bJ06coAS6WOF17oqhq6JOmb3lU7tN7jLZU6vDSrtnmJTkz69NNPrxtvqdQzzzwzOyUl5WE1CLBUqmPCi+GwKeBSqQcPHvQu0drKhJ3BfvP4OQIIIIAAAs4TILxwXp9QI3cKEF64s99pdRCBaIYXeuizzjqr2DCMcsMwThaRQcMwDohIj8fjSRGROR+87pEsIjsGBwfPf+aZZ97VfcIdVeA9TlJSkoYGy4aXYG30eDz6e58nImkfLNH6u/T09M899dRTLcPHCDqJpmVERLEuzfrBaiBVSUlJ//znP/95r7bLz/G8bdLj3peZmXlteXl5rx5vOMjRUSjna/tFZL9hGB6PxzNLR518sPzo64ODgxd4l0R14oSd2o6ysrLUtra2H4vI53z6U9uh7R7Qfye84E8PAggggAAC8SdAeBF/fUaNE1OA8CIx+5VWRSgQ7fBi+IE3ub29/TyPx3OFiKwYfljXh9ytHyyX+sv+/v4H//rXv7Z6mzKR8GL4OFPb2tp0qdT/EJESEfHoMTwez/ezsrIeLy8v12OaWyirjQx/Tkdf6OiQog9GR+iSrmdoeDHO8V4zDOO69evX/234+CM9VFZWlnzw4MGLDcP49vAKK/p3qVpE7s3MzHywvLy8y/thp4YXlv78V3UddtEw5u+GYdzk8Xh+ICIslRrh7yW7I4AAAgggEAsBwotYqHNMBMYKEF5wViDgR2Aywgvg3SFw1lln5RmG8ZxhGAWMvHBHn9NKBBBAAIHEEiC8SKz+pDXxK0B4Eb99R82jKEB4EUXcBC1aQ4pnnnlGX//RkS0jm2XZW53z4tSnn366PkEJaBYCCCCAAAIJKUB4kZDdSqPiUIDwIg47jSpHX4DwIvrGiXSENWvW6JK2T3o8ngezsrJu977qcsYZZ8xKSUn5rWEYH/pgnpEHKioq9BWhUeFGIjnQFgQQQAABBBJRgPAiEXuVNsWjAOFFPPYadY66AOFF1IkT6gABJiq1Tow6auLRhGo8jUEAAQQQQCDBBQgvEryDaV7cCBBexE1XUdHJFCC8mEztxDjW8NK0/yIiVwebeDQxWkwrEEAAAQQQcIcA4YU7+plWOl+A8ML5fUQNYyBAeBEDdA6JAAIIIIAAAgg4UIDwwoGdQpVcKUB44cpup9HBBAgvggnxcwQQQAABBBBAwB0ChBfu6Gda6XwBwgvn9xE1jIEA4UUM0DkkAggggAACCCDgQAHCCwd2ClVypQDhhSu7nUYHEyC8CCbEzxFAAAEEEEAAAXcIEF64o59ppfMFCC+c30fUMAYChBcxQOeQCCCAAAIIIICAAwUILxzYKVTJlQKEF67sdhodTIDwIpgQP0cAAQQQQAABBNwhQHjhjn6mlc4XILxwfh9RwxgIEF7EAJ1DIoAAAggggAACDhQgvHBgp1AlVwoQXriy22l0MAHCi2BC/BwBBBBAAAEEEHCHAOGFO/qZVjpfgPDC+X1EDWMgQHgRA3QOiQACCCCAAAIIOFCA8MKBnUKVXClAeOHKbqfRwQQIL4IJ8XMEEEAAAQQQQMAdAoQX7uhnWul8AcIL5/cRNYyBAOFFDNA5JAIIIIAAAggg4EABwgsHdgpVcqUA4YUru51GBxMgvAgmxM8RQAABBBBAAAF3CBBeuKOfaaXzBQgvnN9H1DAGAoQXMUDnkAgggAACCCCAgAMFCC8c2ClUyZUChBeu7HYaHUyA8CKYED9HAAEEEEAAAQTcIUB44Y5+ppXOFyC8cH4fUcMYCBBexACdQyKAAAIIIIAAAg4UILxwYKdQJVcKEF64sttpdDABwotgQvwcAQQQQAABBBBwhwDhhTv6mVY6X4Dwwvl9RA1jIEB4EQN0DokAAggggAACCDhQgPDCgZ1ClVwpQHjhym6n0cEECC+CCfFzBBBAAAEEEEDAHQKEF+7oZ1rpfAHCC+f3ETWMgQDhRQzQOSQCCCCAAAIIIOBAAcILB3YKVXKlAOGFK7udRgcTILwIJsTPEUAAAQQQQAABdwgQXrijn2ml8wUIL5zfR9QwBgKEFzFA55AIIIAAAggggIADBQgvHNgpVMmVAoQXrux2Gh1MgPAimBA/RwABBBBAAAEE3CFAeOGOfqaVzhcgvHB+H1HDGAgQXsQAnUMigAACCCCAAAIOFCC8cGCnUCVXChBeuLLbaXQwAcKLYEL8HAEEEEAAAQQQcIcA4YU7+plWOl+A8ML5fUQNYyBAeBEDdA6JAAIIIIAAAgg4UIDwwoGdQpVcKUB44cpup9HBBAgvggnxcwQQQAABBBBAwB0ChBfu6Gda6XwBwgvn9xE1jIEA4UUM0DkkAggggAACCCDgQAHCCwd2ClVypQDhhSu7nUYHEyC8CCbEzxFAAAEEEEAAAXcIEF64o59ppfMFCC+c30fUMAYChBcxQOeQCCCAAAIIIICAAwUILxzYKVTJlQKEF67sdhodTIDwIpgQP0cAAQQQQAABBNwhQHjhjn6mlc4XILxwfh9RQ5sF1qxZ8ynDMN5av3795kBFhxpenHXWWSckJSWdXFFR8YDN1aQ4BBBAAAEEEEAAAQcIEF44oBOoAgIiQnjBaeAqgdWrV//IMIyrhhu9tqKiotwfQCjhxZo1a8pEZJ3u7/F4vvb000/f4SpMGosAAggggAACCLhAgPDCBZ1ME+NCgPAiLrqJStolsGbNmmtF5FZLeX4DjGDhhTW40LIMw7hj/fr1X7OrnpSDAAIIIIAAAggg4AwBwgtn9AO1QIDwgnPAdQJr1qzR0RI6asK7jQkwxgsvfIMLESmvqKhY6zpIGowAAggggAACCLhAgPDCBZ1ME+NCgPAiLrqJStotECzACBReEFzY3ROUhwACCCCAAAIIOFuA8MLZ/UPt3CNAeOGevqalPgLjBRj+wguCC04hBBBAAAEEEEDAfQKEF+7rc1rsTAHCC2f2C7WaJIFAAYZveEFwMUkdwmEQQAABBBBAAAGHCRBeOKxDqI5rBQgvXNv1NNwr4C/A8K4iMvwZnc/CXFVkeGOOC04fBBBAAAEEEEDAJQKEFy7paJrpeAHCC8d3ERWcDAE/AUagwxJcTEaHcAwEEEAAAQQQQMAhAoQXDukIquF6AcIL158CAHgFQggwCC44XRBAAAEEEEAAAZcJEF64rMNprmMFCC8c2zVULBYC4wQYBBex6BCOiYBFYN6Tm/NlMHWBiEf/d5iILBgUWQASAggggMCQgCHyvnjkfY9hbJniSXp/x9rDq7GJXIDwInJDSkDADgHCCzsUKSOhBPwEGAQXCdXDNCaeBIof23yUkZTybyLyb2LInHiqO3VFAAEEYi7gkX0i8t+DSfJkzUWlL8e8PnFaAcKLOO04qp1wAjEPL+auq8pNFckdNPrzkiQl1yOSawwO5iWcNA2KK4GFT/7nZ1MPHpjfm5W7a9uF1/8iripPZRNRoNYQqU3ySG3PoNTW/cvihkRspLVNxU9Wfi5p0LjYI541id5W2ocAAghMioBHXhfD+L1hyO93X7TojUk5ZoIchPAiQTqSZsS9QEzCiwW/2zFnsLf/MyKez3jEOCbuFWlAQgpMq6+SzvxFCdk2GhXnAgn8TdqR695LbU+acq945Eu+vVSSMUUWZqdJXnqK5E1NkdlpyZI7NSXOO5PqI4AAAvYJ7O3sl31d/bK3q0/2dfbLiwc6/RRudHnEc/uestLv2nfkxC6J8CKx+5fWxY/ApIYXRU/sOMbw9H/G8MhnGP4bPycJNUUAAQcLDH+TluTx/G7X2tI3HVzToFWb/8TWJR5J+p3H4yn1fnhGarKclj9dzi6aLifMmha0DD6AAAIIIHBIoKt/UJ6ta5e/1Lb5CzLeSzI8F+26aPH7mI0vQHjBGYKAMwQmLbyYt27rFR7DuNdfs3NSkyU3PcX8n36blpuW7AwdaoEAAgg4QGBfz4Ds7ewzv02r7+qX3oHBsbXyyEHDkJt3l5Xe7oAqh12F4icqLzU88qB1x6uOypXzS7IkIyUp7PLYAQEEEEBgtMDmlm55+P0m2bi/Y/QPBj03Vl+8+Aa8AgsQXnB2IOAMgUkJL+aVb73TI8b/szZ5YVaafGRuhnxiQY459JcNAQQQQCA0gVcauuTp2japqGkbG2R45OnqtaVxNU9E8eOVHzKS5O/e1mdOSZK7VxTKUTPSQwPhUwgggAACIQs8sKVBHq1qHvX5JI8cH++j90IGmMAHCS8mgMYuCERBIKrhReGTVUXJgx4dxjzLW/dzi7NkdVGmrMhl+G8U+pMiEUDARQLNPQPmcOCfVTZJQ0+/peXGwKDhWRUvM8uXrKvc632V8JiZ6fKTU4td1Is0FQEEEJh8gba+QblsY41UtvYMHdwjB1N7jeJtn150cPJr4/wjEl44v4+ooTsEohZeFK3bMzXJ6Bo1S9B1x+TJJ+Znu0OWViKAAAKTJFDf2Se3vnNANuwbPRS412Pk7V276MAkVWNChykpr9RXRS717rzp40ySOyFIdkIAAQQmIPCxZ3bK/m5v+G38d3XZos9OoJiE34XwIuG7mAbGiUDUwouS8q2viBgneh1+c3qJHJ6VFicsVBMBBBCIP4E/Vh+Um97cd6jiHnm3em3p0U5tSXH5lrMMSX7aW7//d9Rs+dRhM5xaXeqFAAIIJJzA7vZeKfu/3YfaxfwXfvuY8CLhTn0aFKcCUQkvisu3fssQ4/tekz+etcBc2o4NAQQQQCC6Au19A/LR9TusB3mouqz0sugedWKllzxR9Zh4PBfr3h8tmC4/ODF/YgWxFwIIIIDAhAX+UH1QbvYG34Zsr76odOGEC0vQHQkvErRjaVbcCdgeXsx7rPIIT5JsEEPMr88+fXiOfHVpbtzBUGEEEEAgXgVe3N8hV75Ud6j6DvwmrWjdtoVJxmCVVjInLVl+flqxFE6bEq/k1BsBBBCIa4EvvrBH3mnqHmqDx/Pl6rWLH47rBtlcecILm0EpDoEJCtgeXhSXb73fEONyrc+qORnyo5MLJlg1dkMAAQQQmKjAQ+83mhN5mpsDv0mb90TltR6P3KrVu3BBtnzj6LyJNpX9EEAAAQQiFNDVR3QVkuH0YmN12eJVERaZULsTXiRUd9KYOBawNbyYu64qN1U828SQrJzUZPnpacVSnME3aXF8flB1BBCIY4GLnt0l1R19w/eizvomraS8cruIHKaVe3BVoZwwixWo4vhUo+oIIBDnAg09A3LO05ZXDj1JJ1avXfhanDfLtuoTXthGSUEIRCRga3hRXF51uSGe+7VGF8zLlm8dyzdpEfUOOyOAAAIRCNz9XoP8enuz475Jm/f41nM8ScaftGLzpqdK+UfnRdBKdkUAAQQQsEPgmk318o+97WZRhhj/tbts0bftKDcRyiC8SIRepA2JIGBreFFSXvWuiGepwtx1coGsnJORCEa0AQEEEIhLgfdbeuTfnq8+VHeHfJM2b93WOzyGcbVW7JLSmXLJkllx6UtyEjuBAAAgAElEQVSlEUAAgUQS+PX2Frn7vaHVtT2G8dM9Fy3690RqXyRtIbyIRI99EbBPwLbwovjxqtVGkqdCq6aTrz2z2hwNzIYAAgggEEMBDS80xNDNKd+klazb+pgYhrnKyHeOmyPnlWTFUIhDI4AAAgiowF9q2+Xbr9UPYXjkT9VrSz+GzJAA4QVnAgLOELAvvCivut0QzzXaLCZfc0bnUgsEEEDg0aomeWBL4zCE8ZPqskWXxFqlZN3Wf4hhnKr1uH9lkZw0e2qsq8TxEUAAAdcLvNnYLV/asGfYwfNqddnik1yPMgxAeMGZgIAzBGwMLyr/xxD5lDbr60fnyUULsp3RQmqBAAIIuFjgT3sOyo1v7POGF7+vLlt0fqw5rJN1PnHGfClhYudYdwnHRwABBKS2o08+8eyuIQlD9lRfVFoCy5AA4QVnAgLOELAzvPibIXK6NkuXR9VlUtkQQAABBGIr8EpDp3xlY61ZCY/Iy3vKSlfEtkYiJeWV3SKSpvXY8LGFMiXJtktRrJvG8RFAAIG4Fegb8MiqP23z1r+3uqzU/DvNRnjBOYCAUwRsu2MsXrd1q2EYpdqw/zm9RBZm8ffOKZ1MPRBAwL0Cu9t7pez/dnsBdlaXlcZ8QqKS8kqPt0KbPr7IvZ1DyxFAAAGHCSz/fdVIjarLSm17TnBYM8OuDiMvwiZjBwSiImDbH6WS8sqDIpKptfy/sw+X6VOSolJhCkUAAQQQCF2gs39QTv/zdu8OHdVlpdND3zs6nyS8iI4rpSKAAAKRChBe+BckvIj0zGJ/BOwRsDO84Js0e/qEUhBAAAFbBZx2M0p4YWv3UhgCCCBgm4DTrhe2NSzCgggvIgRkdwRsEiC8sAmSYhBAAAGnCjjtZpTwwqlnCvVCAAG3CzjteuGU/iC8cEpPUA+3CxBeuP0MoP0IIJDwAk67GSW8SPhTjgYigECcCjjteuEURsILp/QE9XC7AOGF288A2o8AAgkv4LSbUcKL+D3ldALYL22okeaeATk8M1UeWlUk2anJ8dsgh9dcVwrSFYPSkw354Un5ckoeK7k5vMvivnpOu144BZTwwik9QT3cLkB44fYzgPYjgEDCCzjtZpTwYmKnnDU4CKeErx+dJxctyA5nl4CfJbywhTHkQggvQqbigzYJOO16YVOzIi6G8CJiQgpAwBYBwgtbGCkEAQQQcK6A025GCS8mdq4QXkzMLZ73IryI596Lz7o77XrhFEXCC6f0BPVwuwDhhdvPANqPAAIJL+C0m1HCi4mdctbwIi89RS5ckC3pycGXJV+ZN03mTU+d2EF99mLkhS2MIRdCeBEyFR+0ScBp1wubmhVxMYQXERNSAAK2CBBe2MJIIQgggIBzBZx2M0p4MbFzxQnBgRPqMDG9+NyL8CI++y2ea+2064VTLAkvnNIT1MPtAoQXbj8DaD8CCCS8gNNuRgkvJnbKOSE4cEIdJqYXn3sRXsRnv8VzrZ12vXCKJeGFU3qCerhdgPDC7WcA7UcAgYQXcNrNKOHFxE45JwQHTqjDxPTicy/Ci/jst3iutdOuF06xJLxwSk9QD7cLEF64/Qyg/QggkPACTrsZjYfw4mDvgHQPekTnlnDKZkdwcOs7++WJna0jS28uyUmXR95vkmfr2qSld8Bsak5qspxbnCVfLJ0pGVNGz6nhW4cHVhXJO03d8rPKJqk62CN9gx6ZkmTIoqw0uWrpbDlu1tRx+d5u6pafVzXJ281d0tY7aH52akqSLMlOk8uWzPK7v7UOJ82eJvetLJR/7O2YUB08IvJaQ6c8srVJ3m/tka7+QdEbIzU4oyBTLlkyU2YEWQpW2/DI1kZ5u7nb3D/JEMlNT5FPzMuWixfkjDG0gnT0DcpPK5vkT3sOjvJfOSdDvrp0tlz/6l6WSnXKL6BL6uG064VT2AkvnNIT1MPtAoQXbj8DaD8CCCS8gNNuRp0cXnT2D8p/vrlP/lrXbp4XJ+dOk+8tmyOz02IfYtgdXnxu0Uz57a5W2d/d7/d3QAOIe08plJlpySM/t9ZBJwEtzU4zg49BTQF8tpQkQ7565Gz55GE5Y37WO+CR2949IH+obvW7r+6gIUDZ/By5+uhcM1DwbtY6HD9rqpRMTw1YTrA63PDGXnm2rl38VN883PQpSfKfJ8yVlXkZE2pDUcYUuXN5gczPHDth6q62Xrl6U53UdPT59Z+VliypyUlS39k3Ejad4qceCf8HjAZOqoDTrheT2vhxDkZ44ZSeoB5uFyC8cPsZQPsRQCDhBZx2M+rU8EIfJq96uU7qOkc/TM5IS5YfnpgfdBRBtE8kO8MLvfhrOKAP7ctmTZNzizMlf9oUWV/TJn+pbRMNcXT79MIZZgDhLzjw/pv6nFecJafOyZBtB3vlqepWqWrtMcvWkSsPrSoSfYi3bne8c0DW7WwxP6PB0KcOz5HT5mRIn8cjFTVt8uSuVrMOGj58+9g8cySIvzokG2KGHzlh1kGPe9vbB+TJXYfqoKu3fGhuhrT1Dcpj21vkhf0d0j/okazUZLlnRYEcmZM+Ugff/QumTZGyBdmyKi9DdrX3ymM7W+SNhi6zfUtnpMt9KwpHjcBo7R2Qr7xYK5WtPWaZVkPd/5nadnm9sXMk2ElPNuSHJ+UL4UW0f8so32nXC6f0COGFU3qCerhdgPDC7WcA7UcAgYQXcNrNqBPDC31o//5b+0RHBATarjoqV/7FzyiCyTqBrOGFjja4adkcyUgJvFSqPvjPmZoiKcahS733tRGt87SUJLn26NxRwYD++/N7O+T61+qle8AjR+Sky4MrC83P6matg/7/J8yaaj5U6wO+d1PDazbVycsHOs1jf/s4P+HDCzXS3DsgCzJT5cGVRaNGd2g5OvJFR0VoWcfOnCoPrCw0X0exqw4v7u+Qb7wy1EZ/I0z0OI/taJF7NjeYAcaH52bIrcsLRkaAWOvnb389i259e78ZwqjBlUfNNl8h8W6/3NYs921uMMONUI5PeDFZv2Ucx2nXC6f0COGFU3qCerhdgPDC7WcA7UcAgYQXcNrNqJPCi36PR+58p0Ge2NUS0nnwkfzpctOyuZKmX/lP8uYbHAQ7vH6b//CqItHXO7ybNby4aEG2fP3ovDHF6NwTl26sMeew8C3DWgcdMXHvykI53M8rEU/tbpVb3tpvPpz7HkdHG/ykskl6BjzykfwMuWBe9pg6NPcMyJc31JijGDSAeeTUYpk7dejVHTvq8PVX6uW5+nZJTTbM10JOnzt9TB10/o7/eKlWXm/oMue9ePjUIUvrv2uoc+fJBbLMz9weZj2HQ5pls6fKvSuGAhgdUXLZxlrZ0tJthkKB9le7yzfUyGuNXbw2Euxk5+e2CTjtemFbwyIsiPAiQkB2R8AmAdvuvpx0M2qTDcUggAACCSHgtJtRp1wvGnsG5Gub6uS95u6RftaH9dtOKpBjZg69IqAP8Ne8XCd7uw7NC3FYZqrcvrxgzKsQ0T5Z7A4vNLjQYMHf5l3lYrzwQkMLfSUk28+EltaRDYFCkvG89LWKSzfUyPa23nEDlInU4UB3vxmM6FwT86enyo9XFZnH8Lc9WtUkD2xpHBUeWEMJ31Eh1jI05Lh8Y6281dQ1KoDZ2tpjvjKik8KOt7+WxWoj0f6tonxfAaddL5zSQ4QXTukJ6uF2AcILt58BtB8BBBJewGk3o04IL3SFiGtfqRP9ht+76dwEGkroRInWTedAuP7VennxQOfIP+sqHDcvm2vO8zBZm51zXmidYx1e6MiCl/Z3yLqdrfJuc7f5MO/vpR27AxRreKCrldy/sjCsLnxhX4dc92q9OXJkdWGm/PvimQH311dD/r63w5z4Uyfu1NVXrMHOJ+Zny3XHjB394i2Q8CKsruHDNgg47XphQ5NsKYLwwhZGCkEgYgHCi4gJKQABBBBwtoDTbkZjHV78aluz3L+lQazTW1xkrmoxe9T8ENZe1YdqXQ7zp1ubRh6w9QL6+dKZ8qXFs8zJL6O9JVJ4saejT777+t5Ro14C+dkdXljDg7OLMuXGZXPD6jpdalZfvwlns85ZYd0/2KgUwotwlPmsHQJOu17Y0SY7yiC8sEORMhCIXMC2261Y34xGTkEJCCCAQGIKOO1mNFbXi67+QfnO63vNCSm9m85dcePxc+WjBWPnPPB3Nujoi2+9Wi8dfUOrceh24uxp5qSVmVMCT55px5mVKOGF2l3xUq0ZXGjoo8uQXrpklizKThuZEDOar40QXthxNlJGogo47XrhFGfCC6f0BPVwuwDhhdvPANqPAAIJL+C0m9FYhBfVHX1y9Uu1ov/Xu+nylnedXCDz/Uw4Od5JoXMl6FwZO9p6Rz6mk0necXKBuXJEtLZECS/+tOegfP/N/aKTpZ5TnCnfO37uSGjhtYtmeBHpayPW+gcbOeE3ALOsdMJrI9H6baHciQo47Xox0XbYvR/hhd2ilIfAxAQILybmxl4IIIBA3Ag47WZ0ssMLHWmhIy505IV3OyUvQ245ce7IEqDhdqbOd3DTm/vkL7VtI7vqShLfPnaO+UAejS1Rwgvviic66uWWE/P9zhsSzfDCOmHneBN+BurDNxu75OpNddLeNxh0wk1/Zexq65UvbayRlh4m7IzG7wllRibgtOtFZK2xb2/CC/ssKQmBSAQILyLRY18EEEAgDgScdjM6WeGFzmlxz3sH5Dc7Di2Dqq8p6BwVXygNPMliOF26bmeL3PVeg/QPHppq8sL52XLNUbmSYvNEGIkWXqiPTnp6hp9XdvZ19ZurjdR29tm+2oj2byhLpern7tncIDpHii5peuvyfFk+e5r5ypAuJasjOKxzWfg7b3oHPNLUOzCyzKt+hqVSw/kN47OTLeC068Vktz/Q8QgvnNIT1MPtAoQXbj8DaD8CCCS8gNNuRicjvNBVRHQ1EV1VxLtlpSbLrSfmy7LZU23tc10p4+ub6qWh59Byqkty0uTOkwtkdlqKbcdKlPDCu/yowugImNtOypfU5EO3I/u7+815Rbx9Z/eEnXpc67wX+qrPvacUykyfVWY2t3TLtZvqRUdqzBteUtX7mcd3tsjd7zaYr74sGF46tzhjyqi+1p/d8c4B+eOeg/L5RTPNyV29rfzltmbRlUg08vJ3fP33X29vNpdp1WAsWEhi20lGQa4XCPd6cfbZZ+d6PJ6vVFRU3JDIeIQXidy7tC2eBAgv4qm3qCsCcSDA7PjO66Rwb0aj3YJohxc6EaTOSdFoWQZ1cXaaOSdFXrp9YYLVScOSazbVmUt+ejd96P7hifnm8ph2bNbwomR6qty0bI5kpASfJDQnNVmyU4eWf/W+sqH/HaulUvW1iSterBUNKXTTuUf0VZvMKcmyublb/rGvwxydYHV8eFWRGSDoFmqIYw0ofOem0HDgtrcPyJO7WswAQfvqgpJsObNwuujSuOtr2sxXgrQe+jrQt47Nk3OLs0bqpCMqrn2l3gxBdNORGWuKMuVjxVkyPSVJNuzvkPKdrVLX2WcGFhfOz5Frj8kdCS+sk5bq/nr8c4qyzCCjtW9A/rG3Q15v7BTvgB7CCzt+gygjFIFwrhdnn332kR6PZ52ILBWR5yoqKj4SyjHi8TOEF/HYa9Q5EQUIL2zuVeuNob+iFVy//TtqRrp8duEMOXbW1DETldlcpQkVpzdWV75ca37zpd8g3ruicOTmd0IFuminUB8OYkGiN+n6jeb/1bXL3GlT5O4JTFYYrN6EF8GEJv/n4dyMTkbtohle6Csi9+prHJ5Dr3FcMC9bvn60/a9x+FrpMfXbeP1W3rvpgIIrjpwt/3r4jIhprQ/t4RRmfXAP9e+T9/c4GqMetO466eVt7xwYFVJY23TszKnSN+gRHf1gfWXDrvBCy9EA4oY39sqzde0jy9/6uuqxr1o6W/Qc8t30OnnzW/vkb+Psr28OnVeSLdcelTtqdImWpcvFfvOVeqk62OO3O2elJZuBzeuNXYy8COeE57MRCYR6vfAJLvSY5RUVFWsjOriDdya8cHDnUDVXCRBe2NzdwcIL6+EUX9/1veH4uWNuamyuVtjFVbb2yOUv1srB3gHzxlG/sTzBpm8Pw65MnO0Q6sNBLJqlw9ovfaHGXHFBb6p1csHzSg59m2hHnQgv7FC0t4xQb0btPWrg0qIRXugEmt97Y68ZzHk3/cb8u8fNkdVF0ZlAM1AL9Rt7ncxT6+TdPpKvf+vnyNQQRkoEKjeRwgtto67W8sCWBnm1ocsMMfRvUlFGqvzLYTny8XlZcue7B+SJna0mx+VHzJLPLRqap8SOkRdeY+2h1xo65ZGtTfJ+a485qatem3W0yhkFmXLJkpkyY3jUir9+0f3fauySn1Y2ybsfvGbiXUI3Y0qSHJWTLpcsniXHzEwP+Mugn9ew67e7Ws3XU3SzHvt3u1vNV0cYeTFZf504TijXCz/BxXuGYaxdv3795kQVJLxI1J6lXfEmQHhhc49ZH1xXF2bKkTNG37QMDHrklYYuebWh0/xWyd9wUpurNKHi9Bupb746NCRW30n+wYmj30meUKEu2cnJ4YXeaN/5zgEp39ViDk++e8XY97wj7SY7wgvrcO+TZk+T+1cWRlotV+8fys3oZAJFI7zQOSee23souJgzNUVuX14g+rpILLbtbb3ytZfrzAknvdvKvAy5a0VBLKrDMRFAAIGQBIJdL9wYXCgc4UVIpw8fQiDqAoQXNhOH+uCq7/R+57W95rdNOWnJ5msZsbrJtpnA9cWFeg4kKhThhfN6NtjN6GTX2O7wQoOCT/1t96hmXLwgR7JSg88HEc2261Ka1pVO9Fi/+nCJlMYoUIlmWykbAQQSQ2C864VbgwvCi8Q4t2lFYggQXtjcj+E8uHqXatNOuO7YPL/v1NpcPYqbBIFwzoFJqM6kH4LwYtLJgx4w0cOL+s4+Of+vu4I6OOEDT5wxX0p8VqVwQr2oAwIIIKACga4Xbg4uCC/43UDAOQKEFzb3RTgPrg9uaZSfVzWZNbjm6FzRbwrZ4l8gnHMg/ls7tgWEF87r1UQPL1T8xjf2mZNAOnnTuTduXjbXyVWkbggg4HIBf9cLtwcXhBcu/6Wg+Y4SILywuTvCeXDVycge2zE0K71veDHeEm/WKutkZnpM3QIte6eTmz30fqM5KZpOwKnzHuikcQump8oXSmfKaXMzxqx40to7IJduqBEdjn14Zqo8tKpoZLUR62RpOh/BfSsLzWXdflbZZM6arnN56ER5OqeCztIebJlAb/02NXRKW294k6U19w7II+83yXP17dLU228uK6fHLpw2RT45POlbiuH/NFcHb713tveOTNSmq8GcOHuqXLpk1sjSfOGcJuOdA3baTbTtgVYRsLZRJ5HTCej0YbBl+JzJTE2SlbkZcvXRufJsbbt53vmbRM43vNBlEPX88/avTsqXm55i9s/Fh+WIt39CmYzQd7lDrfNEHcLp03j/rBvCC+2jlw50yjtNulTpoYkyndJ3S2dMlZV505xSHeqBAAII+BXwvV4QXAwxMecFvzAIOEOA8MLmfgg1vNAH/P94qVZeb+gyVxr5zxPmyulzp4/Uxq7wQmcwv+u9A9JtmfXe2uRAK56EGl4cP2uqlExPlT9Ut46sR28tPyXJkK8eOdt8UPXd9PHi55VN5kOyevjbdJm+G5fNlRW5Y2/69UHle6/vleaegYC9qMvt/fCkfJmZljzqM6EskacP5lctzZV/nj92ibzxTptQw4tI7CJpe7DwYldbr1y9qU5qOg5NNGhtr/ZJUcYU8yExWHhxbnGWPF3bJvruv79NJ4O97aShyWAnEl5E4mDzr76ji3NDePFMbZv8fvdB6Q8SXCSLYa6ws8ayAkms9nX0SUPlEEDAlQLW68XSn1251OPxrPtgGdSlwxgJv6pIoE4nvHDlrwONdqAA4YXNnRJqeKEjLu7Z3CD9gx5ZOiNd7ltRKLq0mnezI7x48UCnXPdKvTkpqC53qjfrHyvOkrRkQypq2uTJXa3mz/QkWLsgxxz94d1CDS+SDTFDC5109LziLDl1ToZsO9grT1W3SlVrj/kYkZeeYo7c0Ade62Y10AfiC0qy5czC6dLWNyiPbW+RF/Z3mD66aoDur6MpvJs+YF/xYq3s7+43R1qsmpNhBiQzP1jeTidD/c32FtFlQXXTOmmAoZ/zbne8c0DW7Wwx66cjA8oWZMuqvAxp6h2QX1Q1y8sHOsx2qdstJ+XLKX7Ck0CnTqjhxUTtIm37eOGF9vtXXqwVXSpXN+0Xb7/uau+VZ2rb5fXGzpGgarzwwuvj7R/vkqx/qD4oG/Z1mIGVjrrQ+V58l2sNZbWRSB1s/tV3dHGJHl7oiK0zKraH1QdPrz7MPL9jtW9YleXDCCCAwCQJeK8XaS175fAn/0v/sB4+fOiOD24XdSlU/b9u3U4fbviNFRUVN7gVgXYjEEsBwgub9a0PrvrawRkFh0ZT9A565I3GLnmuvmPkAVCHz+vSefqKhXWzI7zwTgiq32rfcPxcOdNSFz2WPqBe+VKtNPYMmAHBI6cWy9ypKWY1Qg0v9LMnzBoa3aCvW3g3HdlwzaY6eflAp/mA+u3j8kS/hfdum1u65asv1ZmvsQQy+NX2Znlgc6P0ezzi+7qAd74QPYEvPWKWfH7RzFF+TT0DctnGGtnZ1ivTpyTJncsLRl5f2dvVL5e8sEf2dfVLccYUeWBlkdl+62Y99un50+XWk/JDPlNCDS8mahdJ2/WY44UXv9zWLPdtbjBDHT0n7z1l7FKq1tApWHgxKy1Zbjkxf8yrQ8F8QwkvInUIuUMT4IOJHl7owLJ/qtgecISPbxdqgPvcOQtFA8RY7ZsApxVNQACBBBTwXi8Kn/uFZG9/LQFbaEuTCC9sYaQQBMIXILwI32zcPawPrsGKXjZ7qvm6yOy00Q/Oup8d4UWw1wP0OPraxfqatjHD/0MNL7Tu964sNOfF8N2e2t0qt7y133wQ9g0fbnpzn/yx+mDAb961LGsd5k1PlR+vKhp5/cPr7O/h2VuPR6ua5IEtjeb/a50PxHfeiftXFo6p+4Hufvnyhhrz1QnfOT+C9Wuo4cVE7SJp+3jhhY7CuWxjrWxp6TZHnNx5coEsmzV1THO1Py/fUCOvNXaN+9qIhlZXHjXb70S06qoBkgZn/nxDCS8idQjWj4n080QPL7SvdATFb3e3yv1bGsyu01fGLjtilvnfOufKm41d5n/rv104L3tU2BqrfRPpHKMtCCCQGALe60VO1ctS8PyvE6NRNreiu7t7xnPPPTc0aR0bAghMqgDhhc3c4YQXemj9dvsHJ+WbIwCsmx3hhXfkhT5E6uiEzyycMWZizkDNDzW8GO/BPlAbrGXrqyQaSujoC3+bN1zxHT1hXanl/HnZ8o1jckcmfgzWpdaRFzoy4PblBearO3ZtoYYXE7HTOkbSdt0/UKilr2F8aWONtPQMyBE56fLgykIzxPC3jbeiSCirjYx3funxQgkvInWwq7/joRw3hBfaD3/f2yHXbqozu+RDczPM323dvr6pXp7b227+t46i0tFUvlus9o2H84c6IoCAewSs14sjf/rVG/V7LkvrfyEij7pHY2xLKyoqnnNz+2k7ArEWILywuQdCmfNCv3XWJVJ1xEOgOR3sCC+sc15oR+dPmyKrCzPlI/nTZWF26rgP+9EML6wPyUfPTJfvHTcn4BR7T+0+KL/e3jzm1RPrfAfahTqK4UP5GWb7luakmxNAjrdZ57zQSUWPmpEuZxVkmiuv+L5CEu4pEu3wItK2BwovrOfc2UWZ5kSpgTYnhBeROoTbr/H8ecILwot4Pn+pOwIITJ6A7/XCZ6JKrQivTExed3AkBBDwESC8sPmUCCW88B5SA4yHtjSaD+4fK8mS7x43Z6Q2doQXWtirDZ1y0xv7REcbWDd9YNdRH59dNMP8htJ3OdFohhfWtoXD77sU7I62Xvnu63tHJgb1lqXzchZlpMonF+TIx0uy/AYZOo/Go5XN8ottTdLjsxKLjjY4JW+a/PviWX5fhwlW52iHF3r8SNoeSnjhb0lSa7udEF5E6hCsHxPp54QXhBeJdD7TFgQQiJ6Av+sFAUb0vCkZAQTCEyC8CM8r6KfDCS/MuRdeqJHm3rHv/dsVXmiF9UF9475O+d/drfJ2c5f5brh106VObz8pX+Zb5q2Ih/BC26DBz3vN3fL4jhbZdKBTWnoHRo3i0BEZ3102x+9Sq7q/Thj6hz0HzdVXNBCwLtmqIcg/FWTKd46bE3Qkh9VzMsKLSNqeSOFFJA5Bf5kT6AOEF4QXCXQ60xQEEIiiQKDrBQFGFNEpGgEEQhYgvAiZKrQPhhNeWAMCXbLv4VVFohNT6mZneOFbc52YceP+TnlwS4Ps6egzf1yanSb3n1Io2cMrhkQzvNCJ867eVGeuDHDS7Gnib8LM0LTHfkpXOXmrucucqHNzc/fIUq33nVI4KpwJVL6uQPK76lb5n+0tAZeRDVa3yQovfOsRattDCS8+MT9brjsmL2BTnTLywl8FQ3UI1o+J9HPCC8KLRDqfaUtsBUKZkyi2NeTokQiMd70gwIhEln0RQMAOAcILOxQtZYQTXjT3DJgrWuxq75XxwovxHiSf2NkqekzdrK9VaEChK2bolpOaPBJKWJs7ajnTJENuXjZ3ZGnXaIYX1gkzg03YGejhdH93vwx4PJIxJcnvai06IuPWt/fLk7tazSIuP2KWfG54OdWGnn7p6BuUZMOQvPQUv6MqrMvIhlvHaIYX2meRtF0tQpmwU1dqeGBloUzR4Sd+tliHF3Y42Pyr7+jiCC8SI7ywrpQU6ITT39nZ6SnyoTkZ8oXFM2WGZQlrR5+kVC5uBJwQXug1/MqXa+Xtpm5ZkpMm96449OVL3EA6tKLBrhcEGA7tOKqFgEsECC9s7uhwwovXdQTCy3XmN/w6/8RDK4skM3VodQfr6IQTZk2VB1YV+V0p5J7NDVwhN2MAACAASURBVPKrbc1jwosX9nXIda/Wm/M5jDf54uM7W0Qnr/QNP6IZXmiw8PVNdebKAOMtp6l10s/WdvRJYcaUkfZbJ/wc7yHbamCdw+GWt/fL/+5qFZ33wxrYWE8F63KgvsFSsFMmmuFFpG0fL7zQV2Yu31grbzV12bJU6njL2Ea62ogdDsH6MZF+HuxmdLLbWlJeqb9i5rbp44tsO3ysVgyJ5LjhND6U8MJanv4OfmnxLPnXMFaaCqc+fNadAk4IL/QLhstfrDVf/dR5qu44uUD0XoktcoFQrhcEGJE7UwICCExMgPBiYm4B9wo1vGjqGZCvbaqTd5u7zbI+vXCGfPXI2SPl6qgJHZWhK5NkpSbLPSsK5Mic0ct5PlffLje8sc8MP3SzjrzQ/S7dUGN+Sx9oOVCdC+PaTfWyYV+H+D5oRjO80Lpab360frecmC/H+dx46NONrjSiS2KeU5wl1x6Va46S0G9cLt1YI1tbe8x633D8XPloweilD3Xfe95rMPfXk/zao/NEAwzd/lB9UG55a785F8jy2dPkhyflmyM4rFt1e6/5IK9+4y1p6u9EiGZ4EWnbtb6BRl7ozzTMuvvdBtNGA7V7TymUmWnJI8309om+lqMr5fgLKOxYKnVTQ6e5vKWe2/7COzscbP7Vd3RxodyMTmYDCC8mpm0NL3TU2IULsiU9efTfrra+AXm6ps28dujvq4a0em355GE5EzsoeyHgIxDt8MJ6nge6/urou2++Wm/eS5ySlyE/ODE/rLmp6NTAAqFeLwgwOIsQQCAWAoQXNqtbH1wvXTJr5DUMPYzHI2ZY8W5Lt/ytvl30tRHddGnOh1YVSeG0KaNqYy1LJ578+Lwsc3hkfWe/vLC3Q95o6jIfIL2b72oc1tVM9JuJfyrMNEdhzExNllcbuuSp6taRlTqWzkiX+1YUjjzERzu80Frf9vYBeXJXi3mDrUOdV83JMG+wNczQoaD6IF3V2mP+XG9Objvp0M3JX+s0uNkregPj3fe8kiwpyZhiGv9pT5u83tgpyuPrq/tc8VKtObpFt4JpU+T8eVly6pwMc6SKhkI6iaf2j/6CfHbRTPO1k1C3aIYXWodI2h4svNBQQG10ElTddNTJOUVZZpDR2jcg/9jbMeKqP49WeGF9tUiPcX5JthRkTDFfgdJz2A6HUPszET4X6s3oZLWV8GJi0qE81JnXGhH56dYm+VlVk3mN0LmUfryqaFQQObEasBcCo798sHveKvUN9TynL6IjEM71wjfAqKiosO25Ijqto1QEEIh3Adv+yETrZjTegK0PrqHU3d9KH979dHTGf7xYK1UHe/wWpQ/tR89Ml9cbhh7CfcMLvYG9d3ODPLajZVTI4VvYZK824j2+frt//+ZGM6SwhjDW+ukJujx3mnz/hLnmCBTr9ttdrXLXewek22epU+tnAq02orbfeKXefEUi0Obk1UYiaft4Iy/UQidx1VFBO9t6/dJooKGv++jooGiFF3pgfZ1p3c6hcMu7+d4oR+IQyu9nonwmnJvRyWhztK4Xkby+Eat9w/EO56FOXwP7j5dqzeuD/r5++7g8Obc4K5zD8VkE/Ao4YeQFXRM9gXCvF5YA48aKioobolczSkYAAQTE7zQKE3KJ1s3ohCoTw51CCS+mpiSZIwQ+MS/bHE2hN5aBNv0m/KeVTfKnPQdHlgHVVxyOmTFVrlw627wx9Tdhp7U8fb3ika2N8lZTt/l+qHekg4700JEO/uoQ7ZEX1vptb+uVn2xtNEeDeOunRgump8oXSmfKaXMzAp6oujrIQ+83ysv7O6Wpt98caaHDpGenJcsF87Ll4gU5Y14J8R5bw5O/1LbL/2xvluqOPukafv1GfY/KSZdLFs+SY2aOflUnlFMr2iMvvHWYaNuDhRdavu95p/+mox5WzsmQry6dLde/uldeaeiManihI2Q0fNNRMPr6iParTkL4g5PyR3XDRB1C6ctE+Uy4N6PRbne0rhexCiAiOW441uGEF1ruo1VN5spLun1+0Uy5LIwRZOHUi8+6S4DwIrH722nXi8TWpnUIIBCuACMvwhXj8wggMDJvho6G0SV2F2enoeJgAafdjEYjvHi6ts2cvFjDWt102efDs4aWnt7R1istw6/p6StQOseQ9/Uj/Xms9g33lAk3vLCuRmWdtNh6XA1xf7/7oPxmR4vUdvaZo+B0VJ86BQuPtRwNnB/d1ix/qW0zR2NpgBzO/tomDaB1npu23qH5m3Tiag3oNXAJFCD7Lif+lSWzRV+V1L701kPL0XmNrlyaK3OnpoycC3e/1yBvNnWZgbXeBGkwq6NSvlg6c0zYbTXXkV93n1Ig6vrEzhap6+o3vTRsP2ZGunzliNnmq526NfcOyJ3vHJCNBzpGtWtlboZcfXRu0FVg9NVJ/dLh7eZus546EjA3PcX80iNQKO8bTGs9rLbeMvRLi4sPyxn3ixN9rfKu9xrMkZ86ikf79LDMVPm3hTNMo2++Um+OehzvtRFtg/bJ281dIwZqtSQ7TS5bMmvUPFfWL0wC/V5YjxVs0mdrGb6W3j4/Zc408xzzLlHve1y7PL2/YzoKVn/H1FP7YmZqipyeP10uWeKsVYGcdr0I9+8kn0cAgcQWILxI7P6ldQiELaA3pDoFoE6O6m+zTgYb7jKyYVeGHWwRcNrNqN3hhT70nlGxPSyrp1cfZs7pEqt9w6rs8IfDDS+CjbzQV8T0ITTQq4n6F+CMDyZD1kmR/f09eOlAp3zv9b0j8zf5tkn317mM/E2mqCMA79/cYIYm+jDnb9MHvPNKskcma7Z+xhpe6JxIO9p6REdh+dt00uHblxfIey3d5kTOgY7nb5Jiq7lOmq1LdHsDMt9j6Wt03zt+rkxNMeT61/ZKe99QGOO7aQhx14oCMyDy3XTE2W3vHpA/VLeaQZC/Tf/u3rm8QOZnDoVz3s36sK0Bx6+2Nwesg+88Ut4ygr1uqn1amp0mOmJSgxt/4UUobdC+LZufYwY5WmY0wgutx81v7pO/1LUFtNRQRkOrz5fOHDPC0w7PUF5R1b9DNy6bKytyp03kz4Lt+zjtemF7AykQAQTiWoDwIq67j8ojYK+Ad54Vvfn+rxPzRVc0sG76DZLORaFzTehN7sdKsuS7x82xtxKUZruA025G7Q4vdNqbf6rYHvBBzRc0LdmQ585ZKJrPxWrfiXRyOOGFdWJif8tCW+dU0gfJZbOmydoF2TJ/eqps2N9hzpWkYUCgSYs18LjqpTpzlIPuf3JuhrmiU/G0KaP213aeU5xpPtRbbzjueveAPLazxXyo1Aml1xRlyseKs0T7pqKmTZ7c1Wq+Lqb7XDg/R649Zugh17tZwwv9N+/EzfpqWd60FHlxX6f8uWZo4mXddP6j9v4Bs781UNEJnnV7fm+HOWrEu2qX7wgV3+VpvVan52fIwqw0eaOxy1zBqq6zzywvJy3ZfKjX8tT03OJMyZ82xZzs2FqflXnT5LblBWa9rcGBdSJrnUy6bEG2rMrLkF3tvabXGw1d5t9e30m2tQzvw7aWqMUmGUMTYXvbqvXU1cU0vNHXVa87Nm/kZ9466KiSO987YLbB29ZAbdB9/IUX1vmK1P1Th+fIaXMypM/jGdW3el5++9ixc7GEcp4HG3mhbfzWq/Vm/6qXBgQXlGTLmYXTzYm59fx6prZtyCLAijyRemrZOreWLtuufbIoO80cNaOjiXROqV9sa5bNzd1m/fRae98phWMCqYn8nYh0H6ddLyJtD/sjgEBiCRBeJFZ/0hoEIhLQIdc3vrHPvHENtkKNk262Imq0C3Z22s2o3eGFdqGOoNjWNrQ60XibXvR0+UXrBMCx2jfcUy+Uhzot0zdk1Ne6HlpZNPJKhBrd+MZe+fOetoDhgIYbl22sMR+y9AH03pWFpptu+lB27aY62bi/M+CDnzUc0b8ld55cIMuGl8PWB/5rNtWZYZOOQrhtef6YpcCtEwfrqA8d/XGmZUlsa3gRaMlsLePyjTUjIzK0HjccP8ccqm/drPXxXZrTaq4P/JceMUs+s3DGqCBFH6S/+lKdbGkZWqVJH4Z1hap/PXz05/SVAV3CXEOhGanJ8vCpRaNeWbCuJBVoqepb395vPnhrXa48arb5MOzdvA/b+v8HWoJcR2M8sLnRPEfU4VbLHELaZ7pEu7Y50AO970TivuGF6fVCjfnazILMVHlw5dhVbqztPHbmVHlgZeGoECeU8zxYeKHzhH1fl0Qf9Jghk4508Q3j9dWY616tl8aeAb9L0kfqqeVfPXye61LwuqKbdQST/h56+1P7zCnz0jjtehHu30k+jwACiS1AeJHY/UvrEAhb4KnduopLw8g3kf4K0JvA/zxh7qh3lsM+EDtMmoDTbkbtDC9+Vtlkvlev36bGw6YPL59bOFP+ffHMsKtrfajTVaJuWjZHMj54IPdu77f2mA+eGkp4RwLoA/vNJ8w1v/n2bvrag65EovOA+AYb1krpt/C3vbPf/KcrjpxtPrTrZn0oWzZ7qty7YvTDp7eM5/a2m69P6CgQ64iGm97cJ3+sPuj3Adx6fOtDru9xrOHFCbOmygOrivxO7HzL2/vlf3e1msV+eG6G3Lq8YMznNIy5fGOtufqUfkP/8KpDoYLVXEel6JKz+hnfTVfN0hEHuo1nqq/ZrK9pGzPZsXV1GN+wx3osazjga+J92PYXbHjL0Nf+Lnlhj/nA7hvUmA/8b+43g41AVlqOjiTQh379nfMNLypbe+QnlUO/jx/JzzAnzvbddDSMhiQ6mkSXMn/k1OKROUn0s5GGF1ZLfytiWetjXVLedyRhpJ6+87LoinC+m/4ufuXFWnPumGgsOxv2Hxld4e33VSO7VZeV2vacMJG6sA8CCCDgK2DbHyU7b0bpJgQQiK2A3kg9ubt15CHIO7S2YGqK+Q76RfOzA67iEtuac3R/Ak67GbXzemFtWzz1/qaPLwq7ur6vMAQrQEdMfOu4PDnVElzoPt5QQuMeHSHwuUX+gxTrg5X1W3rrXBrXHJ076tt/a530lRJ9SNUHZu+DmfXfgs2Zo6seXbqxxpxjwnekQqgrXlgnLfVdTtxaV++Dqu/DbigP0lpOKA+q+rlAq1FZQwl/oxG8dbUGLb4P/oHaYG3neCMWvMGKv9eMrGWEah/o/LTWwTcssiO8sJ6341nqsaxzOPmGOZF6WkM+Db7uW1k4ZvRHsN/hWPzcadeLWBhwTAQQcK4A4YVz+4aaIYAAArYIOO1m1M7w4ruv7zXfo4+n7azCTHPkUrhbOOHFKblDcyr4m2jTOxpBf/a1o3Ll+OHXOXzr09I7YI6c0NccjshJlwdXFpqvkwUaPRBKe8L9pjnQsUJ9gI6X8MI6mmF1Yea4I3Pu29wgujzv9ClJ5sSd+kqCbpE+bHv313k7Hl5ZFHD+hVDsNRh7aX+HrNvZKu82H1qm3fcciUZ48Wxdu3zn9b3mKyOBVtnxFwb51iVST+ucF3o8nc/lxNnTzNefNFDUFZGcuDnteuFEI+qEAAKxEyC8iJ09R0YAAQQmRcBpN6N2hhcK+F5zt/QEWpphUoRDP0hqkiFHzUgPfQfLJ4ONArB+i+w7T4X1gNZ3+UOtiPVbae/+E1kq2frg+4n52XLdMWOH0lvrFGikQigP0FpOvIQX1nqG2ie+o0QiedgONhrCWqdg9jrXiIaK+nsZbItGeGG1HG9kkLdugdwi8fSWraOH7trcIPpKjoYp1k3Di38qyJTPLpphvj7jlM1p1wunuFAPBBBwhgDhhTP6gVoggAACURNw2s2oneHFlS/VmUP242nTJRHvOaUw7CoHCy+0wAe2NMovqprMiUv9rfKhnyG8GEsf69dGEiW80If1K16qNYMLXa1kZV6GXLpklrnShveGM1hQEsp5Pt7rL04KL7xnmo5e+l11qzxT0yZ1Xf2jggxdceZTh+XIV46c7XfelrD/UES4g9OuFxE2h90RQCDBBAgvEqxDaQ4CCCDgK+C0m1E7w4sP/3m7dPUPxlWn6zfmz5+7MOw6h/JQZ13RQl8ruGN5wZjXQr7+Sr08V98+ZtLIUCvEayNjh/tHOueFdbLMYK86BOqnSEcK2PHaiLUdgcKzaIcXTnltJFA/abC4p31oqVR95c07p9TVS3PN11xivTntehFrD46PAALOEiC8cFZ/UBsEEEDAdgGn3YzaGV6s29kiz9d3SH/QRVJtZ51QgcliyGlzM+SThx1a4jLUgkIJL7Qs6woKH8mfLj84KX/UN7oPbmk0P6PbeBN2BqqXd8JOvYG49ui8sB64mLBzv/kqi27WCUStkzsGm2QyWuGFdy6USCbs9L7mo/M73HJi/pjJYrXu0Q4vnDBhpwYU+7v6pXtg0Fx2Vl8L0VVgfLfn93bI9a/VS/eARyba76H+/Qj1c067XoRabz6HAALuECC8cEc/00oEEHCxgNNuRu0ML9zUraGGFzpE/fKNNaJzD/hbKvL1xi65+uU6czlk3xUWfD2bewdExxno/BbeLdSlUq1zcKzMmyZ3rRh6Vca6VOp1x+bJeSVZfrsx1KVSx1tiMl7mvLCurBJseU9derapd2DU8qIKGOnICzuWSvWGF+MFIHp+XrqhRnSUUDTmvAh12VnfoC/QUqnj9Ueg11fMlXw21MhrjV3m7879pxSaS+iO+f2yLBsb7Hdxsv7WOe16MVnt5jgIIBAfAoQX8dFP1BIBBBCYsIDTbkYJLybWlaGGF1r6L7c1i65KoQ9RGhzoyiP6br1u+nB37aY62bi/0xyRcW5Jlnzz6LwxK5Ps7+6Xq16qE106WVdH8a5qYd1fH1K/euTsMSNJ+j0eueOdA/LbXUOjDK44crZ8ZuEM87/faOySazbVSXvfoOSmp8hty/PlyJzRk5hq8PK1TXWys63XrNcNx881V2nwbsEmjfR+Ll7CC63v4ztb5O53G0TtFmSmyu3LC6Q4Y8qok8Xr+sc9B+Xzi2bK50tnjoyqiTS8aBp+kNbzLFC/es+JbQd7zHr5BkfWZXRPycuQ207KH3Ve6f7ferVe3m4amszTX3ihodclL+yRxp4B0SVGf7yqyPycdRtvzgv9nBnEvLXfnFtiYVaa3LWiYMwypRrCXfdqvXkcDRjuWVEw6jyM1POezQ3yq23NZrXPn5ct3zgmd8zoi5cOdMo3X6k3g8STh+fCse3GfGJ/ZsRp14sJNoPdEEAgQQVs+xvJzWiCniE0CwEE4l7AaTejXC8mdkqFE15YH0T9PfxXHewxgwl9jUO3gmlTpGxBtqzKy5D2/kHRh2N9H18fqnR51JtPmCunzckYqbh1f81Els2aJmsXZJsPm682dMlT1a1S1dpjhifHzEyXu08ulIwpSSP7P/R+o+iDri7AoOWvKcqUjxUPjcDQOQv+d3ereWy9Sblwfo5ce0zuqFdfEjG80BEV175SPzIBrdVlekqSbNjfIeU7W6Wus8+vS6QP274P/d5+PT0/Q6YmJ8mOtl75c81Bae4ZGOlH3/BiV1uvXPFirWhI4T2vdO6LzCnJsrm5W/6xr8PsV+/mL7zQn1+2sVa2tHSbIYqGVrpUrxqcUTDdPF+ChRd63mlI8n917eY5qMe5oCRbziycLm19g/K73a2iI3u88034C+Ai9bSOgNLzWCct1TqcOHuqOXJmfU2b/KV26HdM2/ntY/Pk3OHfgYn9hbBnL6ddL+xpFaUggECiCBBeJEpP0g4EEEAggIDTbkYJLyZ2qoYTXugRrN/k66iJ+1YUjvoWvLK1R775ar3oN92BNp30U+e1OLsoc8xH9FtjnbzT+jBr/ZDeYOhxde6DmT7fnOsD5f2bG+Q3O1rMB0h/mz48n1eSLdcelTtmVEgihhdqoK+P3PzWPvnb8EN3OC6RPmzrsbQnfl7ZJD+tbPLbL9qnulrOuy3dZgjg75UdHfVw2zsHRoUU1nbo3A7a55tbus0g4tbl+bJ89rRRTdURM3e+d2DUqhzW1yqChRdamIZBN7+5T/5S12aGZP42HY30xdLRI1i8n7PDU8OcqzfVjfs7xmojE/t7yF4IIOBOAcILd/Y7rUYAARcJEF4kRmeHG15YH/ACfbOrD3i/rz4oOvGpzkGgD5UaGsxMTZHT86fLJUtmygzLfBe+kvpKyaPbms1vkHUUhz4k6sPYoqw0+ULpTHNy0vFuNLRNOgpDR2toWfqMqSM0jspJl0sWzzJHbfjbEjW88AYIbzV2mQGChgQaaOgWzMWOh22vtb7W8cjWRtH5UfScsPapzt1w2cYa84E80HwjOkrjgS0NZr/qyAI9p4oyUuVfDsuRj8/LkjvfPTAycam/SWP1PPj19mb5RVWzOcpC9z96xlS5c3mBZKYGH3lhPWe8bfFa6vmor4noCAhdxnXe9FS/55hdnvo79uTuVvMVKh01o56h1iEWf7mcdr2IhQHHRAAB5woQXji3b6gZAgggYIuA025GGXlhS7dSCAIIIGC7gNOuF7Y3kAIRQCCuBQgv4rr7qDwCCCAQXMBpN6OEF8H7jE8ggAACsRBw2vUiFgYcEwEEnCtAeOHcvqFmCCCAgC0CTrsZJbywpVspBAEEELBdwGnXC9sbSIEIIBDXAoQXcd19VB4BBBAILuC0m1HCi+B9xicQQACBWAg47XoRCwOOiQACzhUgvHBu31AzBBBAwBYBp92MEl7Y0q0UggACCNgu4LTrhe0NpEAEEIhrAcKLuO4+Ko8AAggEF3DazSjhRfA+4xMIIIBALAScdr2IhQHHRAAB5woQXji3b6gZAgggYIuA025GCS9s6VYKQQABBGwXcNr1wvYGUiACCMS1AOFFXHcflUcAAQSCCzjtZpTwInif8QkEEEAgFgJOu17EwoBjIoCAcwUIL5zbN9QMAQQQsEXAaTejJeVVTSKeGdq4Z1YfJjlpyba0k0IQQAABBCYu0Nw7IKsrdgwV4JGG6rWluRMvjT0RQAAB+wUIL+w3pUQEEEDAUQLOCy8q3xeRxYr06w+XyKLsNEd5URkEEEDAjQJbWnrks89XD2UXHnlrz9rS49zoQJsRQMC5AnaGF20iMl2b+tw5h8u0lCTntpqaIYAAAi4RaOsblDPWb/e2tq26rDQr1k0vKa98XkRO03rcdXKBrJyTEesqcXwEEEDA9QJ/q++Qb7xSN+TgkT9Xry091/UoACCAgKME7AsvnqjcJh45XFtX/tF5Mm96qqMaSmUQQAABNwpUtvbIp/8+9E2aiLxfXVZ6RKwdStZVPiGGXKj1+NYxeXLB/OxYV4njI4AAAq4X+M2OFvnRuweGHYxHqssWfcn1KAAggICjBOwLL8q3bhAxVmrr7l9ZKCfNnuaohlIZBBBAwI0Cz9W3y9dfqfc2/dnqstIzY+0wb13lAx5DLtN6XFI6Uy5ZMivWVeL4CCCAgOsFrtlUL//Y2z7kMOi5sfrixTe4HgUABBBwlIBt4UVxeeVvDZFPaOu+d/wcObc45iOTHQVNZRBAAIFYCPxmR7P86N2G4UMb/11dtuizsaiH9Zglj2+9QZKM7+m/6Sg9Ha3HhgACCCAQO4GGngE55+nhyTpFJMWTPG/H2sNHhu3FrmYcGQEEEDgkYFt4UVJe+aCIXKpFX37ELPncopk4I4AAAgjEWEBHXejoi6HNuKW6bNG3YlwlmbuuKjfV8Oz31uPBVYVywixG68W6Xzg+Agi4V+DRqmZ5YMtQ0G2Ip2J32eKz3atByxFAwKkC9oUXlm/Sjps1VR5eVeTUNlMvBBBAwBUCPpN1ikc8H9pTtvgfTmh88bqtPzEM44talwsXZMs3js5zQrWoAwIIIOBKgS++sEfeaeoeDi+MT+8uW/RrV0LQaAQQcLSAbeGF7zdpj39knizIZNJOR/c+lUMAgYQWWLezRW5/Z2jyNad9k1ZUvuX0JEn+m9YtJy1ZHllVxETPCX020jgEEHCqwDO1bXL9a3u91dtaXVa6xKl1pV4IIOBuAdvCC2W0fpPGJGzuPrFoPQIIxF7gypfq5MX9HcMVSfpsddnC/459rQ7VoLi88m+GyOn6LyfMmioPMmLPSd1DXRBAwAUC3QOD8s/P7paG7v7h1ho3VJctutEFTaeJCCAQhwK2hhfWb9IOy0yTxz5SEockVBkBBBCIf4E3GrvkyxtqvA3ZOt3Td8zmtUt7ndSyksff/7QkJf3SW6dzijPlhuPnOqmK1AUBBBBIaIEfvL1ffrur1Wyj00boJTQ8jUMAgQkJ2BpeaA2s36R9ckGOXH107oQqxk4IIIAAAhMX+NKGGnmzsWu4AOd+k1ZcXnmzIXK9t6U/WlEgq/IyJt5w9kQAAQQQCElg474OuerlupHPGgPGCbs/uej1kHbmQwgggEAMBGwPL0qerPqMDHpGhiZfd0yefGJ+dgyaxiERQAABdwo8uKVBfl7V7A0uXk1qTzlt1+cXDM3E5sCtpLxynYiUeav2hdKZcumSWQ6sKVVCAAEEEkPgjncOyOM7W0Ya4/HI9XvWln4/MVpHKxBAIFEFbA8vFKqkvPJHInKV/veUZEN+uqpYluSkJaoh7UIAAQQcI/DigU658sXaQ/XxGGXVaxc94ZgK+qlI7rr3pk81pjwvIsd7f3x4ZqpcdVSunJzLEqpO7jvqhgAC8SWwr6tf/uvNfaLXCutWXVYalWeC+NKhtggg4HSBqP2hKllX+Xcx5EMKMCc9Rf5t0QwpW5DjdA/qhwACCMStwM+rmuTBLY3W+v+iuqz0c/HQoAVP7pjXP9D3He/yqd46n12UKafNnS5nFkyPh2ZQRwQQQMCRAvWdffJsXbv8uaZNth3ssQTcng3Vaxef6shKUykEEEDARyBq4YUep6R8a5uIMXLHqd+gfXrhDL5J4zREAAEEbBb4r7f2y1O7hyZdG94ajQE5bfcnS7fYfKioFldcvvWThiRdL+JZaj3QnKkpcmZBppxRMF3mTEuR3LSUqNaDwhFAAIF4FmjrZfj7dQAACGlJREFUHZD93f2ys71Pnq5pk7/vbffTHOOH1WWLvhnP7aTuCCDgLoGohhdKWVxe+aQh8s9W1vNKsuSc4ixzaTw2BBBAAIGJC7zW2Cm/3dkqf6kbdWNaZSQlfXn3hQv/NvGSY7dnwf9snZ2Smny9DA5+WQxJ91eTFMMQDTT0f2wIIIAAAkMCuuSphhbdA55xSDyvipF0U/VFi/6AGwIIIBBPAlEPL8wAY93Wiw3DeMwXZmVehqwunC5nF2fFkxl1RQABBGIq0Nw7IBU1bfJ0bZtsbvaZh9MwHh8c7L28Zu3SpphW0oaDz1u3a4EYvZ/2iHxSRI60oUiKQAABBNwr4JE/ecTzyz1rFz/uXgRajgAC8SwwKeGFApU8UaVDgO8Qj2e1L9i0lCTJTU+RvPQUczhwfjrfpMXzSUXdEUDAXoEDPQOyv6tfDnQP/a+ldyDQAb5RXVZ6q71Hd0ZpxeVVZyWJ5/MewzhKPFIo4pnhjJpRCwQQQMCRAr1iyD7xePZ7jKQ3PZ7+X9WUHfGcI2tKpRBAAIEQBSYtvPDWp7i86nzD47lADDlfRLj5DLGj+BgCCCDgX8B4R0R+nWQM/m7XRYvfd4tSwR/qpiX1dBWKp7fQLW2mnQgggEAwgeSB5H19GZ4Ddectbgj2WX6OAAIIxJvApIcXVqCS8qoyEU+ZiJwgIofFGx71RQABBGIg0CsiOz2GvCaG/HjPhaW6xCgbAggggAACCCCAAAIJLRDT8MIqu/CeqrSBvMEl/UnJSwzPwBEJrU7jEEAAgXAEkpJ3eGRg52BS0s7aCxfVhLMrn0UAAQQQQAABBBBAIBEEHBNeJAImbUA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YDwwkZMikIAAQQQQAABBBBAAAEEEEAAAfsFCC/sN6VEBBBAAAEEEEAAAQQQQAABBBCwUeD/A1ujh/wSyYh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46" y="1460790"/>
            <a:ext cx="4763868" cy="52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Recommendation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7313727" cy="41109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Hyper parameter Tuning :</a:t>
            </a:r>
            <a:r>
              <a:rPr lang="en-US" dirty="0"/>
              <a:t> Assign weights to the recommendations from each method and combine them.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Dynamic Query :  </a:t>
            </a:r>
            <a:r>
              <a:rPr lang="en-US" dirty="0" smtClean="0"/>
              <a:t>The query used to filter the user data will be based on the weightage that is assigned to different parameters based on the learnings.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Hybrid </a:t>
            </a:r>
            <a:r>
              <a:rPr lang="en-US" b="1" dirty="0"/>
              <a:t>Approach:  </a:t>
            </a:r>
            <a:r>
              <a:rPr lang="en-US" dirty="0"/>
              <a:t>Combination of collaborative filtering and content-based filtering for recommendation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Switching:</a:t>
            </a:r>
            <a:r>
              <a:rPr lang="en-US" dirty="0"/>
              <a:t> Use collaborative filtering when you have sufficient user data, and content-based filtering for new users or products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2" descr="data:image/png;base64,iVBORw0KGgoAAAANSUhEUgAAAXQAAAHpCAYAAACSm8fOAAAAAXNSR0IArs4c6QAAIABJREFUeF7snQd8G+X5x59Hkmcs2/HIDpCwAgVKm0IZBUITNJxBGKaMP5sApcwWWiijQClQZlllhFKgZTUtI8M6KWwCFCiFQsseISHTzvCKl3TvX8/lTjmdJftsn6TT+Xk/n3yS2Hfv+L6n371632cgcGECTIAJMAFHEEBHjIIHwQSYABNgAsCCzg8B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MzwASYABNwCAEWdIdMJA+DCTABJsCCzs8AE2ACTMAhBFjQHTKRPAwmwASYAAs6PwNMgAkwAYcQYEF3yETyMJgAE2ACLOj8DDABJsAEHEKABd0hE8nDYAJMgAmwoPfzDAghPABwKADUAkCN+ne6fzcCQBMA0N/p/v0iIsb40WMCTIAJWE2ABT0FUSFEFQDMVf/Mtho6ACxQ/yxFxM0ZqJ+rZAJMYBgSYEFXJ10IMQkAZgFAUP2TrceBxF0CgAgifputRrkdJsAEnEdg2Au6EGIeABzRl4j3dHwKPV1fgdzTCLFoE8R6mkBW/t4AsWgjyD1Nys/dnhpwFdSA21ML7oJqcHlqwK38n35eCwVFk6CgZEpfT9FiAFiIiPOd96jxiJgAE8g0gWEr6EKIY+P73D8DgB+lgtzV9jZ0NC+FLZuWQE/nF5bNg6doeyip8EFppR+Kyw9OV++y+F79PYj4pGUNc0VMgAk4nsCwE3QhBG2rkJAH9LMr5HboaHkNOltehY7NEkS7M7/74S4cCyXl06C4/FAoqZgOLrfX+MDRVgwJO63cuTABJsAE+iQwbARdCHGIKuT1eiI9nZ9D67r5sGXTYmXbJFfF5RkJI0YeDt7R86CgeGdjN2ifnYT9lVz1j9tlAkzA/gQcL+hCiD0B4EIAOE0/HXJ0E7Ssn6+IuRxrts1MudwViqiXj5oHJPKG8hAA3IGIH9imw9wRJsAEbEPA0YKubq/cAwDb6Ym3rn8QWtbNh2jX17aZCGNHPEWToHz0PPCOOsP4q7UAcDEiPmbbznPHmAATyAkBxwq6EIL2ye/WU23f+Ay0rp8PXW3/ygnswTRaVPYD8I6aByOqyBAnqdyIiJcNpk6+hwkwAWcScKSgCyFuAoBLtCmjA85NK69ULFbytZSOnAXV298CLg/5PCXKEkSkQ14uTIAJMAFwlKALIcg1fykA7K3NbUfLS7BpxZXQ0/lZ3k930YipULXDrVBYsrt+LCsA4GBE/CbvB8gDYAJMYEgEHCPoQoj9AeANPY2WdfcrK3OnlVE7P6GYORrKXER8zmlj5fEwASZgnoAjBF0IcTUA/EY/7A3fXAxtjY+aJ5FnV1bvcDuU1Zxg7PU1iEgsuDABJjAMCeS9oAshDo9vsTyrn7u1n8yBrrZ/On46y2qOheod7jSO8wBEfNPxg+cBMgEm0ItAXgu6EGJ7AFiuH9XK96eAHN04bKbaUzQRxu/5rnG8tYiYOy+pYUOfB8oE7EUg3wWdDgITNuarPpwK0a6V9iKchd6Q5cvEvT/Rt/R+fD/9e1lompuwgIDf798XESMAUAEAT0iSdLwF1easilmzZo2PRqOvAwAtuJYVFhbWLVy4sDVnHRpGDeetoAshKL7JTG2uNiw/H9qahm8sq6Ky/WDMlIX6R/dmRPylXZ/lQCBwBQD8FgBkinYpSVJS5/X99vv9RyHi39Sf9XltMBj8lRDiRrpWCPGTcDis3TdoFD6fbw+Xy0WCOwoALpMk6eZBV5biRhZ0K2kO77ryUtCFEDcAwKXa1LU1PQYbll80vGcSAMpqT1Js1XXlXEQkT1nbFb/fH0BEEvGCeNdvkSQp4Tdg7GwwGLxXCHG2+vO+rsVAIEBv9WMoY5Qsyz+ORCL/Herg/X7/iYionbC/WFBQMHvRokVbhlqvdj8LulUkuZ68E3QhBJl2/FWbuo7mF2D958fxTKoERk78LZSPPkvPY7YdozX6fL6JLpeLvpZPpOQeXq937oIFCzqME+n3+6sQkXwLvq/+Lu1XeMO1/xZCHBYOh4d8oOLz+Sa5XC76Rri9EOI0K1b9hm8glmy5BAKBxwGAPgzNQghfOBx+OxcfDN5yyQX1rW3mlaALIfYCgDAAjKHOd3d8BGv+N61PeqN3fQaKvQfmjrDFLXe2vg7rPu0VBiCplVG7PAUl5ZQGVSnkeDQLET+0uCtDqq6+vr6ktbWVrJN8APCVEOJH4XB4TQpB14sd/TrtylvdGnmR8r4KIR4Nh8MnD6mTWbrZqhU6C3qWJszGzeSboP9Ji5pIlizrPz8Butp7WXgk4d7+B+ttjH9wXfvmX7SVm74UFO8Co3Z5EjyFE7SLHkLE0wfXWubuCgQCtBd9MQDQ9sVMSZJeTiHotG10l3oNJdemoPGnSpL0cIprj0HEp9Sfp7wmc6MZfM0s6INnx3cmE8gbQVfjmSc+8I1fnqbEMO+v0J4y7S07pbQ1PQ4bllM04L5L6ciZULvjn/UXTbNbPPVAIDAHAJ4BAJcQ4rxwOJwUTG3q1KkFtbW1fwcAuu4lRIzSNgoAPCZJ0ol07qkfoO4F0RK3xfeHQqG8cEZgQe/vaebfmyWQT4JO1gpKcgqKmtj0VdI+sdnxDqvraibfr4/SuAAR6bDQNsXv9++EiK8CwNhUIu33+8ciIqXjm0wHp7Q3TJYxceuVj4UQ0yKRSOLrl34LJ9XvtUGr15FZ4M/jJoK7xutzCyE2IyIFOrs+FAp9lGLlr9/2uVKSpOtSQayrq9tTlmX61kFpDUfELWK6AOA9RLy8p6fnXY/HQysQ+l2SaaJR0L1e74ltbW2zhRC/AgAyPy1S+/hcNBq96vnnn6dtNKXorIXSzes3Ho/nwMWLF6/SX1BfX+82tkEfLTIzlGX52kgkQs5pSS9M/f0zZszYzuPxXEuOfYhYqY71Q0S8JRaLveFyuV5js8Xsf9TyQtDVuOaLNDxrP6nLqxC42Z/WrS1S6N0xUxr0zdvqgDQYDJYLISjNHsXh6XWIGQgE6ICEQmQWCCHmIGKn+v8e46FfMBicIIQgEdmBEm03NjYe/e677/boB6/usdOKn4Q8VSEBJrPEP+jFzCC4qQSdrGvoaxNZXxWlqFgWQix0uVz7CyFG9yPoNN7N6uGmK0VdGwBgtiRJijfwYAT9sMMOG+d2u+kAlbJ4pSpkSnq31+u9ZMGCBd3GC4LB4FwhBG15kd18qkKH3ZQNvZrt0LP76c8XQQ9pOUApOcXGFb/OLqU8bq1qu+v1STIkRAzaaTg6k8Reh52aWGkrbuo3Ir4c3yffzbhFoxP/0rjwXxoKhX5vEPNJbrc7LISg/H7tiPgXWZbvE0LQ9sxMRKSHir4pdCHiEaFQiJ45pfQn6KqdPCUcITGnff4FQohHAIAOeWcg4nnqalWrsq8VunbNB0KIPwgh3kTE/RGRXhhkFEDlBa/XO9toFWTmUHTu3LmVnZ2ddBhNYq719Y9CiOUul4u+PZB/AIXzlKnNUChE5xeJUldX9wNZluklTGJNwk9pEe+WZfkzRNxPHavWT7qPHYuy+IGzvaALIY6lFQ0xobRxaz4O2DrTUBbnzlRTlPlo7G6SPp3dcYhoGw+sQCBwSlzsaLOfVrHHhMPhf9DADFYw2p45rUj/AgBkupq0Cvf7/frD06QD1vr6+sKWlpanEHGuKtgnh0Ih7fBU4Thz5szJsViMzCNpeydJhPoSdFUgyelon3R1G0SUmutL0Ekkf+/1eq/Wr47VOmj1fkA6Sx8Tgo7BYPBGIQQ5nJFgXxUKha7XfxsxtPOFy+Wa0dDQoIRmVs80aGV/dLr7iXVra+v98ZAcNK8s6KY+pdZdlA+CTl+jaeUAm1ffBM2rkxxnrCPh4Joqxl0MleMSTqPLEPEguwzX5/NNdblcJKSUQDXhNGTYX09YrOheAMtpHKFQ6FtauOuEXv9zZZiBQICeH1pxlwHAA5IkkZNSr/1h3fZFGwAEJUmi/fs+V+gGB6m0dQeDwf3iIZ7J5La8H0FPu6LVe8ECwFGSJD2tn8f+BD0YDO4YNy54SbX9T7nKV8eb8MyNr9xPCYfD9BIFvVloum8J6nV6HwNeoWfxw2ZrQRdCzKMPIPHo6fwc1n5cZ6uEzlmcpyE1RYmnx+zWAAXFtNuglDMRcf6QKrXoZoMzUMLBSOfuv0Hv8akTlUraVw+Hw1K6OrQu6oQ6rXmkKvzann2pfkunrxV6IBDQQjfTvr7Sn1Ro+rJkMWvlEggEjgQA5RvMYARdx5T25tOadepfpoh4XygU+qnKR/s2Rf9Nez87Fln04RhENXYXdDoIVVKsbfzml9Da2Mv0eBBDHp63eGtPgartKTOfUkKIWGcTEvrV9UpZlg+MRCIrdXvrSSu8OXPmeLu7u+mkl1bd10iSdLVh5WgMDaAPB0B72od7PJ7VqcYejUYnxfepadVL0SoTQtaPoGvemWuEEAeHw+Ev7CroupcPfQM5wePxpHTi6OnpqVRj59BeeuIlq3sx9mkWyoKeu0+WbQVdCEFeMUroRDnWCqs+/IGyh85lcATcnhoYv9c7gC6yplPKZET8enC1WXuXcf9bCPGBzt2/V+wWnb25Ijatra1km0727FSSgncZXgAD6Xhin9ukoKc0D9QatMMKXbclMxAOiRdqf1s6WqUs6APBa+21dhb00+J7feQZCu0bn4Wmr860duTDsLbanR6F0sqANvLzVQ/MnJPQ7y/TVgcAvK2Gk6Wtj17bGLp96yZaFSMiOSWQx2mvVTIL+rbpZUHP+aOe8Q7YWdATjkQbll8AbU2KoQuXIRDwjjoDyIxRLbbZdjE4ED0RtzF/Q33Z9DrgpL7r9nhHI+LxQghyFCJv0l4HcAZrmT5X0enQmlyhJ7aLUtVjhxW6bhtrUMG7eMtlCB++LN1qS0GP29+S51lif+XbD74Lse5ecZuyhMg5zVBsl/F7/Vs/oGpEHHI0wqESMrj4k1UTOdbMTufib/AKnY+Ie5Bzkn7fW98nnZD1eSg6SEHXDkX7rNsOgq7b2qKhDjjWjd/vNxUrh7dchvqJGPz9dhV0cvFXEhN0trwK6z4js1cuVhAYM2UxFJXtq1V1OiI+ZEW9Q61Dt/qj1HlRNaJmWtHRXf+Z6uRSnS6hhc/nm+VyueiwkzxOH21qajrD6EWq9X/69OnVVVVVW/ROO/2s0BOWMX2ZRA7AbDFtxiILrFy+Gzf1fMGMB+eMGTMqotFo7OWXX6YDVKWw2eJQn/LM329XQU9st2xccTm0rh+8hR0FqaKthk0rr4TuLUPOdZD5GUnTQkHxjlC1/S3Q1vioEstmsKVi7AVQOf5y7fZFiEhbFTkvBntu6k+fCSr0nqFq5zfJsnxYJBLpZblh2EcnT9DzQqHQg0Zb9Lq6ul0oE5YQYnUsFjt+6dKlijVMX4Keou5eTkv0kvB4PE8j4sFqX/uM5ZIuBV1/gu73+x9BRIpEl9IKhb4J1dTUPKhek9KBifqn6+9oWZaP1pKEmHQsKmlpablPbYOqYzv0LH66bCfoQgi3ukJTMKz6cB+IdimOaoMqE/b+GNyeaiXXKOUczdeijYMsfVa+ny4USf+jKyjeCcbt8Yb+wgKKYtj/nZm9wpDwol8h8Pl8o7QwAGrP+kxoEQgEKF4MmcEmXNZlWb6tsLDwvZ6enhqXy3W2EIIiOI5AxM9jsZg/EokoVkD9uf4Hg8GgEILesgnXfzJ/jHtk0jbMlAG6/g96hW7YUiHv1b/EA4P1uN3uZVpwLkrWoQuBQMP7AABulGWZnKhGuFyun8SthM8HgCoASIobQxcHAgFy6ydHMIrhrLn+07e8xni4g0mISDbr7Pqf2Y9L2trtKOhkgkYPI/R0fAKr/6ctagZHSB8Pvb844oNrITt3WTmOcd95DQpKEi8Fn2oimJ2BpGnFcHhJV/WZls7gHUrXpwypq2+Otj0A4CkhRCKxeIrufKpflZoRdOpLMBg8QwhBcU/SBed6BxH3BIDS/qItDnaFrr4USWz1b/xeB6BqmIMFuixQqWZlPSKeGAqFlM+igaNPCEHeo+kC85Nz1ThV2HmFnsVPlh0FnSwWKNARbNkcgsYvhpZ0xkohzOK89GrKynHU7vQIlFYmYnSdgIjkHJPzorMv79PrUuuoLgwAJYTuFU891YCmTZtWVlJScpwQ4oJ4KsOdVAGmKIvkEHS71+t93Bj0qr8VutZOivC5FI72nxSWFxHbZVkm13+KUJiRLRfqx8yZM3eLxWK0nfRDCg1M2aBcLtdRDQ0N7+t5qDFXyGmPzD1pRU0OChSsiyyL/hz/1nL3888/T+GKUxb14JPC+9Lnlb71aKGCf9/R0SEVFxdTrJyUlkc5f9Ac3AE7Cjp93buDmNN+8YZv6HkbfLFSCNP1QtvfzuQ+vZXjMCT9uAAR7xw8Yb7TDAHDS6G/bx9mquRrmEAvAnYU9N+qITyhec1tsHnVjUOaNiuFMF1HsrFPb+U4KsdfChVjKb+DUq5DxCuHBJlvRp/PVxqJRGhFnrIEAoGL4oG5blN/OWCTQUbMBMwQsKOg3xf3+FPSEVHcc4p/PpRipRCm60e+tWFwMLofESn6IJdBEggGgz+h/XMhxE/D4TCZRyZFctRZz1B0tJXxVICHhkKhLwfZHN/GBNISsKOgU0aZo6jH5O5Pbv9DKfkmttl4aYyomgs1k5UgllT+gYhs6D/Ih0w9zKUDxpmGhA90CFpF+9dCiJ+pViNkFXK5JElD+9o5yL7ybc4nYEdBpwwoimnLuk+Pgs5WchwcfGFB782u2HsQjN5Vi8IKryJiulRkgwc/jO6kpBBdXV0PCiGOoITXaYYeo8PRsrKy61KldRtGuHioGSRgR0GnJL270ZjJZJFMF4dSWNB70ysomQLjvkO5mZXycTxUKoVJ5TI0AlhXV7dHLBa7EBF9qtkeiftaIUSDy+W6NVUC6qE1yXczgWQCdhR0yuReS9389v3dIRYlT/DBF72gp6slFt0A6z6ZBT2dfW9rFpbuAbU7PgKeoommO5SJuodqT0+hdCfsnUhu34iI6eyJTY+TL2QCTCD3BOwo6IkDpaEKF+E1I+h0XWfr67DuU/rGnL6M3vUZKPYeOOBZs7puq7kgou2egwFD5huYABMA232QhRC8Qu/nwRyqoPMKnT/5TMCZBOwo6LyHnuJZs/IsgPfQnflh5lExATsKOlu5ZFjQ2cqFP/hMwJkE7CjobIeeYUFnO3Rnfph5VEzAjoLOnqIZFnT2FOUPPhNwJgE7CrqlsVyyEWclm20MNR46PcYcy8WZH2YeFROwo6BbGm0xGxmLshFt0aqMRfTI2z3aot/v16dK+3tjY+Px6VLG8UeYCTCBbQTsKOiWxkPnye5NwK7x0LWe6vKF0o/6TEXH88sEmIC9Bd3SjEU82b0J2DFjkdZLiovS2dlJWXL20fX855Ik3c5zyQSYQN8E7LhCtzSnKD8AyQTsmlNUtzqfFhfzJQBQAADdaiYdTmPGDzITMEHAdoJOfRZC/A0A6unfG1dcDq3r55sYCl9ihkDF2Augcvzl2qWLEJHShNmlYCAQICunMwHgU0qFJoS4nrIRAkBQkiRKZMyFCTCBNATsKugk5iTq0NnyKqz7jMN1W/UEj5myGIrK9tWqOx0RKWO7LYrf7x8bD+X7kprk+AEhxM2I+CIAUDQ0Tttmi1niTtiZgF0FvRIANmngvv3guxDrXmNnjnnRN0/hBBi/17/1fa1GxI126bzf7z8RER+mZMVCiDnhcDgcCAQou/wJtGIXQhwaDoeTHoRgMDhBCEFB83cAgIjX651rTPKsjS8YDN4rhKDsTBvi90wPh8P/0Y9dTVZBh/KUn29XSrIshNiMiEsolnmq8Le6A9xmIYTP5XKVCCFuAoCp9AwLIfzhcDgBXW3jmHj+lnPjyUX2VJNUU3JmGt8D5eXlD6TrP/W1vr7e3dLS8hNEpK9Z+j4+F41Gr3K73WMQkc4gKBn1UZIkUQalXiUYDO4uhPi1EGImItLnTekDpclLlSjbLs8I96NvArYUdOqyfttlw/ILoK3pCZ7LIRIwOBSFELFuiFVadvvUqVMLamtrHwcA+jr2byHEYeFweKPP55vlcrkUUZJl+chIJLLY0Kh+myatRYzP5xuFiC8jIsXaf8Hr9c7WC6fP59vD5XKRlzKJZKpCWe0vkyTpD/oUczpB3yKEeAwRT1JFmupQRD4cDr9N/zHRBl32kSzLsyKRyNfGTqgHxvTCOzxNH5sBgPjQC5BKL0Gvr68vbGtru4LEnF5Yaer5tyzLcyORyErLJpgrygoBOwv6afGv2n8iCpSGjtLRcRkagdqdHoXSyoBWyfmIeNfQarTubr/fvxMiUtaNsfrtFcM2TEqbdJ3oFwghzguHw3cbexYIBLTD1lLjNT6fb5Lb7Q7HBZlyfrYj4l9kWb5PCNGCiLSCJfGjfnUh4hGhUCik1W8wsVTeOwDwRXzP/y0hRJvH47llyZIlX/l8vokul2up+sKg1fBfhRC3FxQUNPX09EymlwUi+tWMR5LX6z1S/8JRX3j3xnOSnq62vRER75FlmVJP1aqp7k5UD5G17hkFHYPBIK3Kr1Xb+QAAbpRleVn8m9EO8W9r5ANyZLo+WDfbXFOmCNhZ0CdQQl3lExJrhVUf/gDIS3KghR2LthKjkLnj93oH0DVCQzgZEXutAgfK16rrA4HARfR1HwDaDAeg+hV4ygTLhtX3wsbGxqONjkiBQODmeN0XxxOQrxFCHBwOh0l0aQujsKWl5SlEnKsK9smhUOgp/bhmzpw5ORaLkRiT8CZZ3BgEnbZyTg6Hww3GRNG663oQ8dRQKPSYvg1DP+gQeKYkSS/rXhw/AgB6kZQh4uexWMxvXMUHAoH941s9i8h3TL0vSdD9fv+hiLiQ6gCAV4qLi+c+++yzm3X9IMG/UghxTTz3aY8Q4v/C4bBylsUlPwjYVtAJnxCCHs5Z9O+N3/wSWhvp2+bASjbd8qNdK2HVh7R1an3RxjFY139v7SlQtT1t7SrFVtst6r4yzfX0uJC9U1xc7NMLjd/vD6hC1NcKPKVg02D9fn8VIpIgfx8Aklb5gUAgIZTxtHEPSJJEe+yJJCs6Qb0i/l6ksBRJLxyDoKe1l/f7/Wcj4g/pUXa73dctWbKk1+rE7/cfE98SUl4mxm8Ruv3/njRbT0pXA4HA1fHbf2MUdMOWVsozBLrHcCbBXrrWf5QzWqPdBX0efciIQE/n57D24zqQY7RNaL5YGUc8Xat2b8PlroAxuzVAQTHtKCjlTES0jS2oQVSvlCTpOj1rgyD32v9WhUwvzKdKkpR4++vqp+2WU8LhMB20agKoCXWvVbG+D+m2bAyCnvYQ0swTGwgEaLtDy96d4BAMBsuFEBIA7C+E+FgIMS0SiVAimF4lXX8MQp3yWwxVpgo/nSXM6a8tM2Pia7JLwNaCTihUCwb6sMLm1TdB8+pbBkTI7mJrdjBDGUfFuIuhctwvtaZov/Qgs+1m47pAIEC25pcZDxENgtrnNQYP0yTB0tW/nMYeCoW+Veum7Zwn4weRZHVC1jOHezye1anGHI1GJwEAHc7WIuJ9oVDop+qLRHsh0H/7FfQZM2ZUuN3u4xCRzogoOXdiD8zQbkLQZ82aNT4ajb5OGRXj3zLSinFf/QkGg/sJIcLxba3yuAXM7R6P59Z0c0vWMqovAIddyMYHwMI28kHQj40fJCkmLrTdsObjAES7zG/9DkUIzXK2cxueokkwdjcJXJ6R2nBITEjEbFEM+99fknmgEIJWy8ayV/zA8hIA8MStSG6QJIkOKpOKbnWa2CefM2eOt7u7m/a0aVGQtKVi+N1AeDwhSRKZN9IWh1lBp5cHWZ/QgS2ZFPZX0gl6ou1UFaTrj2H131/b2u+TrHTM3sTX5Y6A7QWd0Agh6DBIMc9oXf8gbFzR67OclqCdxXYg0z7YcVRtdz2QuaJaJEQMDqTdTF+rt1AZQFsJs0b9PYYojcq2i9/v31e1yy417j1nU9CDwWBQCPGMatL4JZkNlpeXL9JbsqTbcjGs0FnQB/CgDLdL4dF0AAAgAElEQVRL80XQ6WCUDs2UsvaTOuhq+5epuZqw13/AXUgWZwBrPw5AV3uSY42pOvq7aLBi21+92u9LKnwwaue/Kv+N9ayFb/9Di9X+S1HZD2DMFFqcJspsRDTacfdfUeauoFWr5jg0kFZSHgwaDleVrYna2tpf0WFmqv1g9fpnyUQcAL7xeDwHLl68eNVAOmJmhW5oZ7XL5Tq0oaHhM2M7JgX9b5Ik0bfWXge3VF+6/ugPluOPUa9zioGMma+1L4G8EHTCp3c0at/4DDR9dZYpqmOmLIKiMjIuAGhefTN0tf8HOprJkc66kklBLxrxfSipmA4V42i3AaCr7S1Y+8lsU52vmXw/jKg6Qrt2ASLSXrFtSjAY3FEIQa7+5Nrf594wddqwAk9pkeL3+89V7etXulyumbIsU5TG6fp9bz0AnfVIn4ei6aCZEXTDCjutIJs5FNU7XaXqU7r+qE5NFEah1gxr2zwk3JEBEcgnQT8EABJ2uY1fngZbNvW/2CRBI2Hrq8SiG2DdJ7Ogp/PLPq8rLN0Dand8BDxFpD/mitV1m/12Qvb3tTv+Wd/JaYhICbhtUwKBwCnxgz6tk0mWKak6aViBp7RJ1zkojRZC3ImI5GxTYrTr1uo3OCU92tTUdEa6ZBrTp0+vrqqq2mLYJul3D93soWYwGJxH7v9q35JW0To7+kGZLRrY9bk3Tjbxzc3NleksaWzzAHFHehHIG0GnngshyHOUrANAjm6E9Z+fAF3t7/Y7rZXjLkmscNNd3Nn6Oqz7NLGaTXnZ6F2fgWLvgf22Z7zAqro3r75Z+ZbRXyko3gVG7fIkUOwWtTyEiJqHYX+3Z+X3ZsQ5VUd0K3DZaIJI1xvsrXvUMLy9bNu1ug376OQJel4oFHrQuKVRV1e3ixBisRBidSwWO37p0qWKNYyZFbrB7HIDAMyWJOlN3fjQ7/cfiYj0fGsHpkmCrjsLqEjnWOT3+w9CRNqnT+dYRHbutHdHoYnfiMVi9do4tL5QrJi2trbL416u5IR1kSRJFLwt5fZOVh4UbmRABPJN0GnzmEyvxtAouzs+gjX/I4/u/gvtJ4+c8BvwFG0P7gLl9kShVfTGby6GLZsoDHf6Qqv9qu1u1FuM9NvwUOumoGTR7hXQuv4hoK0mM2XULk9BSfmh2qUryDkLET80c2+2rhlsmjnD1kHKYFx+v/8oRCQPR5c6npRWMdpYDR6W5Lr/iizLtxUWFr7X09NT43K5zhZCKG71RjE1I+iq8F8aF9LfqX1SwgvEg429IoSoRESymKGVgtZfusW4z03nDWQhc47ab831/y1ELELEw7Q+6uYwyYySVt6tra30dZW+GVGhwGx3yrJMzkztLpeLLIGon/Q5kxHxqlAoROaiLOjZ+mAMsZ28EnQaqxCCTL+2nhACQEfzC7D+8+OGiME5t4+c+FsoH510vmC3g1AFts42nFbax4TDYc2hps/J0Du+pIuaaIj/Ysr0juy0AeApIcR2fXTgU1mWj45EIv/VvQz63XKha6dNm1ZWVFT0ICL+JE391M/7EJE8VSuEEI+Gw+GT9deaqQMA6LBVy/aUKjhXSVtb201CCHox6F8g+qZiZD5aVlZ23YIFCyjJCJc8IZB3gq6K+g3qSkLB3Nb0GGxYTqFAhncpqz1JSQCtK3RAeI/dqBicgIzOPv12VxdmlwQplcWGPv5LSs/SVI2QYJaUlBwnhLggvmjYSTUxpCiLFPfl9lRhZc2u0Kk9dTvj6LidPXl5fVeNdkhbMI97PJ7fx2Ix1IUCTmmamSp8LhlwUZiMWCx2ncfjoWiPFKKASjpHJ6yrq9tDlmWyAKKAYDXq9U30DThdqOB+J4YvyDmBvBR0VdTpRHSmRnDD8vOhrck2/jJZn9iisv1gzBSKu5QolBwi4R6a9Q5xgzkhoA/nm+4gOCcd40azQiBvBV0V9W8AIPEVmQJjUYCs4VZcniqYuPcn+mG/j4jfG24cnD5eNZY5hkIh+tbQqxgOmpOiSjqdDY9vK4F8F3SKbbFcP5kr35+iWMAMl0ImlOP37GXpQ/FG6OszF4cQ0B1o7uV2u+spxrphaBT69njVEqzIGFXSIRh4GP0QyGtBV1fplL2FvP0SZe0nc6Cr7Z+On/yymmOheoc7jeM8IJ4oQW8S53gOw2GAasq4F1QLL81K5lGPx7Oip6dnz3hsezpApVy8lIVog8vlCjQ0NJhzpx4OAIfJGPNe0FVR18eAVqZuwzcXQ1vjo46dxuodboeyGi3TWGKY1yAiseDiQAI+n2+qy+UiE8Md+xjeenKmCoVC1rpDO5CnE4fkCEFXRZ2ytbyhn6SWdffDppVXOm7eRu38hBIOwFDmxvfNn3PcYHlASQTUrReKbXRO3LJlqiHB81+i0ei9zz///MCSBjBjxxBwjKCrok7mV5SZZm9thjpaXoJNK66Ens5esZDybhKLRkyFqh1uhcISCqOdKOQ4dHA8rRkdEHNhAkxgGBNwlKBr8yiEoFxrW6NZAUC0+1tlpd6fJ6idn4PSkbMUG3OyaNGVJYiopOjjwgSYABNwpKCrq/WfqckEErNMrvOt6+ebDr1rh8eDQhZ4R83TR03UunUjIlKWHy5MgAkwAYWAYwVdFXVavZKnZJI7NyXJaFk3f0CZj7L9vFCmofLR8/TJKbQurKXs9YiYlDU+2/3j9pgAE7AfAUcLuirqe8bTkV6oRWnUpoDS2bWsnw+t6+YPOPF0JqeREjp7R8+D8lHzUgUBo8h3dyDiB5nsA9fNBJhAfhJwvKBr0xJPpEDx1Gkbhmx1E6Wn83NF1Cm2eiyaO18cyvk5YuThipgXFO9sfJoW0DcNu8Uzz89HnnvNBJxLYNgIuk7YaRuGhF3JUZr4udwOHS2vQWfLq9CxWVIOUjNdKDVeSfk0KC4/VDFDdLm9xiYlVcj7z+SR6c5y/UyACdiewLATdJ2wU15GEnaKAd2rdLW9DR3NSxXLmJ5OCrZnTaF47JQjtLTSD8XlB6erdJkq5MM32pg1uLkWJjCsCAxbQdcJ+zwAoFRFwXQz39PxKfR0fQVyT6OyLRPraQJZ+XsDxKKNIPc0KT93e2rAVVADbk8tuAuqweWpAbfyf/p5LRQUTYKCkil9PWC0El+IiPOH1VPIg2UCTMASAsNe0HXCPoky+6jCnlbcLaGeXAntj9PWSgQRM7/Pk4EBcJVMgAnYgwALeop5iCcXJu+dueqf2RmYKhJx+rMUETdnoH6ukgkwgWFIgAW9n0kXQnjiOSYpQWetmtmF/k7370YAIFMZ+jvdv19ExNgwfNZ4yEyACWSYAAt6hgFz9UyACTCBbBFgQc8WaW6HCTABJpBhAizoGQbM1TMBJsAEskWABT1bpLkdJsAEmECGCbCgZxgwV88EmAATyBYBFvRskeZ2mAATYAIZJsCCnmHAXD0TYAJMIFsEWNCzRZrbYQJMgAlkmAALeoYBc/VMgAkwgWwRYEHPFmluhwkwASaQYQIs6BkGzNUzASbABLJFgAU9W6S5HSbABJhAhgmwoGcYMFfPBJgAE8gWARb0bJHmdpgAE2ACGSbAgp5hwFw9E2ACTCBbBFjQs0Wa22ECTIAJZJgAC3qGAXP1TIAJMIFsEWBBzxZpbocJMAEmkGECLOgZBszVMwEmwASyRYAFPVukuR0mwASYQIYJsKBnGDBXzwSYABPIFgEW9GyR5naYABNgAhkmwIKeYcBcPRNgAkwgWwRY0LNFmtthAkyACWSYAAt6hgFz9UyACTCBbBFgQc8WaW6HCTABJpBhAizoGQbM1TMBJsAEskWABT1bpLkdJsAEmECGCbCgZxgwV88EmAATyBYBFvRskeZ2mAATYAIZJsCCnmHAXD0TYAJMIFsEWNCzRZrbYQJMgAlkmAALeoYBc/VMgAkwgWwRYEHvh7QQwgMAhwJALQDUqH+n+3cjADQBAP2d7t8vImIsWxPM7TABJjB8CLCgp5hrIUQVAMxV/8zOwOOwAADoz1JE3JyB+rlKJsAEhiEBFnR10oUQkwBgFgAE1T/ZehxI2CUAiCDit9lqlNthAkzAeQSGvaALIeYBwBF9iXh345cQ3bgCYls2Qax9I8S2bFT+lpX/b0r83z2iCtylVeAeMRJcpSNh2//p5yPBUzURCmt36uspWgwACxFxvvMeNR4RE2ACmSYwbAVdCHFsfJ/7ZwDwo1SQO799Hzo+Xwbtn74IPRuWWzYPnsrxULrzwcqfkkk/TFfvsvhe/T2I+KRlDXNFTIAJOJ7AsBN0IQRtq5CQB/SzK3dvgc7lb0PH8rdhy2evQLR5TcYn3+0dBaWT94OSyQdAyY4HgqtohLFN2oohYaeVOxcmwASYQJ8Eho2gCyEOUYW8Xk+EVt8t7zwB7Z+8oGyj5Kq4SiqgbHcflO9zHBRU72DsBu2zk7C/kqv+cbtMgAnYn4DjBV0IsScAXAgApyWtyDuaofmdJxQxlztbbTNTrmKvIuoV+xwHJPKG8hAA3IGIH9imw9wRJsAEbEPA0YKubq/cAwDb6Ym3vPOkIuQ9m1baZiKMHSkYOVER9vJ9aKs/qawFgIsR8THbdp47xgSYQE4IOFbQhRC0T363nmr7R2FofvsJ6FqVPwvcovF7QcW+x8GI3f3GB+RGRLwsJ08NN8oEmIAtCThS0IUQNwHAJRpxOuDc+Pyt0P7Ji7acBDOdGjFlOlQHLwd3aaX+8iWISIe8XJgAE2AC4ChBF0KQa/5SANhbm9uOr96EDUtvgZ6mr/N+uovG7wk1dVdA4aid9WNZAQAHI+I3eT9AHgATYAJDIuAYQRdC7A8Ab+hptLz9uCLmTitjjr1LMXM0lLmI+JzTxsrjYQJMwDwBRwi6EOJqAPiNfthNDddB63tPmyeRZ1fWzLwKvHtTuJmkcg0iEgsuTIAJDEMCeS/oQojD41ssz+rnbs2jp0PnyvccP51le82B2tm99PsARHzT8YPnATIBJtCLQF4LuhBiewBI8stfcfuPIbZl+AQw9FSMg4nn9nIkrUVECuPLhQkwgWFEIN8FnQ4CEzbmK++eBdHm1cNo+rYOlSxftrsoyYLn/fh++veGHQgeMBMY5gTyVtCFELQsnanNX+Oiq6Htg4XDdjqLJ34Pxp70J/34b0bEXw5bIDxwJjAMCeSloAshbgCAS7X5an3/WWhacu0wnL7kIXu/d6Ri1qgr5yIiecpyYQJMYBgQyDtBF0KcAAB/1eam48vXYe2T52V1qlyFpVA793ogu/A1j5wGPRt7m4CbuSYTna4+7GIo3/d4fdWzOVpjJkhznUzAfgTyStCFEHsBQBgAxhDK7vWfw6r5P8k61eLtfwBj/+8Bpd3Ob/4Fa/56Zq8+mLkmUx0fc9w9UDKZzPKVQo5HsxDxw0y1x/UyASZgDwL5Jui0SaxETSRLlnV/uwC6VmVfp8yItZlrMvUIFNRMgjHH3g2eirFaEw8h4umZao/rZQJMwB4E8kbQ1XjmL2vY1v/jEiWGeS6KGbE2c00m+z5iyo9h1FFJXrLTOJ56Jolz3Uwg9wTySdD/BgBKcgqKmrj+mdwFGjQj1mauyfT0jzriBn2UxgWIeEym2+T6mQATyB2BvBB0Na75Ig3T6odPyWkIXDNibeaaTE87hd4dd8rD+mb4gDTT0Ll+JpBDAvki6CEtByglp9gQoei4uStmxNrMNdkYQbXvl/okGRIiBrPRLrfBBJhA9gnYXtCFEJSy5wlCI3c0w+o/n5TzTENmxNrMNdmYbsp8NO7UR/Xp7I5DxCez0Ta3wQSYQHYJ5IOgvwYAPyIsm169Dza/ttVcMJfFjFibuSZbY6g86EwYefDZWnPLEPGgbLXN7TABJpA9ArYWdCHEPABQFLxnw3JY/fDJtkjobEaszVyTrWmmxNPjTnkECqp30Jo8ExHnZ6t9bocJMIHsELC7oNNBqJJibYN0A7S8uyA7VPppxYxYm7kmm4Mpn1oP1YGEZVAIEeuy2T63xQSYQOYJ2FbQhRATAGAlIZC72mHlPbOUPXQ7FDNibeaabI7FPaIKJpyzECgkgVomI2L+5+XLJkRuiwnYnICdBZ08QpXwge0fRWD9M4lYXDlHakaszVyT7YGMrr8NSneZpjV7PiLele0+cHtMgAlkjoCdBT3hSNS0+Gpo/Y99QuOaEWsz12RuWlPXXL7PsUBmjGrhbZdsTwC3xwQyTMCWgi6EqCSjFm3sK+4MQKx1fYZRmK/ejFibucZ8i9ZcSbFdJp67RF9ZNSJutKZ2roUJMIFcE7CroJOLP63QoePrt2Dt4z/NNaek9s2ItZlrcjGosSc/BMUT9taaPh0RH8pFP7hNcwT8fv++iBgBgAryx5AkKSk2srla+KrhQsCugp7YbtkQuRla3lH8imxTzIi1mWtyMaDKA06DkYeeqzW9CBHn5KIfxjZnz55d09PTcwYA/F883v1OAFBE5+EAsFoIEXG73X9oaGj4LwCIbPW3vr6+pLW19SkAoJAJSwsKCo5auHBha7bap3asEHS/3x9AxL+r/T5JkqSnszkGbit7BGwn6EIINwBENQQr75kN0c2rskfEREtmxNrMNSaasvwSskWfcHbS57kAERO8LW+w/wrR7/fTAe3vAGBEH5fLiPhMUVHRGc8++2xWsoDPnDlzciwWI8e2cWQ563K5ZjQ0NLzf/5Csu8IKQQ8EAokMX0KIh8LhMIdStm6KbFWTHQX9MACgr5jQ3fgFrHrAfgECzYi1mWty9SSMP3MBFNbuqDXvo9VnjvqCwWDw10IIyh/oAoAuAKC3TYPupU5bDscLIUarfXyluLh4bjZEvb6+vrC1tfWPAHAyADzi9XrPWbBgQbeeVSAQeBwAjgOAZiGELxwOv20lSysEva6u7oeyLCtWBS6Xa05DQ8NbVvaR67IPATsKOu0RPkaItnz6Eqz7+y/sQ0vtiRmxNnNNrgY2+uhboXTXQ7XmT0BEEqWsl0AgQBmo6GUyCgC+kmX58EgkQtsqSYW2PlpaWu5DxJPUX1wpSdJ1We9wigbzQdDtwIn7kB0CdhT08wHgDhp+63tPQ1NDZj63lFC57DsB2PTaA0oauYEUM2Jt5ppUbRZUbQ81dZcDJb5u+y8tVK0vlEiaxq+WCxDxTutb6b/GYDD4KyHEjXQlIp4ZCoXShiOoq6vbXpbl59X99X8LIQ4Lh8M5t9BhQe9/nvmK7BGwo6D/Nv51W0ldv3nZg7DpFfrGa20ZefBZUHnQWUqlWz5/Fdb97cIBNWBGrM1ck6rR7S56AdylI5VfbX7tftj06v0D6puZi0cecg5U/ojOH5VyHSJeaeY+q68ZoBhiIBCgKJG0B9coy/KPU63mre5jf/UNcAz9Vdfr91ZsuQy4Ub4hbwnYUdDvAwBFbSnuOcU/t7LoxZzqpZVw0xLawjVfzIi1mWtStVh7+HVQtse2MCuZEHWDg9H9iJgIxWiewtCvDAaD9wohqO0eWZaPjEQiiwdSq9/vr1L3/78PAK/IsjwzEom0G+qgF8FfAOAEAFhWWFhYl8JSRX/NGiHEweFw+Is5c+Z4u7u76WsSRftM3BsIBGjBQQuPdOUbj8dz4OLFi5NO86dNm1ZWXFxMAefobbprvA4yAKD+LpNl+dpIJPKm0YrHKOher/fEtra22UKIXwHA98gaSAixGRGfi0ajVz3//POUFDypBAIB+jr2D/WHR+mtXHRjUc4AYrHYpwUFBecKIaiP26n3UJ13eb3eexcsWNCRbtAzZszYzuPxXCuEOBwRyZckFj9f+FQI8bvy8vKnWltbaR7ovCHdPAxk+vnaFATsKOhkXnUU9ZXc/cnt36piFPPuxi9h/dO/gp6mrwbUhBmxNnNNqkYLaibDqCN/rz+0tHylPmJ3H4w6QtnpoPIPRDx6QAAsutjv95+IiJRSiQ5EB3XYqXspJIRY3z2/3z8WEV9SBTTlyt7wYljY2Nh49LvvvttjpaD7fL6pbrf76biViSaSRopkovln48GrQdDJK4wsfEgUiZmxbCATS0mS6MWQKGYFPb6+oQOrS1RWqWY57RwFg8G5QgiaS7KXT1UoHzCdlezOgm7RByhPBP0VADiY+rr2sbOgY/k7lozeKjGnzpgRazPXpBtYpkW9ZId9YMwJia2cV+OCd4glkAdYiWp7LgHAVPXWD2RZ/mmqlWq6qv1+/1GIqDihCSGOCYfD2kpUuUW1wSYLjwL1mvPC4fDdBtFPOO8IIRK/TyfoBrHs18rF5/NNcrvdYSHEzuqq9a8AcL8sy9+6XC5a/dOKn4SOzhJuCoVCFLhIsbc3CLrW9Adxb+o/CCHeRMT9EZH2DOmAmcoLXq93tn4lbVLQ6YVCf2iRt0AI8Uj8m/Ial8t1lBDiZwBQpdb/c0mSbtczqKur+4EsyzSP1Wod9Bm+W5blzxBxP0Q8T9c/upVX6AP8rJi93I4r9I8AYDcaAJkskuniUIuVYp4NQac2MinqhbU7wfgzFQ2k8nFcEBUxyUXx+Xx7uFyu5wBgsq79b0lUZFl+qKKi4uMFCxbQV/eUxe/374SIr8YFklbi94VCoSS3Yt0KXrs/sQLXfhAIBE6h1bHR9NAKQZ86dWpBTU3Ng6qFTlc8wuXJoVCInJUSZe7cuZWdnZ3PAgC9WDcIIaaHw+H/0AUGQSfB/b3X671abz6p3k+r9wNSnS+YFHRqjtr+v3A4TOKcKD6f7wCXy0VbT7T6jni93rnaC4PGV1tbSy81+pZHvgJXhUKh6/VbR6r5J60giDMVFvQMfdjsKOgUtKWWxrviDzMg1j40QwarxZz6ZWb1beaa/uY0U6JOoXS3u5AMRpTSiIj0VThnZcaMGRUej+f36t4y7SvrC20jPFpQUHD9okWLmoydVAWFtunI4zVJKHRbKXvTdgAinggATdoeuVqXfv88yXrGCkFXX1gvqs/03xsbG4+n7RzjOAKBAK3UKXduWXwVnzDLNAh6WiHUWwzRlqVhn9zMHjp1KaU5qM/nG+FyueiFQS+cpPMBw/h6fTvQxunz+Sa6XK7X4xFUJ7KgZ+6jZkdBT7h2f/07OusafDGK+eBrSn8nmTyu+euZvS7QC7rV7VpxUDrp8n8nuoWItngOVNNE2sclXwT6+q4v7Yh4Q1lZ2W3Ggzm/33+uGgo4aY88EAhQrGASInopUJ0Pxn0cdhZCnBIOh+mAjlbAiYNV4wrfCkHXrf5pS+gn4XA48dVIPzjDPn4iZotZK5d+VuFmBT3pRaDvn86aJ0nQ/X7/MYiofOPQb1cZn/lZs2aNj0ajJOjbs6BbrQjb6rPFB1k/PCGEZSt0vWhlCmEuBJ3GMpSXnd1W6CnmBmfOnDkpFoudTVsVOi9RuvS54uLiU/SeogbRO1WSJDqcg0AgQF/9KU3TQq/XW9/a2krx3+nt+5gkSbRaF7p7S42WNhYJ+s0AcPFgPUntLug6K5ktADBTkiQ6/OxVWNAzpUDJ9dpR0C3bQ6fY32Sil8mSC0EfqsOVnfbQ+5ub+vp6d1tb2wlCCDqIo4M52ke+XJKkhJlOqlW2QYwVkdcdoH4uhDg0HA6v0a2gl1Py7FAoRPv3SrFI0LVD05RWOP2NP48Evc/QByzo/c20Nb+3o6BbauVCJoAjdqPwMFtL+8dLFVPFoRQz++NmrjHTh0z03y5WLmbGr10TCAT2j1vDUI7Z6vjWxcdCiGmRSCQRJF93+Knsg9NebVygX6AXgOaEFAwGJ8QPHCnY1nghxJxwOBzW2aj3OixlQd82Q+m2XIx27Oli2bCgD+RpH/y1dhR0y+3QrRZFM2Jt5pr+ps3qfmvt2cUOvb/x639vOPzstRr0+XyzXC4XBfbaQg4y8QBfZIpIWywJqwy9RQbtl8uyfLnmmJRq/9ciQR8uWy4tiOgPhUL/TDWvLOgDedoHf60dBT0jnqJWiqMZsTZzTV/TZmV/je3YwVM0EAiQVcozqoPMNZIkXd3fY9yXm71u9b0DIp4jhJgLACTsSZYbOmem9+Nhg68QQijB9lNFSrRI0DWTSDmVnXx/Y7b7lov+UDRuAZM4vzCOiwW9v5m25vd2FPSMxXKxSiTNiLWZa9JNoVX9TFe/HWK5GMzd+rVLVm2tyW14H3J4MZgegmEF/y9EnBgP/FVsFGqd3boXAOjbIAnuO8XFxT5jSF4rBN2s2aLeo1UI8Wg4HKaQvaYTXOTQyiXhB5DKqUl7Btls0RrB7q8WOwp6RqMtGsWSYsVQzJiBFDNibeaaVG1WBy6F8qnbYsBbsedvbMcO0RYNDje0en24vLz83FSxQtSD0cuFEL9RV/Qp7bl15ovakHsJtUH4yR6cPEhvkSSJXN6TihlB9/v9j6hOQym3HMw4FhnGR98W9GaVplLQ5UrQjfOYxrHIGP643xf4QD6PfO02AnYU9IzHQ9eLeseXr8PaJ8kz2XwxI9ZmrknVoj7aYibEnNq0Szx0ddVGHpKaw0GLEOLvauwVsjapirugT0JE8v7UMnJQ5qBAQ0NDr5jHKdzkUwq13jacAoOpB6RJ3pHEyaSgazbwdAt9g/gLIva43e5lWnCuFK7/5Fr/x7hwL4877NA3DsoJSE47FJ9lkdfr/Yn2YrP7lgsN2hDXnqyQyLCBctU26uZPC01At7Cgm5ebAV1pR0HPSsaiqhm/gKIxu0LnincHHKLWjFibuSbVTJEzVPF2U6Fr9f9g44tKWHjLi40yFkE/XqLGsX8qy/LR6cLmGrZl0tpFG7ZBepkrao2aEXT1pURJOih6olZSHdr2G5wrVYq9fBB0GrQaM4di1BgdwjQm9AKmWDYUPoAF3fJP9dYK7SjonFM0Q5NN1dowp6gyWvISpTgiQgiKJKgliaZfkbv/G4j457KyskV9xXVRV4uKVUkq00YNq5r8mb4Z0KFpL3PFgQg6XTtz5szdYrEYeaH+UA2J+xUFtTLmH7UifK4kSfQNtlfJ1ZaLviMpwudSSsEPEfGWWCz2hsvlIu53rhAAACAASURBVJNR9hTN4OfbdoJOYxVCkHt0Pf17Q+RmaHlHMUSwTTGz+jZzTS4GVHnAaTDyUPqGr5RFiEjWJlyYQEYJGKxc0r5EM9qJYVC5XQWdxFyJedHx9Vuw9vGkAHo5nxYzYm3mmlwMZOzJD0HxhL21pk9HRNrr5MIEhkSAAnhFIhHa5krEYtJXqPMTSHsIPaQO8M0KAbsKOmU72aTN0Yo7AxBrTTgF5nzqzIi1mWuyPRBPxViYeC7FqkqUakQcWjjLbA+C27MdAdWLlxKl3FZWVna7cVts+vTp1R6P52lEpDwHbQAQlCRpme0G4oAO2VLQiat+26Vp8dXQ+h/KUWCPYkaszVyT7dEYHIpCiLgt1122O8PtOYZAIBCgJOOaqZiWfIOCdBWR9ygiXqTundOY/9TY2PjTVCGEHQMkhwOxs6CfRpNPbCgNHaWjs0sxI9Zmrsn2eEbX3walu1BEWaWcr7rGZ7sb3J7DCKgJLChYGvmQGOPZa6Mlc8YnOjs7z3755Zdplc4lAwTsLOgTAGAljVnuaoeV98wCuaM5AwgGXqUZsTZzzcBbHvwdFDJ3wjkLwVVYqlUyOZ495+vB18h3MoFkAmo8e0pXR/HXdyBxpwTWLpfrhVgsdttAUgsy28ERsK2g03CEEBRdbxb9e4N0A7S8u2Bwo7T4LjNibeYai7vVZ3XlU+uhOkChwZXC2y3ZhM9tMYEsEbC7oM8DgAeIRc+G5bD64ZNB7mzNEpr0zZgRazPXZGsgrmIvjDvlEcUGXS1nIuL8bLXP7TABJpAdArYWdHWVTs4IlG8RNr16H2x+TdH3nBYzYm3mmmwNovKgM2HkwWdrzS2jRA7ZapvbYQJMIHsE8kHQKeWQ4llEe+ir/3wS9GxSttZzVsyItZlrsjGAgpETYdypj4KrhDyulXIcIj6Zjba5DSbABLJLwPaCrq7SKRt6gP49mOiIViM1I9ZmrrG6X6nqM6ThkxAxmI12uQ0mwASyTyBfBJ0ORumAVCmrHz4FulZ9kH1aaotmxNrMNZkeQNH4vWDcKUq+ZK3MRsTFmW6X62cCTCA3BPJC0NVVeiK+S/tHYVj/TMJiI+vkzIi1mWsy3fFRR9wAI3b3a80sQMRtgdYz3TjXzwSYQNYJ5JOgU7xo8j5Tyvp/XALtn1AO4OwXM2Jt5ppM9nzElB/DqKNu0TcxDREpTjUXJsAEHEogbwRdXaWT5yh5kEJsy2ZY97cLoGvVh1mfGjNibeaaTHW8oGYSjDn2bqDYLWp5CBFPz1R7XC8TYAL2IJBvgk5ZT8IAMIbwda//HFbN/0nWSRaO3hXGn7E1pG/bfxug8bkrevXBzDWZ6viY4+6Bksn7a9WvIOcsRMz+my9TA+R6mQATSEkgrwRdXaWfEE+AQJlRlDKYFHJDfRbIUaf6sF8AFpRA81t/ga5V/+1VpZlrhtqPVPdXH3YxlO+blAOBD0IzAZrrZAI2JJB3gq6K+g0AkIjW1fr+s9C05Fob4s1ul7zfOxIoAbSuUL7Le7LbC26NCTCBXBHIS0FXRZ3M72Zq4BoXXQ1tH9gnxG62J7R44vdg7ElKcEqt3IyIv8x2P7g9JsAEckcgbwVdFfVv4tnFt9Pwrbx7FkSbV+eOZo5adpdWwnYXvahv/X1E/F6OusPNMgEmkCMC+S7olHB2uZ7ditt/rFjADJfiqRgHE8/t5StUi4iUXJkLE2ACw4hAXgu6uko/HAAog3uirHn0dOhc+Z7jp7FsrzlQO/tq4zgPiGeJedPxg+cBMgEm0ItA3gu6Kuqkar/Rj66p4Tpofe9px055zcyrwLv3XOP4rkHEXgrvWAg8MCbABJIIOELQVVEnw+s39KNreftx2LA0yVvSEdM/5ti7oGTHA41jmRvfN3/OEQPkQTABJjAoAo4RdFXUawBgaXwLZm+NRsdXbyqi3tOU/9nWisbvqZglFo7aWT/Z5Dh0MCLSATEXJsAEhjEBRwm6No9CiJviuaUv0f4fbV4DG5+/Fdo/SbIEyatpHzFlOlQHLweyaNGVJYiopOjjwgSYABNwpKCrq3VKVnu3foopSmPz20/kNPTuQB85CoFbse9x+qiJWhU3ImLuQk4OdCB8PRNgAhkn4FhBV0WdVq/kKZmwVaefU5KMlneeyHnmo75mlzINle9zHJTvQwmbksraeAiZixHxsYw/HdwAE2ACeUXA0YKuivqeAHChFqVRmx1KZ9f8zhOKsNsh8bTWL4oBQ0Jesc9x+rRx2q8fAoA7EDF32T3y6vHmzjKB4UXA8YKuTacQguKp0zZMvX6KezYsV0SdYqvH2jfmbPYp52fZ7j5FzAuqdzD2YwF90+B45jmbHm6YCeQFgWEj6Dphp20YEnYlR2lixd69BTqXvw0dy9+GLZ+9AnSQmuni9o6C0sn7QcnkAxQzRFfRCGOTkirknDYu05PB9TMBBxAYdoKuE3banCZh/1Gqeez89n3o+HwZtH/6ItAq3qriqRwPpTsfrPwpmfTDdNUuU4X8Sava5XqYABNwPoFhK+g6YZ8HAEcAQDDddHc3fgnRjSsgtmWTsi0T27JR+VtW/r8p8X/3iCpwl1aBe8RIcJWOhG3/p5+PBE/VRCis3amvp4pW4gsRcb7zHz0eIRNgAlYTGPaCrhP2SZTZRxX2tOJu9QQAAO2P09ZKBBG/zUD9XCUTYALDhAALeoqJFkJUAQAFSqE/szPwLJCI05+liDh8QkNmACRXyQSYwDYCLOj9PA1CCA8AHBrf066NOypRaAH6O92/GwGAwtbS3+n+/SIixvghZA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BzBJ6bZQJMgAlYTYAF3WqiXB8TYAJMIEcEWND7AS+E8ADAoQBQCwA16t/p/t0IAE0AQH+n+/eLiBjL0Xxzs0yACTiYAAt6iskVQlQBwFz1z+wMzP8CAKA/SxFxcwbq5yqZABMYhgRY0NVJF0JMAoBZABBU/2TrcSBhlwAggojfZqtRbocJMAHnERj2gi6EmAcAR/Ql4tFvV0J0zRqQW5oh1twMcksLyOrfsZZm9d/N4CqvAFdFBbjp7/Jy5d/0t1v5uwI8Y8aAZ+J2fT1FiwFgISLOd96jxiNiAkwg0wSGraALIY6N73P/DAB+lApy96efQOd7/4bOt/8J0dWrLZsH96jRUPz9qVA89QdQtOde6epdFt+rvwcRn7SsYa6ICTABxxMYdoIuhKBtFRLygH52RWcndP33Q+VP57/egVgTnWlmtrirqqBor+9C0Xf3huK9vw9YUmJskLZiSNhp5c6FCTABJtAngWEj6EKIQ1Qhr9cTia5eBe2hBuh465/KlkquisvrhZL9DoARwTrwjBtv7Abts5Owv5Kr/nG7TIAJ2J+A4wVdCLEnAFwIAKfpp0NubYV2qUH5I7e322amXCNGwIhAnfKHRN5QHgKAOxDxA9t0mDvCBJiAbQg4WtDV7ZV7ACDpJFIT8ujatbaZCGNH6ABVE3bD76jTFyPiY7btPHeMCTCBnBBwrKALIWif/G491Y43Xod2aQl0f/ZZTmAPptHCXXaBEYGZUHLAgcbbb0TEywZTJ9/DBJiAMwk4UtCFEDcBwCXalNEBZ/OjD0Pn22/l7SwW/3A/qDzjLOM2zBJEpENeLkyACTABcJSgCyHINX8pAOytzW3Xf95XxDy6Kv99dgp33gUq5p0FBdttr390VwDAwYj4DT/PTIAJDG8CjhF0IcT+APCGfjrbGxYrYu60Un3p5VC09/eMw5qLiM85baw8HibABMwTcISgCyGuBoDf6Ie9ef79sOUFWqw7s1Se9VMoPXS6cXDXICKx4MIEmMAwJJD3gi6EODy+xfKsfu6arr4Suj/52PHTWXrIoVD5Uzr7TSoHIOKbjh88D5AJMIFeBPJa0IUQtJm8XD+qtfNOBbIxHy7FXTsKRt/1R+NwaxGRwvhyYQJMYBgRyHdBp4PAhI35uvPOgVjj+mE0fVuHSg5IY+b/WT/u9+P76b022YcdGB4wExhmBPJW0IUQFN9kpjZfm++9B7a88tIwm75twy2cshvUXP1b/fhvRsRf2hnIrFmzxkej0dcBIMlsp58+NwshfOFw+G07j437xgRyQSAvBV0IcQMAXKoB2/LSC7D5/ntzwc9WbZZOPwwq552l79O5iEiesrYsLOi2nBbuVB4TyDtBF0KcAAB/1Zh3vf8ebLjxd3k7BaWHTFO8QAsm7wRkM9/+fGRIB7oVJ50CI+qSfI1m2zVao0HQPxNCkPdrR1+TiYjR7u7ul1544YUNdph0wxiWFRYW1i1cuHD4HOLYYRK4DwkCeSXoQggKIB4GgDE0gp4V30DjL3+Rt9NJZodkfqgvIhqFxosvgujaNYMeV/VlVyghedVCjkezEPHDQVeYoRudIIZOGEOGpperzQGBfBP0P2lRE8mSZeNNN0D35/kTl0U/v3SQOeoPdwNFVzQWSq7R9JsrBv04eMZPgOrLLgd3DeWyVspDiHj6oCvM0I1OEEMnjCFD08vV5oBA3gi6Gs/8ZY3Rxttvgc63/pkDZNY0OeIwH1ScfqZSWc83y2HT3XfCqJtvS1S+/sLzhrRKL973h1D180Q4G6p3mt3iqTtBDJ0wBmueaK7FDgTySdD/BgBKcgqKmrjpztvtwM9UHwqnTIHCHXeG7i+/gJ6vvwLR1QVVl1yqpKGj0vzwQ0pc9qqLfwXFP9hn688efRgodAGt5CmGi3v0GCWbUnQl7aCYKyPPv0gfpXEBIh5j7s7sXGWlGNbX15e0trYeDwA/B4BdAcAthNiMiBTA7PpQKPRRX6MKBoO7y7L8C0Ss07b06H6Xy/UCIl7T0NCQ2LKaM2eOt7u7uyFd+kK1nSckSaL+gN/v3xcRIwBQAQBXSpJ0Xaq+BAKBIwHgH+rvjpIk6WntukAg8DgAHAcA3yAipU08UAhxbfw8aSdE/BIRD25oaEiKB01jEkL8WggxExEr423H4nV8CgC3eb3exxcsWNDneUV2ngJuxUoCeSHoalzzRdrAm676dd6EwK256loo3H33pDnrWbECCrbbFqJ93U/PhNimjVBy0CEw8mfnKdfKzZtBxGLgrqpOurd1wVPQ+g9KYNR/odC7Ndder7/QVgekVgm6z+fbw+Vy/V0V8lRgugDgMkmS/hAPESH0F9TX1xe2tbVdQcJHL4E0VEkIr5Ak6fd0fy4FHRHXCSHo5UDGAS61v994PJ4DFy9evIr+b3JM/5ZleW4kElnZ/5PEV+QLgXwR9JCWA5RWsrSizYdSfsKJUDabIhOkLx2vL4NNd5HObC2j774P3DUUNDJ92XDDdYpFjJlSccppSqIMtUiIGDRzXzausULQfT7fJLfbHRZC7BwPmdyOiH+RZfk+IUQLItLKlIR6bFzQuxDxiFAoRM9SogQCATJ/JTMpEscvhRDXCCFoa8/jdrsPF0JcCQBV6e43MwaLV+ha3+kl8x8AoOxVG91u93VLlizZBAAYDAZpVU6rdxoT/f5GWZaXIeIOiHh+/Gf0TYB+J3m93iN5pZ6Npz07bdhe0IUQx8ZXXk8QDjoIbbryMrBzpiH9tI2+8x5wjxqt/IgsctyVI8FVXp64hLxa6fAztnFj4mfF358KI8+7MClhNIX+ldu3AK24qWx56UXYfH8vd/+UTwxlPqr57Q36OOrHIeKT2Xm8+m5loGaLsiyviEQiiYiatBJtaWl5ChHnqoJ7cigUekrf6syZMyfHYjGK0jYZAJLMCoPB4AQhxGsAsANF6iwuLp757LPPbtbf7/f7D0XEhQBQBgALGxsbj3733Xd7tGtyJOhfIeLRoVDoPSNhQ39fKS4unmsYEwn+lfTiosdSCPF/4XCYtjO5OIBAPgg6feBozxAGst2Q67lxV1XB6D8+oHSDcpauPf1k5d/0c/eYMSC3tin74SN8ASjceWdwlVcAJeLoePtt6PrPe1C4084AbrfyIhAdHVD0nT2g+sqtgRSjq1fD+p/TQstc8R5VD976n2gX00rtIHN3ZvaqQTgWJfalqWeBQICeC1pxk9g+IEnS2cYtFfU6MhkiN9o2AAhKkrSMfk5iH41GKZ1fCQA8I0kSCXdSCQaD5UIIKW4uu78Q4uP46n1aJBJJxJfIgaD3yLJ8ZCQSIU/ppDJ16tSC2tpa2ms/GgA2xF9W08PhMK3ijWPSv8j+3tjYeLz+JZXZWefaM0nA1oIuhJhHH9StIrYKmq78ta0SOvc1MVhUpATNIqGm0h6RoPmhBxO3kLli9RW/gYJJtHBMLltefgk237fNwdNVUQm1v7sxsRXT+e47sPFm2s41V6itmt9eD55x47UbzkTE+ebuztxVFgi6JtRbSJ8lSUpYQel7HQgEpgHAEgAoFUKcFw6Hk1IT9jVCw3550l413ZcDQU8b+sDwjaPXtwltnKrw05nDnFQvqczNONecaQJ2F3Q6CFXcHpv/NB/al5JPUf6UETMOg4oztrnity18Floe3+rkSiaFZFqYrjQ/eD+0P78UsLBQEeOC7WlXYGtZ//MLlBfcQMqIw/xQcTq9H5USUq05BlKF5deaEcM+GsVAIEBbR2S5Q15Yh3s8ntWpro9Go5MAgCxGKArlfaFQKNmbCwD9fj+ZF52FiL74ImKc7sBRX6XdBX2/eKIX+pDQvt7tHo/n1nT8otHoVQBAdrONsiz/OBKJ/NfyCeYKs07AtoIuhJgAAMoJPG05rDv/nLwMi0vxyiluuVY23XEbdH/8MYy+b9sCuX1pBLo//h9QLBbaWqES/fZbWH/xhUpsFvq5VmjlTiv4gRb6pkB7+lhcrN06GRG/Hmg9Vl4/FEE3aWmSqrtJ2zaHHXbYOJfL9aDJw2JbC7rB7NHsVHGwM7Ok8uA6Owv6aQBAnqHQ8ebrsOmO/LE7N877yAt/ASX7UYY8ANouaZckqL6cjCdAsUtvvGxrUEQ6MB3zwDYLntXHHg1jH/5rQoRpy4a2bgZb9HbuccuI8xHxrsHWZcV9uRZ01XadVu4B1Ub7Ybfbff2SJUvoRaeYN+bTlgsLuhVPZX7XYWdBTzgSDXZVaoepcZWVQfVV1yQSO3e8+QZseX4pVF+5NWNez/KvofHSrR6dqQSd4pyTc5HyYnvtVdh0z52DHhaZL5IZo1pyvu0yFEFXxZgyVdEWSa+VsxlIfr8/oFqwFCDiTaFQiEwYk+zU80nQ9ePpy4HJDBu+Jj8J2FLQhRDk1UY2tUpZd86ZSaZ9+YKatjdqrr4OCnbYtv/deOnFEFu/HsY89GhiGB1vvQmxxkagmOaKdQuA4jhFDlQj/EGoOHVbGBbKk0r5UgdTKLbL6LuTwgxXx+2St9lMDqbSIdwzFEGnZoPB4L1CCLJs6fNQNF0XA4GAdqhKNuv+UCjUK5ZEBgT9GkmSUuZ9NekpmnaLRHWwepHOClKZWA5hqvjWPCFgV0EnF3/FNrbrww9gw+/IRyL/ivfoY4D+aGXTXXdAx+tkhQnKz/W/SxqdEIp9evdn5KUNMPK8C6DkwG2Whk1XXZ743UCp1FxzHRTuOkW77XREzJmX1lAF3efzzXK5XLRlUiCEeLSpqemMdOZ306dPr66qqtqid6LRCXraF0IwGKwVQpAd+3dTfRMwMwaD0P5NkiTyrUj6JkATEggELiK3fHVy0rn+pxV09VsLGRJQ9vA+98bJhr+5ublSb4I50GeJr7cfAbsKemK7RYtzYj90ffeITAXJ6xNLyMQZFHd9sqPXlxSxy0F0dsLmPz2gbK/oC23bFO3+HeVHFNNlw3XkFzLwUjb3SCg/VgkxQmURIs4ZeC3W3GFGDPtqybB6Jk/Q80KhENmGJollXV3dLpThSgixOhaLHb906VLFGiYQCJwSz5ak5e572Ov1nrVgwYJurU16CRQUFNDvZ6s/67W14/f7xyIi2bWT/embiBgIhUIt+n77/f4qRKSXwvfjliWrXS7XoQ0NDUlhQv1+/0GI+AwAaLEeBizo1Kbf7z8GEcmUqoCcpWKxWL02Xq1P9fX17ra2tsuFEBfHhf8iSZLopd7rBWPNLHMt2SRgO0EXQlA8jagGYd35P4PY+nXZZGJJWxSDZfQft26NUDCutWecAu7Ro6Fgh0ngGTNWsdjpfPdfiuAX7rQTuLzlENvQBF3/+68Sv6Vojz0BPR5lj737i8/BM2ECUFwYKgN1LNIPyDNuHIy6LWkfnvaPE7wtGbzJSoYq6Koo02kzrUpJCGUAeEWW5dsKCwvf6+npqXG5XGcLIU4EgBGI+HksFvNHIhHFusfn8010uVwktBTMi8oHQoh7EZG8RfcFAPIGI7d/rfQSdMNePr1U7o7HHvqXLMttFRUVL2jfCHTfBqguCjFwezwUATn9kDUXvVTJHb9I19agBJ1W3q2trfTg0cuKCm2p3SnLMq0m2l0uFzlj0VkB5RaQEfGqUChEAX9Y0E0+t3a+zI6CTjZ6FHxI8aRcfwkFz8tsIRvvETNnQ/F3vwuxTZuh441lQDbj6Qqtckv2PwDclZXQ+f77SqREslYxllG3/gEoNjkV8hZNFfu88fJLoefLLxK3UuwXigFjLPr7hxrPZtQtt4NnwkStCZ+6esws5BS1WyHoVG0wGNwPAJ4SQmyLeNa7vU9lWT7aaG+tHiTSijY5Ctq2+5+Lx0IhW08/nevIsnxYJBJ5V1+93+8/ChEfMwhyUpiBuXPnVnZ2dtJDdUga0O2q1yt5eVIZlKDTjfSSaWtru0kIcU4ae3q6LEZRKMvKyq7TfyvJ+kPADVpKwI6CTvsB9OGAznfeho233mTpgI2VGSw/Er+mGOUbb/gdxDYnzmYVt/3qX1+pF8PE9c1//hO0h5PiPkHpoT+GyrPoM5W+dH/xBTRdsTU9qmIrftcfgbxM0xVa7dNLIPrt4IPkVf3il1C8Dy1AlXICIpK7eNaLVYJOHZ82bVpZSUnJcUKICyikrCquFGWR3pa39xUudsaMGdu53e4rEJFWySTsFPjqXUS8oaysbFFra+tlaugAaupUSZIeNsCi+CjHUwo9dcVN9y+WZfmESCRCQq0UdTVPTk0UUpNePhQgq4m8WMnRx+PxUDzl/sLnmrUbx7q6uj1kWf6V+jLSIr5Re2EzIYWz/kBwg0MmYEdBpyAld9DIhmLRYYYMWZ/U3nhL2ktpq6PpCvosw1aPTbJYmdzbVV+rgCxYepYvT6qP4qiUHX6Ecj8VqrPni8+VQ07NHFG7b0RwJlScfKpyXc9XX0F01cqtWzQTty48aZuGEmFQrJehFIOz0gWIOHhbyKF0hO9lAkzAUgJ2FHQKoqTkX2t9+u/Q+rfMBQYsP+kUKFMTKnd/8glsvvduxXSQvDu10vXR/2DLC88DufEX7rYtrvmme+4CShVH8cs1q5G2xQuh5a/bzBH1M0UxW/TbMnoPUm2ceguUzX+8C7a8+srWl0lxMXhGj1EyG1lRvMccC94jtW/2cB0ibvVy4sIEmEBeE7CjoN9HMTWIaqYtXPTxVDb94Vbo+OebymSSqz2tYtOVzfffC1teekH5dcn+B8LIC8jaDJSUeJQaz0whz1HyIKVCySxan3la7/QDa888DeSWJGMJM9WausawzXQ/IpItNxcmwATynIAdBZ2iwB1FXMndn9z+M1VGXvQLKPnhVpd8Y45S/faHvn3jXrk+dyc5CG26PW08pF7DGHXbHfoIiInfb3nxBdj8QJIDkKUI9C8h2rOl2NqWNsCVMQEmkBMCdhR02mc4mGhs+O010PW/RCpHywHRgSUdXFLZfO89sOWV5KBXtM1RvP8Bivcm7X1TLlOjCWXpwYdA5Tlb08bR/VSP2ZIiRRzImzfDuovOUwKSZaoUfWfPROgBAHgVEdNZXmSqC1wvE2ACGSBgR0GnZL670VjJZHEgSZEHykef73PD734LXR/2ygXQb5VFe31XsXyh0v3RR9B0LUUlNV8o3VzJAT9SXhqd7/8bOv/5JshbyHExc4UOWUfdrDkkwseImJz0NHNNc81MgAlkkIAdBZ2ywVAsClh75ukgtzQPefjuUaOgZL8DoGjPPRWxjK1bB4W77KocgGpl7bxTBxWel0wNxzygBIXcKuqffKy45ZMTkau0FLo+/HDryr6pccjjsKoCQ58bEXGUVXVzPUyACeSOgB0FPeGxRuFjh1pKDjoYRv6s73RtzY/8GdpDlNBmW6GXQOGOOykZhWhFS98Uer76Erq//BIoF6i+kKUMWcz0VSgRNCWEtksZ9yQdVWwtiGi758AunLgfTCCfCNjugxz3brNshV6w3XZQ87vfAxZQWIvehZx0Wh77S1KMcbIzrzhtXiLqYar7yFyRYpPrzQgpN2j5/52UsDc33kdtUYLrnhUrcv588Ao951PAHWACGSFgR0G3bA995AU/V1z0qdA2SNuzTwOWloK7ukYJYUsOOtp+9f+3dybQzkvjKQAAGjxJREFUcRRnHq+a0WVbIzu2MV5YJ8Ec6+V4IUAC4UjsYGtG8hFzGEI2G3KYM8AaltNgbMc43OE+TSDL7pI1Wl6MD82MwGAvhHAZA2EBE9iFJRy2LGHJB5Ilde38a7rHPa0ZzYxmRupp/b/39HT1dFf9qvrf1VVffR9iqow88+di+OQ92YUyEd/17DOi7dFHEguYmGKpPOLI+Plbtgq1c5eoPvkUUXHgQfpUbknUwTn0TC3L/5NAaRJwo6AXzMsFwbEQ6ArWPP9yvfsynWGD0LATkp094IbY9f77Oh1c2YQJetTuzAP65XPrBTYZpbPy/Q/QCZ5hmKrZfGHfoQAGohvRy2UgKPMaJDDwBNwo6AXzQ0cOTf+4vTXV9kd/J3Y0rk5JuOroY8ToixFJNG4dr74i4G+OUbbTkCQCyZarvolIqHFrvflGnVoulVXPmKWnYmDdn38mtsyLuzgOptEPfTDp89okUDwCbhT0gu0URbo17IrUppTe2m9tp7eQIu3buNvuSkRCxMIlFjAzGXaHQhhh8MTZcsk/CWPHjqSPDTv+hPiCrLnmiAcKHiyDbdwpOtgtwOuTQHEIuFHQCxbLBeFqxyxcIrA4alnrb24WHS+/lPjdLm49X7SK5ksv1qFuMxnOPe7WO4RvFLLlCdH22wfFzqd01F9t2IGKnaiWYTG0ZfGCrM6d6dr5/p+xXPIlmP/nHfHRk0Ll5n92nmGoEnCjoBc02iIiGo5ZgCTNcVHHDswtF1+UCIuLfJ3I2wnLNRhYzY9+LKpnzdaftY++MW+PWOhWtiIt5ksW9svPvRgd063RFs3kDDNiODH/hQQMI8z6b5VSrkdUyBEjRvyxoaEB4WlL2goh6GYsd8v/9CeRSATp+ErOvFIPN4B3o6AXPB46hHWvJb9OxDFve+gBsfNpJKoRYszV14rKw6AdQsdeRwz2bM0+Cu/Y+JpovRGJX4QYURvUro8w+K9vXeSOkblVL7fEQ7dzRpIKpRQSTeyfgf96exq5bNvKbccVQtBDodD1ZvYhEUvu8XA0Gt2TTdxtFe6jPF6phxuQu1HQi5KxyB5sy57xx55VaMul87RHS7aGUf9eN8W30GMU3nx5PLuSfe6+2BEjsy2r/Ti3ZCyyyuTIGoQ0cm9BoKSUVu5BpIhDoPivmZ9ZX1VVNXvFihVIFVeSVghBr6+vP9owjJUA4PP5ZjU2Nu6ZS3QJlWzqWQr1cAnOjMVwo6AXPKco5rvHLl6q83LC7PPd9tFqX94qqUhWHfUtMfpSJIRBdqWXROutN+ufk0bof/1YbF14jSvmzlE2N+UURXlqa2v38/v9UaXUgch/nS7RM7L9tLe33y+ljLsMCXFvJBK5oFRzYWYjdBnv3hI4YKjU0y1N4TpBBxil1OPI2KXF93cP65yd/TU9h37NQoG8ofrcHR1iyyUXiZ5W5M4VInDqafoLtr1hudj+REPWl7IvLiIRB+bgYdhYpOfQq5CKUugsRi1LF7tiDh35UGt+iFktbauklEhQPFgmQ6HQ3bE4bHDOz5iweObMmWO7uroisXIfKYT4ODavPiUcDn8wWIXP57pDReiGSj3z6QuF/KxbBR1iDlEXnX9+U7QsjWe7z9VSebkgXjk2DFlmH2X3tLaILf88L6vQtdgVutctt+s8o7DWG68XHRv35A52+ra7xcvFnhUpJoq/kFI+nCvXQh1fV1e3v1IKMYuRsXpDeXl5aNWqVb2d/20XdAhEqvyehSpeUc8zVIRuqNSzqJ0lh5O7VdDhC5jIzrz5/LMTI+oc6qYDZlkp5uCH/sU9d4ovn38u6RTI9TkOwjwuHnAQfupI/5bJvnLhPDHsuOP1YdgBCs8Z1d2d9DEdK/28C1zjh45NUXvfnZQ4Y4yUMv6qMggWDAZPiYXuxYMbyZIXRCKR6zIVIxQKTUZSZSSWklLeHw6HkXQ5yebMmePfsWPHTKUU5sO+aUsYjeD6dwcCgccbGhpSBpwPhUJImH1GbM7+o7KysuMMwxitlFpoGMaJUkr0SySe3mgmWcZONYXrtbe3ny6lvFoIgfl+TBvC9/V5n893WWNjY6+g/k6h6+7ufrWsrOxXSqkfmNeBJ88mpdTSmpqa5ak8e0KhEJJap0sqjTSOcAHWSaV7eno2lZeXX6CUmmsmqAYzBBa6KxAI3JeOBw4yk1vjNRZTXIeZPK3yPVhTU/Og/fOOcqVq0qRE133Vw/5hM6k42hQDvvHm/z5XSjX6fL5bw+Ewwob0smAw+G0pJXyKR6KfBQKB6539Qym1TUr5JJJ1P/3004MfcCnTjZDm/64UdJTVPu2y7f57xK51ycknsqnvuNvvEmXj/0YfilyfyPmZyioPOVSMWbAo8a9d69eJtoeXCQTUcpqsrNQeLMO/B12J29ZF1wjkJE1lbtop6thQFJZSmruusqFZ+GNCoRCgL8SslFJqVjQaxXRKXlZbWztBStkgpTy6jxNtMgzj1Kamprecx9gE/WMhBDoM0vNBoJ2GxdublFI3SymXx8R7aprrYV3gzHA4jGMS5hB0zNXBd9Zy03Se6smqqqqfOheBsxX02GwiNkRcZj5sUhUz7SJzbW3toT6fD+XDgyqdvW0Yxoympqb/xQFFEHQZDAYvklIu7YNRDx6y1dXV1zU0NOy2F9Qu6FJKtNm+5kMbAwmntcTeFmdGIpE9r/F59ciB/bCbBf3nsVdxHWi8v0Gt9r7rXuHfKz7ybr76StH1wftp6Y4695dJgbmQmWjH6lVi9weI5fKxKJ8wQZRPPEBUz5iZCCeAkyGB9LZl2Nya2twUywULuJhiMg03SOZXkSL2R5t4Jo3Y+ntJiLnf729USh2KOXkhxHrDMH5TUVGxsaura2JsdH2VlDKINwIp5V96enqClghZ17SVyfrTm0qp+5RSr/h8PksIMEKEyGNr8Cem2OG425VSf/L5fHgrgN8qggNBNN73+XxTGxsbP7JdxxpBW3/aKaX8V8MwkBIQP9cppZCtPD6nl2IROEtBBwd84V5vUEr9Syxn72c+n+8Ux/kviUQit9nZg6fP54N/L8QcI/J/U0rdFhvpb3XyFEJEAoHAyc6RfjZTLplG6KFQCA8juGiCOd4o7zQMAw/ITr/f/wOlFDLMgFPKdRjHCL1LCIHwq4n2klJ+R0o5z9z7AARrA4HAzL7eWvrbR4v9OTcLOlxSMErSc9qbLzo/50VF+/b83e+9J3aseCIRbRGj767/eV/g7zDMiUPUncG3+moA7Dj94r67E3PuSJpRPnF/gVG826ItImQuYttYC7VCiImxkaMeUQ2W2cSz2TCM76caMedQNucC6+Lq6uqljqkKWVdXN1cphQdZpVJqRU1Nzen2EZ1d0KWUj1VXV8913Ni4Dm5+ZAPXIzyl1KM1NTXnpjguseCrlDotGo1a0yMYxdoFHUI/KxKJvOkQVLsHUItS6sRoNJpIq5WloOOU+OyPnW9AtbW1x/p8PngcYCqiKRAIzHZMnVhl7JJS/iwcDv+7vXzYCNbe3r5cSonddUizNT0SiayzH5OvoIdCIWwSwUNlHB7CUsoZjY2N8ZvWtGnTpu3j9/vhzYDQqjvMt73EK71D0PFwuzEQCCyyt/vs2bNHdXR0YCoP5yhEf8yh6xbuUNcKunmjrBJCYOegaPvtMrHzqWhONXeEiU352e1/eEJsX/77xP+GHXeCDr4FgU9nCLkL10d7wgr7rtF0n2u+4tKkGOo5VSbPg0dMC+p6mTbo0y0oh3O+evXq1Rjt9sscC6zPV1RU1K9cuXK782QOEcIIuy4SiSQyj9jK1I7RfDgcftF5DnPkiuzlWMztJbTW8fb5fucagV3opJRnh8PhZakqHgwG/1FKiQBAvdYZchD0lOsTtbW1I3w+H0QMbxJ6zcDeBsFg8Fxz6qrV7/dft2bNmsS6llXWYDB4mjnlhAfbhdFoFA+xhBVA0LFb7ypzWg4PJe0s4bRgMDhFSokpsmohxH82Nzf/aMOGDRiNC4egp+0bdXV1Vyil4qFRhSjJcAxuF3Qo0IOg2/3pJ2Lrgvk5+3MjvjlG3n2Z0zUSCTEqDpokKg4+WFQefIgo+9rXRfeHH4rOt98Su995W8dWV126r2jLJmPRtgfuFYifPhim/fCxU3YfzBhoO1tKmVJABrJ8hRT0UCiElFGPmOXv0/ultrZ2hs/nwzZ5vHoniV0200CzZs0K7N69GyNbrIqnFQiHkPw+Eokk/EWzETrUxfHwSBpF5yDoacUp3zZwlKHXgyObeqarRzAYHC2lxOgcoU1fU0pNi0ajKRfxzYVbDABPFEJ8KKU8IRwO612CfbWDvb9nmvoZyHujv9dytaCjUrHXTLilaHeSXP3ELSjYTFN1xFECCZ11TtEtm0XFpINFxUHxxBOwguUU3fSuQEajRE7RN94QHa9t0A+kwbLAKXNEYM7p1uWfR2cfrLI4biDLoyTvV9xQKIRdXYgBk3E+PhgMHiCl/C8hBFbMnUJrlSnteQZS0O3XUkq9o5Sa3NTUpHMgDpSgT506daTf7z9DSol1LSQUT7d4W2hBT9tOqfpvuj5AQXfD3W6WQSn1Q9x0+NXYvl2ncev+/POClHDsoutExaRJ+lwtSxaLzv/u5V2W8Tp4SIyZjzUZoUfvWxdfm/EzA3lA2fjxYuyS6wU2WJmGG/M/BrIM6a6VzWg423LavVMMwziuqalJr7+kMtP9DVMmCCWQNMLOpkwDKehYzAyFQmgvuA0mTYsMgKDj2v8AV09znj1TcxRa0O3uhosjkcgeV7QUJUn3NkBBz9RsA/x/pVQYAxJc1h6HJd9ijDr/QgFfcZj2UX8Og7Y9VvWtb+uRPTYPYWdpx6svi44NryYdA/dF7WuOVaH1z4pt992Tb7EK+vmkmPBCROA9UdAL5HEym9siFqpOikQiqf1Ks7gGBT15zjebqQ5g7WvKpa6uDp42fzD9zj9QSs2vqalZ1YfPOQU9i75azENcP+WCyiulsDCK+TFtW6+dn/BOyQfO6EsuS3i1OCMtBk4+VWBrv9PsW/zxP3vExS//9IL44o54sC43GKaUxv4qHgHStJlSytRpmwahwI6NRbdEIhG4p/Vp6TYWDYUpF+c8cjFH6Oac9ApM48fWXD71+XxTnN4l5gPBvrmp0ILOKZdMN4Tj/yUh6KaoJ+K7fPnCH8UXdya5zOZY7fjhoy+7QlQdGffLxvlwXtjwE6eKUWdhP0lq27bsAbFrbTz87rATvhvPSuQI0NWvAhX4Q1+56GIx7Nh4ViX4IEsp40FrXGIOz5RXqqqqajNFUEy39Z+LooUdoTumpR6PRCIY3Shn1+GiqEtuJrMYpSTomBtJ+Li23naL6Hipl0dZTnRHnfdLMfx7U/Rnuj/9VLT8eokoGzdOjLl2ceI8u999R+xc+5QYMWWq9nqxDImhu97bJEZfdY3APDVs1zNrxbYHk7bW51SeQh4Mf3q8gdhsMpJEFPIaBTiX03d8XjgcTrvZqb6+frxhGGvNhbmk4FyOh0PajSE5uC0O2KJoBrfFn0kpH8rTbTFnLxeHoK9sbm4+1XIDtLd7XV3dWUop7YmWKnxDNlM/Gd40Em6LhmGc3NTUlPINMwe3xaRFcHtd6OVSgDs6l1MopbBzFCvteoG09abrxe6/JO0xyOV0errFIXpJn0eURCzCwkURroxw/Sv/+n5pr9F68w295thzKlCBDi7b92/FmKuuFojdYhpii7sy+cH06dMn9vT04HUHOzkhor+IRqNwKUwaDTrD52ILdzgcvtJ2XKE3Fg2YoJu+7CdFo9GkQEP19fUHKaVWm6GF89lYlLOgO1wGU22Hx3b8k6WUuCexMSmloNt9u2NeOqen8iPPIOiF3lhEQS+QzuR9GqUUGhe7i/SQuOv/PhLNl+/J29mfC6TbENS9+XPRsnBBIlUdzo3UcmMXLUkE8rJfL9f0df0pa7afGXPVNaLyG4dbhyPQ0AwpZe4uPNleMM/jzM0piPoIdzi9ZT8m8I9iy3wsANd4pdQh2SS4MEfwiAfzjRRb/xFUCuEOst36P5CCDoJ6679S6imlVKfP5zvavjU/xQOs6G6LoVAID0zET8GmJqt862MhDkZJKeFTj/k8ezyUXnPoZvISLHbr7fYx8cdcabdS6sVoNKpjcWQaGYdCIYRXvjPF1n8hpZwupZyfw9Z/Cnqe92tBP66UghsVUpVp63x9o2i5AX2u/1a+30SBwFVVhx+uIyMi0BY2AqVKFo1NOqPOPV9U/N0koQxDdL7xuti5ZrV+uLjBRv7kp2JEvd5ca5mrFkLTMQqFQtgQ8kCGFHSGUmpld3f33LVr12LU2MsKGJxroAQd13lESolNdCn9u5VSyzs7O+euW7cOO1sTVsxFUVxk8uTJ1ZWVlQ9JKRObGBzAUXYkHcGC00iEQIhGo2fajzFdPJ+MPaTjc5t7LPHWkEnQ4bpZqOBczn0H2fJ0w72dTRlKZg7dXhmlVCKXIv6+69m1YtsD7pi7zgZ6sY4ZfuI0gQTQNrtASukuP8o+Kp8mTCtG7J8qpZr8fv/tjY2NiJDYa3HOflpb+NzLbcmmEToTI8LbAoHAY1mEzx0oQdebqgzDaC9S+FygyXnKxeJpsjxVKQWWePNBgCw8TB8rKyu7saenR5qb/5BBJuVuTjPWCtZGppsxdJA68AwrtkwWgq6LYwufe1JsB/k+5tsB4udHzXDG2YTP5Qi9WAKUz3kxt2h2EH0a+H/DD3yoWsWkv9fTQTZDWFfchDQSIIEhQqAkR+hW2yilMM/xVev3zReer5NNDDXDLtDxy6wwJrr2r8eC9SOEK40ESGAIESh1QcfW7Q/t7dXfmCyl2uaI94647w7bS0rZZyq3Uq0vy00CJJCeQEkLOqqFlF1CCOxoS9jWRQsE/Me9bvChhy+9w46NeXKUZLYVr7cX60cCxSZQ8oJuirqVyizBy76bs9gQB+P8o845TwyfAseQJFsspewzgNFglJXXJAESGBgCnhB0U9S/E4s78YId287G1aLtUeQG8JaNufJqUXl4ryny2Uhy662asjYkQAK5EPCMoJuiPtZMV5XYVQM/cYh69yc61n1JW8WBB4mRZ50jyr+KpYOEYePQd2MpwtzhCF/ShFl4EihtAp4SdKsplFI3mVnO9Z96tjZrUUcO0FK1qqOPEaPmnmOPa46qrEGOxVKtE8tNAiRQWAKeFHRztI7VwqT8hoimuDOypiChdwvbDOnPhhC4I0LT7VETrYNvkFIi1yKNBEiABDQBzwq6KeoYvWKnZMJXHX9Hkgx8FSrzUTH6EiI4IhwBvhyGdE2XSimTMrAXoww8JwmQQGkR8LSgm6KOoEzzrCiNVvMgWqMl7KlitgxWMyJWjCXktrRxVnEQwOoOKSWCHNFIgARIIImA5wXdqq1SCvHUMQ0zx04AyZt3hhvFly+9KIz2tkHrHhDvYcccK0bU1YuyffZ1lqMBbxoujGc+aLx4YRIggd4Ehoyg24Qd0zAQdp2jNPH3jg7R+daf9VfHq6/ohdRiG3KVIsk0Qt1WHX6EkMOGOS+JULAQctekjSs2E56fBEig/wSGnKDbhB0ptSDsx6fCt3vTu6Jj42ui4+UXdTajQpl/3N6i6ogjRdWRR4nKwxDePaU9bwo5sr3TSIAESCArAkNW0G3CjjjUCMdZl45Y918/Ft2ffaanZHra2oTR3i4M83tPe5v5c5vw1YwUvpEjhR/fa2r0z/ju199H6lR1ZROS1medl8RIfKWUcllWrceDSIAESMBGYMgLuk3YkVsO0zEQ9rTiXoTeg/lxTK00SSlLf/dTEQDxlCRAAtkRoKCn4KSUGh0LQTvb/JqZHcqcjoKI4+spKSWC/dNIgARIIG8CFPQMCJVSZWb6LGRcRmgBfE/3M1ZSEbYW39P9/IyUsifvluMJSIAESMBBgILOLkECJEACHiFAQfdIQ7IaJEACJEBBZx8gARIgAY8QoKB7pCFZDRIgARKgoLMPkAAJkIBHCFDQPdKQrAYJkAAJUNDZB0iABEjAIwQo6B5pSFaDBEiABCjo7AMkQAIk4BECFHSPNCSrQQIkQAIUdPYBEiABEvAIAQq6RxqS1SABEiABCjr7AAmQAAl4hAAF3SMNyWqQAAmQAAWdfYAESIAEPEKAgu6RhmQ1SIAESICCzj5AAiRAAh4hQEH3SEOyGiRAAiRAQWcfIAESIAGPEKCge6QhWQ0SIAESoKCzD5AACZCARwhQ0D3SkKwGCZAACVDQ2QdIgARIwCMEKOgeaUhWgwRIgAQo6OwDJEACJOARAhR0jzQkq0ECJEACFHT2ARIgARLwCAEKukcaktUgARIgAQo6+wAJkAAJeIQABd0jDclqkAAJkAAFnX2ABEiABDxCgILukYZkNUiABEiAgs4+QAIkQAIeIUBB90hDshokQAIkQEFnHyABEiABjxCgoHukIVkNEiABEqCgsw+QAAmQgEcIUNA90pCsBgmQAAlQ0NkHSIAESMAjBCjoHmlIVoMESIAEKOjsAyRAAiTgEQIUdI80JKtBAiRAAhR09gESIAES8AgBCrpHGpLVIAESIAEKOvsACZAACXiEAAXdIw3JapAACZAABZ19gARIgAQ8QoCC7pGGZDVIgARIgILOPkACJEACHiFAQfdIQ7IaJEACJEBBZx8gARIgAY8QoKB7pCFZDRIgARKgoLMPkAAJkIBHCFDQPdKQrAYJkAAJUNDZB0iABEjAIwQo6B5pSFaDBEiABCjo7AMkQAIk4BECFHSPNCSrQQIkQAIUdPYBEiABEvAIAQq6RxqS1SABEiABCjr7AAmQAAl4hAAF3SMNyWqQAAmQAAWdfYAESIAEPEKAgu6RhmQ1SIAESICCzj5AAiRAAh4hQEH3SEOyGiRAAiRAQWcfIAESIAGPEKCge6QhWQ0SIAESoKCzD5AACZCARwhQ0D3SkKwGCZAACVDQ2QdIgARIwCMEKOgeaUhWgwRIgAT+H8+DaG7EA3U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2327966"/>
            <a:ext cx="3543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461</TotalTime>
  <Words>146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  AI Driven  Hyper-personalization  - By Tech Spiders</vt:lpstr>
      <vt:lpstr>PowerPoint Presentation</vt:lpstr>
      <vt:lpstr> Challenges in Data Consolidation</vt:lpstr>
      <vt:lpstr>Challenges in Model Adoption</vt:lpstr>
      <vt:lpstr>Solution Approach</vt:lpstr>
      <vt:lpstr>Key Consideration</vt:lpstr>
      <vt:lpstr>Technical Architecture</vt:lpstr>
      <vt:lpstr>Adaptive Learning Workflow</vt:lpstr>
      <vt:lpstr> Recommendation Approach</vt:lpstr>
      <vt:lpstr>      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2025-03-25T17:19:28Z</dcterms:created>
  <dcterms:modified xsi:type="dcterms:W3CDTF">2025-03-26T14:01:42Z</dcterms:modified>
</cp:coreProperties>
</file>