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8" r:id="rId2"/>
    <p:sldMasterId id="2147483852" r:id="rId3"/>
  </p:sldMasterIdLst>
  <p:notesMasterIdLst>
    <p:notesMasterId r:id="rId22"/>
  </p:notesMasterIdLst>
  <p:sldIdLst>
    <p:sldId id="256" r:id="rId4"/>
    <p:sldId id="495" r:id="rId5"/>
    <p:sldId id="499" r:id="rId6"/>
    <p:sldId id="500" r:id="rId7"/>
    <p:sldId id="501" r:id="rId8"/>
    <p:sldId id="502" r:id="rId9"/>
    <p:sldId id="513" r:id="rId10"/>
    <p:sldId id="514" r:id="rId11"/>
    <p:sldId id="505" r:id="rId12"/>
    <p:sldId id="504" r:id="rId13"/>
    <p:sldId id="503" r:id="rId14"/>
    <p:sldId id="506" r:id="rId15"/>
    <p:sldId id="507" r:id="rId16"/>
    <p:sldId id="508" r:id="rId17"/>
    <p:sldId id="509" r:id="rId18"/>
    <p:sldId id="510" r:id="rId19"/>
    <p:sldId id="511" r:id="rId20"/>
    <p:sldId id="51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75CF9-F987-6E2E-07B0-7783E558ABFB}" v="259" dt="2025-03-26T22:02:46.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55859-C09A-44B6-942F-65EAB3C29A4B}" type="datetimeFigureOut">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2F461-E671-4E27-AE3F-57E40C082A60}" type="slidenum">
              <a:t>‹#›</a:t>
            </a:fld>
            <a:endParaRPr lang="en-US"/>
          </a:p>
        </p:txBody>
      </p:sp>
    </p:spTree>
    <p:extLst>
      <p:ext uri="{BB962C8B-B14F-4D97-AF65-F5344CB8AC3E}">
        <p14:creationId xmlns:p14="http://schemas.microsoft.com/office/powerpoint/2010/main" val="128207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0622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374901"/>
            <a:ext cx="7777571" cy="711081"/>
          </a:xfrm>
        </p:spPr>
        <p:txBody>
          <a:bodyPr>
            <a:noAutofit/>
          </a:bodyPr>
          <a:lstStyle>
            <a:lvl1pPr>
              <a:defRPr sz="3200" b="1">
                <a:latin typeface="+mj-lt"/>
                <a:ea typeface="Century Gothic" charset="0"/>
                <a:cs typeface="Century Gothic" charset="0"/>
              </a:defRPr>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
        <p:nvSpPr>
          <p:cNvPr id="10" name="Text Placeholder 9"/>
          <p:cNvSpPr>
            <a:spLocks noGrp="1"/>
          </p:cNvSpPr>
          <p:nvPr>
            <p:ph type="body" sz="quarter" idx="13" hasCustomPrompt="1"/>
          </p:nvPr>
        </p:nvSpPr>
        <p:spPr>
          <a:xfrm>
            <a:off x="609760" y="1085671"/>
            <a:ext cx="3958793" cy="510870"/>
          </a:xfrm>
        </p:spPr>
        <p:txBody>
          <a:bodyPr>
            <a:normAutofit/>
          </a:bodyPr>
          <a:lstStyle>
            <a:lvl1pPr marL="457120" marR="0" indent="-457120" algn="l" defTabSz="1218987" rtl="0" eaLnBrk="1" fontAlgn="auto" latinLnBrk="0" hangingPunct="1">
              <a:lnSpc>
                <a:spcPct val="100000"/>
              </a:lnSpc>
              <a:spcBef>
                <a:spcPct val="20000"/>
              </a:spcBef>
              <a:spcAft>
                <a:spcPts val="0"/>
              </a:spcAft>
              <a:buClrTx/>
              <a:buSzTx/>
              <a:buNone/>
              <a:tabLst/>
              <a:defRPr sz="2000" baseline="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457120" marR="0" lvl="0" indent="-457120" algn="l" defTabSz="1218987" rtl="0" eaLnBrk="1" fontAlgn="auto" latinLnBrk="0" hangingPunct="1">
              <a:lnSpc>
                <a:spcPct val="100000"/>
              </a:lnSpc>
              <a:spcBef>
                <a:spcPct val="20000"/>
              </a:spcBef>
              <a:spcAft>
                <a:spcPts val="0"/>
              </a:spcAft>
              <a:buClrTx/>
              <a:buSzTx/>
              <a:tabLst/>
              <a:defRPr/>
            </a:pPr>
            <a:r>
              <a:rPr lang="en-US"/>
              <a:t>Edit this presentation title</a:t>
            </a:r>
          </a:p>
        </p:txBody>
      </p:sp>
    </p:spTree>
    <p:extLst>
      <p:ext uri="{BB962C8B-B14F-4D97-AF65-F5344CB8AC3E}">
        <p14:creationId xmlns:p14="http://schemas.microsoft.com/office/powerpoint/2010/main" val="302114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1" y="374901"/>
            <a:ext cx="7777571" cy="711081"/>
          </a:xfrm>
        </p:spPr>
        <p:txBody>
          <a:bodyPr>
            <a:noAutofit/>
          </a:bodyPr>
          <a:lstStyle>
            <a:lvl1pPr>
              <a:defRPr sz="3200" b="0">
                <a:solidFill>
                  <a:schemeClr val="tx1">
                    <a:lumMod val="75000"/>
                    <a:lumOff val="25000"/>
                  </a:schemeClr>
                </a:solidFill>
                <a:latin typeface="+mj-lt"/>
                <a:ea typeface="Century Gothic" charset="0"/>
                <a:cs typeface="Century Gothic" charset="0"/>
              </a:defRPr>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extLst>
      <p:ext uri="{BB962C8B-B14F-4D97-AF65-F5344CB8AC3E}">
        <p14:creationId xmlns:p14="http://schemas.microsoft.com/office/powerpoint/2010/main" val="3023067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FF8E-6A52-4931-A0A2-53ACB6F1D9F2}"/>
              </a:ext>
            </a:extLst>
          </p:cNvPr>
          <p:cNvSpPr>
            <a:spLocks noGrp="1"/>
          </p:cNvSpPr>
          <p:nvPr>
            <p:ph type="title"/>
          </p:nvPr>
        </p:nvSpPr>
        <p:spPr>
          <a:xfrm>
            <a:off x="396241" y="212727"/>
            <a:ext cx="11038840" cy="779463"/>
          </a:xfrm>
        </p:spPr>
        <p:txBody>
          <a:bodyPr>
            <a:normAutofit/>
          </a:bodyPr>
          <a:lstStyle>
            <a:lvl1pPr>
              <a:defRPr sz="3599" b="0">
                <a:solidFill>
                  <a:schemeClr val="tx1"/>
                </a:solidFill>
                <a:latin typeface="+mn-lt"/>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59437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055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275191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a:p>
        </p:txBody>
      </p:sp>
    </p:spTree>
    <p:extLst>
      <p:ext uri="{BB962C8B-B14F-4D97-AF65-F5344CB8AC3E}">
        <p14:creationId xmlns:p14="http://schemas.microsoft.com/office/powerpoint/2010/main" val="29635205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4167379" y="392782"/>
            <a:ext cx="7570478"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a:p>
        </p:txBody>
      </p:sp>
      <p:sp>
        <p:nvSpPr>
          <p:cNvPr id="5" name="Picture Placeholder 4">
            <a:extLst>
              <a:ext uri="{FF2B5EF4-FFF2-40B4-BE49-F238E27FC236}">
                <a16:creationId xmlns:a16="http://schemas.microsoft.com/office/drawing/2014/main" id="{C867D65B-BB5F-4C76-A6BD-54E1B84D9C38}"/>
              </a:ext>
            </a:extLst>
          </p:cNvPr>
          <p:cNvSpPr>
            <a:spLocks noGrp="1"/>
          </p:cNvSpPr>
          <p:nvPr>
            <p:ph type="pic" sz="quarter" idx="11"/>
          </p:nvPr>
        </p:nvSpPr>
        <p:spPr>
          <a:xfrm>
            <a:off x="-970738" y="-5168"/>
            <a:ext cx="5138117" cy="6863664"/>
          </a:xfrm>
          <a:custGeom>
            <a:avLst/>
            <a:gdLst>
              <a:gd name="connsiteX0" fmla="*/ 0 w 5136779"/>
              <a:gd name="connsiteY0" fmla="*/ 0 h 6863664"/>
              <a:gd name="connsiteX1" fmla="*/ 3982137 w 5136779"/>
              <a:gd name="connsiteY1" fmla="*/ 5168 h 6863664"/>
              <a:gd name="connsiteX2" fmla="*/ 5049165 w 5136779"/>
              <a:gd name="connsiteY2" fmla="*/ 2874111 h 6863664"/>
              <a:gd name="connsiteX3" fmla="*/ 4869581 w 5136779"/>
              <a:gd name="connsiteY3" fmla="*/ 4177495 h 6863664"/>
              <a:gd name="connsiteX4" fmla="*/ 2910620 w 5136779"/>
              <a:gd name="connsiteY4" fmla="*/ 6863664 h 6863664"/>
              <a:gd name="connsiteX5" fmla="*/ 34730 w 5136779"/>
              <a:gd name="connsiteY5" fmla="*/ 6863664 h 68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779" h="6863664">
                <a:moveTo>
                  <a:pt x="0" y="0"/>
                </a:moveTo>
                <a:lnTo>
                  <a:pt x="3982137" y="5168"/>
                </a:lnTo>
                <a:lnTo>
                  <a:pt x="5049165" y="2874111"/>
                </a:lnTo>
                <a:cubicBezTo>
                  <a:pt x="5212288" y="3311568"/>
                  <a:pt x="5144944" y="3799963"/>
                  <a:pt x="4869581" y="4177495"/>
                </a:cubicBezTo>
                <a:lnTo>
                  <a:pt x="2910620" y="6863664"/>
                </a:lnTo>
                <a:lnTo>
                  <a:pt x="34730" y="6863664"/>
                </a:lnTo>
                <a:close/>
              </a:path>
            </a:pathLst>
          </a:custGeom>
        </p:spPr>
        <p:txBody>
          <a:bodyPr wrap="square">
            <a:noAutofit/>
          </a:bodyPr>
          <a:lstStyle/>
          <a:p>
            <a:endParaRPr lang="en-US"/>
          </a:p>
        </p:txBody>
      </p:sp>
    </p:spTree>
    <p:extLst>
      <p:ext uri="{BB962C8B-B14F-4D97-AF65-F5344CB8AC3E}">
        <p14:creationId xmlns:p14="http://schemas.microsoft.com/office/powerpoint/2010/main" val="11939290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C1CE068-523A-0E33-4CF7-9C1BAAD44BF0}"/>
              </a:ext>
            </a:extLst>
          </p:cNvPr>
          <p:cNvSpPr>
            <a:spLocks noGrp="1"/>
          </p:cNvSpPr>
          <p:nvPr>
            <p:ph type="pic" sz="quarter" idx="10"/>
          </p:nvPr>
        </p:nvSpPr>
        <p:spPr>
          <a:xfrm>
            <a:off x="1" y="2"/>
            <a:ext cx="6392527" cy="6545849"/>
          </a:xfrm>
          <a:custGeom>
            <a:avLst/>
            <a:gdLst>
              <a:gd name="connsiteX0" fmla="*/ 0 w 6390862"/>
              <a:gd name="connsiteY0" fmla="*/ 0 h 6545849"/>
              <a:gd name="connsiteX1" fmla="*/ 5097152 w 6390862"/>
              <a:gd name="connsiteY1" fmla="*/ 0 h 6545849"/>
              <a:gd name="connsiteX2" fmla="*/ 6212442 w 6390862"/>
              <a:gd name="connsiteY2" fmla="*/ 970892 h 6545849"/>
              <a:gd name="connsiteX3" fmla="*/ 6264673 w 6390862"/>
              <a:gd name="connsiteY3" fmla="*/ 1699061 h 6545849"/>
              <a:gd name="connsiteX4" fmla="*/ 2399564 w 6390862"/>
              <a:gd name="connsiteY4" fmla="*/ 6141813 h 6545849"/>
              <a:gd name="connsiteX5" fmla="*/ 2199856 w 6390862"/>
              <a:gd name="connsiteY5" fmla="*/ 6369174 h 6545849"/>
              <a:gd name="connsiteX6" fmla="*/ 1471691 w 6390862"/>
              <a:gd name="connsiteY6" fmla="*/ 6418333 h 6545849"/>
              <a:gd name="connsiteX7" fmla="*/ 0 w 6390862"/>
              <a:gd name="connsiteY7" fmla="*/ 5137125 h 6545849"/>
              <a:gd name="connsiteX8" fmla="*/ 0 w 6390862"/>
              <a:gd name="connsiteY8" fmla="*/ 0 h 654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0862" h="6545849">
                <a:moveTo>
                  <a:pt x="0" y="0"/>
                </a:moveTo>
                <a:cubicBezTo>
                  <a:pt x="5097152" y="0"/>
                  <a:pt x="5097152" y="0"/>
                  <a:pt x="5097152" y="0"/>
                </a:cubicBezTo>
                <a:cubicBezTo>
                  <a:pt x="6212442" y="970892"/>
                  <a:pt x="6212442" y="970892"/>
                  <a:pt x="6212442" y="970892"/>
                </a:cubicBezTo>
                <a:cubicBezTo>
                  <a:pt x="6427512" y="1158311"/>
                  <a:pt x="6452091" y="1483990"/>
                  <a:pt x="6264673" y="1699061"/>
                </a:cubicBezTo>
                <a:cubicBezTo>
                  <a:pt x="2399564" y="6141813"/>
                  <a:pt x="2399564" y="6141813"/>
                  <a:pt x="2399564" y="6141813"/>
                </a:cubicBezTo>
                <a:cubicBezTo>
                  <a:pt x="2199856" y="6369174"/>
                  <a:pt x="2199856" y="6369174"/>
                  <a:pt x="2199856" y="6369174"/>
                </a:cubicBezTo>
                <a:cubicBezTo>
                  <a:pt x="2012438" y="6584245"/>
                  <a:pt x="1686761" y="6605752"/>
                  <a:pt x="1471691" y="6418333"/>
                </a:cubicBezTo>
                <a:cubicBezTo>
                  <a:pt x="0" y="5137125"/>
                  <a:pt x="0" y="5137125"/>
                  <a:pt x="0" y="5137125"/>
                </a:cubicBezTo>
                <a:cubicBezTo>
                  <a:pt x="0" y="0"/>
                  <a:pt x="0" y="0"/>
                  <a:pt x="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4963513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5233A6-B55C-4391-0588-BC525BD032EB}"/>
              </a:ext>
            </a:extLst>
          </p:cNvPr>
          <p:cNvSpPr>
            <a:spLocks noGrp="1"/>
          </p:cNvSpPr>
          <p:nvPr>
            <p:ph type="pic" sz="quarter" idx="11"/>
          </p:nvPr>
        </p:nvSpPr>
        <p:spPr>
          <a:xfrm>
            <a:off x="1" y="0"/>
            <a:ext cx="12192000" cy="6858000"/>
          </a:xfrm>
        </p:spPr>
        <p:txBody>
          <a:bodyPr/>
          <a:lstStyle/>
          <a:p>
            <a:endParaRPr lang="en-US"/>
          </a:p>
        </p:txBody>
      </p:sp>
      <p:sp>
        <p:nvSpPr>
          <p:cNvPr id="8" name="Picture Placeholder 7">
            <a:extLst>
              <a:ext uri="{FF2B5EF4-FFF2-40B4-BE49-F238E27FC236}">
                <a16:creationId xmlns:a16="http://schemas.microsoft.com/office/drawing/2014/main" id="{6424D036-FB76-754A-3B83-A26ACBF69604}"/>
              </a:ext>
            </a:extLst>
          </p:cNvPr>
          <p:cNvSpPr>
            <a:spLocks noGrp="1"/>
          </p:cNvSpPr>
          <p:nvPr>
            <p:ph type="pic" sz="quarter" idx="12"/>
          </p:nvPr>
        </p:nvSpPr>
        <p:spPr>
          <a:xfrm>
            <a:off x="853392" y="1743888"/>
            <a:ext cx="2946485" cy="2670950"/>
          </a:xfrm>
        </p:spPr>
        <p:txBody>
          <a:bodyPr/>
          <a:lstStyle/>
          <a:p>
            <a:endParaRPr lang="en-US"/>
          </a:p>
        </p:txBody>
      </p:sp>
      <p:sp>
        <p:nvSpPr>
          <p:cNvPr id="10" name="Picture Placeholder 7">
            <a:extLst>
              <a:ext uri="{FF2B5EF4-FFF2-40B4-BE49-F238E27FC236}">
                <a16:creationId xmlns:a16="http://schemas.microsoft.com/office/drawing/2014/main" id="{ED729ECD-1F71-DD87-623D-0E36E1AB59A0}"/>
              </a:ext>
            </a:extLst>
          </p:cNvPr>
          <p:cNvSpPr>
            <a:spLocks noGrp="1"/>
          </p:cNvSpPr>
          <p:nvPr>
            <p:ph type="pic" sz="quarter" idx="13"/>
          </p:nvPr>
        </p:nvSpPr>
        <p:spPr>
          <a:xfrm>
            <a:off x="4624686" y="1743889"/>
            <a:ext cx="2946485" cy="2670950"/>
          </a:xfrm>
        </p:spPr>
        <p:txBody>
          <a:bodyPr/>
          <a:lstStyle/>
          <a:p>
            <a:endParaRPr lang="en-US"/>
          </a:p>
        </p:txBody>
      </p:sp>
      <p:sp>
        <p:nvSpPr>
          <p:cNvPr id="11" name="Picture Placeholder 7">
            <a:extLst>
              <a:ext uri="{FF2B5EF4-FFF2-40B4-BE49-F238E27FC236}">
                <a16:creationId xmlns:a16="http://schemas.microsoft.com/office/drawing/2014/main" id="{548C4790-0E60-2BFA-B6E8-4A6B84AA1B69}"/>
              </a:ext>
            </a:extLst>
          </p:cNvPr>
          <p:cNvSpPr>
            <a:spLocks noGrp="1"/>
          </p:cNvSpPr>
          <p:nvPr>
            <p:ph type="pic" sz="quarter" idx="14"/>
          </p:nvPr>
        </p:nvSpPr>
        <p:spPr>
          <a:xfrm>
            <a:off x="8392123" y="1743888"/>
            <a:ext cx="2946485" cy="2670950"/>
          </a:xfrm>
        </p:spPr>
        <p:txBody>
          <a:bodyPr/>
          <a:lstStyle/>
          <a:p>
            <a:endParaRPr lang="en-US"/>
          </a:p>
        </p:txBody>
      </p:sp>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solidFill>
                  <a:schemeClr val="bg1"/>
                </a:solidFill>
                <a:latin typeface="+mj-lt"/>
                <a:ea typeface="+mj-ea"/>
                <a:cs typeface="Segoe UI" panose="020B0502040204020203" pitchFamily="34" charset="0"/>
              </a:defRPr>
            </a:lvl1pPr>
          </a:lstStyle>
          <a:p>
            <a:pPr marL="114380" lvl="0" indent="-571500">
              <a:spcBef>
                <a:spcPct val="0"/>
              </a:spcBef>
            </a:pPr>
            <a:endParaRPr lang="en-US"/>
          </a:p>
        </p:txBody>
      </p:sp>
    </p:spTree>
    <p:extLst>
      <p:ext uri="{BB962C8B-B14F-4D97-AF65-F5344CB8AC3E}">
        <p14:creationId xmlns:p14="http://schemas.microsoft.com/office/powerpoint/2010/main" val="7189951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AD5DC4-8E62-35C9-E7AA-30A63276031A}"/>
              </a:ext>
            </a:extLst>
          </p:cNvPr>
          <p:cNvSpPr>
            <a:spLocks noGrp="1"/>
          </p:cNvSpPr>
          <p:nvPr>
            <p:ph type="pic" sz="quarter" idx="11"/>
          </p:nvPr>
        </p:nvSpPr>
        <p:spPr>
          <a:xfrm>
            <a:off x="1" y="0"/>
            <a:ext cx="12192000" cy="6858000"/>
          </a:xfrm>
        </p:spPr>
        <p:txBody>
          <a:bodyPr/>
          <a:lstStyle/>
          <a:p>
            <a:endParaRPr lang="en-US"/>
          </a:p>
        </p:txBody>
      </p:sp>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a:p>
        </p:txBody>
      </p:sp>
    </p:spTree>
    <p:extLst>
      <p:ext uri="{BB962C8B-B14F-4D97-AF65-F5344CB8AC3E}">
        <p14:creationId xmlns:p14="http://schemas.microsoft.com/office/powerpoint/2010/main" val="6603866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a:p>
        </p:txBody>
      </p:sp>
    </p:spTree>
    <p:extLst>
      <p:ext uri="{BB962C8B-B14F-4D97-AF65-F5344CB8AC3E}">
        <p14:creationId xmlns:p14="http://schemas.microsoft.com/office/powerpoint/2010/main" val="31153604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53600" y="158744"/>
            <a:ext cx="11886464" cy="439200"/>
          </a:xfrm>
        </p:spPr>
        <p:txBody>
          <a:bodyPr>
            <a:noAutofit/>
          </a:bodyPr>
          <a:lstStyle>
            <a:lvl1pPr>
              <a:defRPr sz="2600" b="1"/>
            </a:lvl1pPr>
          </a:lstStyle>
          <a:p>
            <a:r>
              <a:rPr lang="en-US"/>
              <a:t>CLICK TO EDIT MASTER TITLE STYLE</a:t>
            </a:r>
          </a:p>
        </p:txBody>
      </p:sp>
      <p:sp>
        <p:nvSpPr>
          <p:cNvPr id="6" name="Text Placeholder 6"/>
          <p:cNvSpPr>
            <a:spLocks noGrp="1"/>
          </p:cNvSpPr>
          <p:nvPr>
            <p:ph type="body" sz="quarter" idx="13"/>
          </p:nvPr>
        </p:nvSpPr>
        <p:spPr>
          <a:xfrm>
            <a:off x="151936" y="583128"/>
            <a:ext cx="11886464" cy="583200"/>
          </a:xfrm>
        </p:spPr>
        <p:txBody>
          <a:bodyPr>
            <a:normAutofit/>
          </a:bodyPr>
          <a:lstStyle>
            <a:lvl1pPr marL="0" indent="0">
              <a:buNone/>
              <a:defRPr sz="2000"/>
            </a:lvl1pPr>
          </a:lstStyle>
          <a:p>
            <a:pPr lvl="0"/>
            <a:r>
              <a:rPr lang="en-GB"/>
              <a:t>Click to edit Master text styles</a:t>
            </a:r>
          </a:p>
        </p:txBody>
      </p:sp>
      <p:sp>
        <p:nvSpPr>
          <p:cNvPr id="11" name="Rectangle 10"/>
          <p:cNvSpPr/>
          <p:nvPr/>
        </p:nvSpPr>
        <p:spPr>
          <a:xfrm>
            <a:off x="-6433" y="6789060"/>
            <a:ext cx="12206400" cy="77821"/>
          </a:xfrm>
          <a:prstGeom prst="rect">
            <a:avLst/>
          </a:prstGeom>
          <a:solidFill>
            <a:schemeClr val="tx2"/>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ro-RO"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48565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24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37256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dirty="0"/>
          </a:p>
        </p:txBody>
      </p:sp>
    </p:spTree>
    <p:extLst>
      <p:ext uri="{BB962C8B-B14F-4D97-AF65-F5344CB8AC3E}">
        <p14:creationId xmlns:p14="http://schemas.microsoft.com/office/powerpoint/2010/main" val="645428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4167379" y="392782"/>
            <a:ext cx="7570478"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dirty="0"/>
          </a:p>
        </p:txBody>
      </p:sp>
      <p:sp>
        <p:nvSpPr>
          <p:cNvPr id="5" name="Picture Placeholder 4">
            <a:extLst>
              <a:ext uri="{FF2B5EF4-FFF2-40B4-BE49-F238E27FC236}">
                <a16:creationId xmlns:a16="http://schemas.microsoft.com/office/drawing/2014/main" id="{C867D65B-BB5F-4C76-A6BD-54E1B84D9C38}"/>
              </a:ext>
            </a:extLst>
          </p:cNvPr>
          <p:cNvSpPr>
            <a:spLocks noGrp="1"/>
          </p:cNvSpPr>
          <p:nvPr>
            <p:ph type="pic" sz="quarter" idx="11"/>
          </p:nvPr>
        </p:nvSpPr>
        <p:spPr>
          <a:xfrm>
            <a:off x="-970738" y="-5168"/>
            <a:ext cx="5138117" cy="6863664"/>
          </a:xfrm>
          <a:custGeom>
            <a:avLst/>
            <a:gdLst>
              <a:gd name="connsiteX0" fmla="*/ 0 w 5136779"/>
              <a:gd name="connsiteY0" fmla="*/ 0 h 6863664"/>
              <a:gd name="connsiteX1" fmla="*/ 3982137 w 5136779"/>
              <a:gd name="connsiteY1" fmla="*/ 5168 h 6863664"/>
              <a:gd name="connsiteX2" fmla="*/ 5049165 w 5136779"/>
              <a:gd name="connsiteY2" fmla="*/ 2874111 h 6863664"/>
              <a:gd name="connsiteX3" fmla="*/ 4869581 w 5136779"/>
              <a:gd name="connsiteY3" fmla="*/ 4177495 h 6863664"/>
              <a:gd name="connsiteX4" fmla="*/ 2910620 w 5136779"/>
              <a:gd name="connsiteY4" fmla="*/ 6863664 h 6863664"/>
              <a:gd name="connsiteX5" fmla="*/ 34730 w 5136779"/>
              <a:gd name="connsiteY5" fmla="*/ 6863664 h 68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779" h="6863664">
                <a:moveTo>
                  <a:pt x="0" y="0"/>
                </a:moveTo>
                <a:lnTo>
                  <a:pt x="3982137" y="5168"/>
                </a:lnTo>
                <a:lnTo>
                  <a:pt x="5049165" y="2874111"/>
                </a:lnTo>
                <a:cubicBezTo>
                  <a:pt x="5212288" y="3311568"/>
                  <a:pt x="5144944" y="3799963"/>
                  <a:pt x="4869581" y="4177495"/>
                </a:cubicBezTo>
                <a:lnTo>
                  <a:pt x="2910620" y="6863664"/>
                </a:lnTo>
                <a:lnTo>
                  <a:pt x="34730" y="6863664"/>
                </a:lnTo>
                <a:close/>
              </a:path>
            </a:pathLst>
          </a:custGeom>
        </p:spPr>
        <p:txBody>
          <a:bodyPr wrap="square">
            <a:noAutofit/>
          </a:bodyPr>
          <a:lstStyle/>
          <a:p>
            <a:endParaRPr lang="en-US"/>
          </a:p>
        </p:txBody>
      </p:sp>
    </p:spTree>
    <p:extLst>
      <p:ext uri="{BB962C8B-B14F-4D97-AF65-F5344CB8AC3E}">
        <p14:creationId xmlns:p14="http://schemas.microsoft.com/office/powerpoint/2010/main" val="4230430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05233A6-B55C-4391-0588-BC525BD032EB}"/>
              </a:ext>
            </a:extLst>
          </p:cNvPr>
          <p:cNvSpPr>
            <a:spLocks noGrp="1"/>
          </p:cNvSpPr>
          <p:nvPr>
            <p:ph type="pic" sz="quarter" idx="11"/>
          </p:nvPr>
        </p:nvSpPr>
        <p:spPr>
          <a:xfrm>
            <a:off x="1" y="0"/>
            <a:ext cx="12192000" cy="6858000"/>
          </a:xfrm>
        </p:spPr>
        <p:txBody>
          <a:bodyPr/>
          <a:lstStyle/>
          <a:p>
            <a:endParaRPr lang="en-US" dirty="0"/>
          </a:p>
        </p:txBody>
      </p:sp>
      <p:sp>
        <p:nvSpPr>
          <p:cNvPr id="8" name="Picture Placeholder 7">
            <a:extLst>
              <a:ext uri="{FF2B5EF4-FFF2-40B4-BE49-F238E27FC236}">
                <a16:creationId xmlns:a16="http://schemas.microsoft.com/office/drawing/2014/main" id="{6424D036-FB76-754A-3B83-A26ACBF69604}"/>
              </a:ext>
            </a:extLst>
          </p:cNvPr>
          <p:cNvSpPr>
            <a:spLocks noGrp="1"/>
          </p:cNvSpPr>
          <p:nvPr>
            <p:ph type="pic" sz="quarter" idx="12"/>
          </p:nvPr>
        </p:nvSpPr>
        <p:spPr>
          <a:xfrm>
            <a:off x="853392" y="1743888"/>
            <a:ext cx="2946485" cy="2670950"/>
          </a:xfrm>
        </p:spPr>
        <p:txBody>
          <a:bodyPr/>
          <a:lstStyle/>
          <a:p>
            <a:endParaRPr lang="en-US" dirty="0"/>
          </a:p>
        </p:txBody>
      </p:sp>
      <p:sp>
        <p:nvSpPr>
          <p:cNvPr id="10" name="Picture Placeholder 7">
            <a:extLst>
              <a:ext uri="{FF2B5EF4-FFF2-40B4-BE49-F238E27FC236}">
                <a16:creationId xmlns:a16="http://schemas.microsoft.com/office/drawing/2014/main" id="{ED729ECD-1F71-DD87-623D-0E36E1AB59A0}"/>
              </a:ext>
            </a:extLst>
          </p:cNvPr>
          <p:cNvSpPr>
            <a:spLocks noGrp="1"/>
          </p:cNvSpPr>
          <p:nvPr>
            <p:ph type="pic" sz="quarter" idx="13"/>
          </p:nvPr>
        </p:nvSpPr>
        <p:spPr>
          <a:xfrm>
            <a:off x="4624686" y="1743889"/>
            <a:ext cx="2946485" cy="2670950"/>
          </a:xfrm>
        </p:spPr>
        <p:txBody>
          <a:bodyPr/>
          <a:lstStyle/>
          <a:p>
            <a:endParaRPr lang="en-US" dirty="0"/>
          </a:p>
        </p:txBody>
      </p:sp>
      <p:sp>
        <p:nvSpPr>
          <p:cNvPr id="11" name="Picture Placeholder 7">
            <a:extLst>
              <a:ext uri="{FF2B5EF4-FFF2-40B4-BE49-F238E27FC236}">
                <a16:creationId xmlns:a16="http://schemas.microsoft.com/office/drawing/2014/main" id="{548C4790-0E60-2BFA-B6E8-4A6B84AA1B69}"/>
              </a:ext>
            </a:extLst>
          </p:cNvPr>
          <p:cNvSpPr>
            <a:spLocks noGrp="1"/>
          </p:cNvSpPr>
          <p:nvPr>
            <p:ph type="pic" sz="quarter" idx="14"/>
          </p:nvPr>
        </p:nvSpPr>
        <p:spPr>
          <a:xfrm>
            <a:off x="8392123" y="1743888"/>
            <a:ext cx="2946485" cy="2670950"/>
          </a:xfrm>
        </p:spPr>
        <p:txBody>
          <a:bodyPr/>
          <a:lstStyle/>
          <a:p>
            <a:endParaRPr lang="en-US" dirty="0"/>
          </a:p>
        </p:txBody>
      </p:sp>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solidFill>
                  <a:schemeClr val="bg1"/>
                </a:solidFill>
                <a:latin typeface="+mj-lt"/>
                <a:ea typeface="+mj-ea"/>
                <a:cs typeface="Segoe UI" panose="020B0502040204020203" pitchFamily="34" charset="0"/>
              </a:defRPr>
            </a:lvl1pPr>
          </a:lstStyle>
          <a:p>
            <a:pPr marL="114380" lvl="0" indent="-571500">
              <a:spcBef>
                <a:spcPct val="0"/>
              </a:spcBef>
            </a:pPr>
            <a:endParaRPr lang="en-US" dirty="0"/>
          </a:p>
        </p:txBody>
      </p:sp>
    </p:spTree>
    <p:extLst>
      <p:ext uri="{BB962C8B-B14F-4D97-AF65-F5344CB8AC3E}">
        <p14:creationId xmlns:p14="http://schemas.microsoft.com/office/powerpoint/2010/main" val="14275546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AD5DC4-8E62-35C9-E7AA-30A63276031A}"/>
              </a:ext>
            </a:extLst>
          </p:cNvPr>
          <p:cNvSpPr>
            <a:spLocks noGrp="1"/>
          </p:cNvSpPr>
          <p:nvPr>
            <p:ph type="pic" sz="quarter" idx="11"/>
          </p:nvPr>
        </p:nvSpPr>
        <p:spPr>
          <a:xfrm>
            <a:off x="1" y="0"/>
            <a:ext cx="12192000" cy="6858000"/>
          </a:xfrm>
        </p:spPr>
        <p:txBody>
          <a:bodyPr/>
          <a:lstStyle/>
          <a:p>
            <a:endParaRPr lang="en-US"/>
          </a:p>
        </p:txBody>
      </p:sp>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dirty="0"/>
          </a:p>
        </p:txBody>
      </p:sp>
    </p:spTree>
    <p:extLst>
      <p:ext uri="{BB962C8B-B14F-4D97-AF65-F5344CB8AC3E}">
        <p14:creationId xmlns:p14="http://schemas.microsoft.com/office/powerpoint/2010/main" val="13586147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dirty="0"/>
          </a:p>
        </p:txBody>
      </p:sp>
    </p:spTree>
    <p:extLst>
      <p:ext uri="{BB962C8B-B14F-4D97-AF65-F5344CB8AC3E}">
        <p14:creationId xmlns:p14="http://schemas.microsoft.com/office/powerpoint/2010/main" val="19090357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A7F58F2-1FEA-D8E7-9D0F-C77CDA96E6B5}"/>
              </a:ext>
            </a:extLst>
          </p:cNvPr>
          <p:cNvSpPr>
            <a:spLocks noGrp="1"/>
          </p:cNvSpPr>
          <p:nvPr>
            <p:ph type="pic" sz="quarter" idx="11"/>
          </p:nvPr>
        </p:nvSpPr>
        <p:spPr>
          <a:xfrm>
            <a:off x="5655655" y="1558835"/>
            <a:ext cx="3213071" cy="4484131"/>
          </a:xfrm>
        </p:spPr>
        <p:txBody>
          <a:bodyPr/>
          <a:lstStyle/>
          <a:p>
            <a:endParaRPr lang="en-US"/>
          </a:p>
        </p:txBody>
      </p:sp>
      <p:sp>
        <p:nvSpPr>
          <p:cNvPr id="9" name="Text Placeholder 8">
            <a:extLst>
              <a:ext uri="{FF2B5EF4-FFF2-40B4-BE49-F238E27FC236}">
                <a16:creationId xmlns:a16="http://schemas.microsoft.com/office/drawing/2014/main" id="{713B167C-4FE0-9D33-CB39-2DA91685D9C1}"/>
              </a:ext>
            </a:extLst>
          </p:cNvPr>
          <p:cNvSpPr>
            <a:spLocks noGrp="1"/>
          </p:cNvSpPr>
          <p:nvPr>
            <p:ph type="body" sz="quarter" idx="10"/>
          </p:nvPr>
        </p:nvSpPr>
        <p:spPr>
          <a:xfrm>
            <a:off x="609600" y="392782"/>
            <a:ext cx="10956603" cy="677086"/>
          </a:xfrm>
        </p:spPr>
        <p:txBody>
          <a:bodyPr vert="horz" lIns="121899" tIns="60949" rIns="121899" bIns="60949" rtlCol="0" anchor="ctr">
            <a:normAutofit/>
          </a:bodyPr>
          <a:lstStyle>
            <a:lvl1pPr marL="0" indent="0" algn="l">
              <a:buNone/>
              <a:defRPr lang="en-US" b="0" dirty="0">
                <a:latin typeface="+mj-lt"/>
                <a:ea typeface="+mj-ea"/>
                <a:cs typeface="Segoe UI" panose="020B0502040204020203" pitchFamily="34" charset="0"/>
              </a:defRPr>
            </a:lvl1pPr>
          </a:lstStyle>
          <a:p>
            <a:pPr marL="114380" lvl="0" indent="-571500">
              <a:spcBef>
                <a:spcPct val="0"/>
              </a:spcBef>
            </a:pPr>
            <a:endParaRPr lang="en-US" dirty="0"/>
          </a:p>
        </p:txBody>
      </p:sp>
    </p:spTree>
    <p:extLst>
      <p:ext uri="{BB962C8B-B14F-4D97-AF65-F5344CB8AC3E}">
        <p14:creationId xmlns:p14="http://schemas.microsoft.com/office/powerpoint/2010/main" val="5428487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C1CE068-523A-0E33-4CF7-9C1BAAD44BF0}"/>
              </a:ext>
            </a:extLst>
          </p:cNvPr>
          <p:cNvSpPr>
            <a:spLocks noGrp="1"/>
          </p:cNvSpPr>
          <p:nvPr>
            <p:ph type="pic" sz="quarter" idx="10"/>
          </p:nvPr>
        </p:nvSpPr>
        <p:spPr>
          <a:xfrm>
            <a:off x="1" y="2"/>
            <a:ext cx="6392527" cy="6545849"/>
          </a:xfrm>
          <a:custGeom>
            <a:avLst/>
            <a:gdLst>
              <a:gd name="connsiteX0" fmla="*/ 0 w 6390862"/>
              <a:gd name="connsiteY0" fmla="*/ 0 h 6545849"/>
              <a:gd name="connsiteX1" fmla="*/ 5097152 w 6390862"/>
              <a:gd name="connsiteY1" fmla="*/ 0 h 6545849"/>
              <a:gd name="connsiteX2" fmla="*/ 6212442 w 6390862"/>
              <a:gd name="connsiteY2" fmla="*/ 970892 h 6545849"/>
              <a:gd name="connsiteX3" fmla="*/ 6264673 w 6390862"/>
              <a:gd name="connsiteY3" fmla="*/ 1699061 h 6545849"/>
              <a:gd name="connsiteX4" fmla="*/ 2399564 w 6390862"/>
              <a:gd name="connsiteY4" fmla="*/ 6141813 h 6545849"/>
              <a:gd name="connsiteX5" fmla="*/ 2199856 w 6390862"/>
              <a:gd name="connsiteY5" fmla="*/ 6369174 h 6545849"/>
              <a:gd name="connsiteX6" fmla="*/ 1471691 w 6390862"/>
              <a:gd name="connsiteY6" fmla="*/ 6418333 h 6545849"/>
              <a:gd name="connsiteX7" fmla="*/ 0 w 6390862"/>
              <a:gd name="connsiteY7" fmla="*/ 5137125 h 6545849"/>
              <a:gd name="connsiteX8" fmla="*/ 0 w 6390862"/>
              <a:gd name="connsiteY8" fmla="*/ 0 h 654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0862" h="6545849">
                <a:moveTo>
                  <a:pt x="0" y="0"/>
                </a:moveTo>
                <a:cubicBezTo>
                  <a:pt x="5097152" y="0"/>
                  <a:pt x="5097152" y="0"/>
                  <a:pt x="5097152" y="0"/>
                </a:cubicBezTo>
                <a:cubicBezTo>
                  <a:pt x="6212442" y="970892"/>
                  <a:pt x="6212442" y="970892"/>
                  <a:pt x="6212442" y="970892"/>
                </a:cubicBezTo>
                <a:cubicBezTo>
                  <a:pt x="6427512" y="1158311"/>
                  <a:pt x="6452091" y="1483990"/>
                  <a:pt x="6264673" y="1699061"/>
                </a:cubicBezTo>
                <a:cubicBezTo>
                  <a:pt x="2399564" y="6141813"/>
                  <a:pt x="2399564" y="6141813"/>
                  <a:pt x="2399564" y="6141813"/>
                </a:cubicBezTo>
                <a:cubicBezTo>
                  <a:pt x="2199856" y="6369174"/>
                  <a:pt x="2199856" y="6369174"/>
                  <a:pt x="2199856" y="6369174"/>
                </a:cubicBezTo>
                <a:cubicBezTo>
                  <a:pt x="2012438" y="6584245"/>
                  <a:pt x="1686761" y="6605752"/>
                  <a:pt x="1471691" y="6418333"/>
                </a:cubicBezTo>
                <a:cubicBezTo>
                  <a:pt x="0" y="5137125"/>
                  <a:pt x="0" y="5137125"/>
                  <a:pt x="0" y="5137125"/>
                </a:cubicBezTo>
                <a:cubicBezTo>
                  <a:pt x="0" y="0"/>
                  <a:pt x="0" y="0"/>
                  <a:pt x="0"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0604583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lidemodel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5404F2-BE9A-4460-8815-8F645183555F}"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pic>
        <p:nvPicPr>
          <p:cNvPr id="1026" name="Picture 2" descr="E:\cloud\drive\websites\slidemodel\logo\sebastian\slidemodel-logo-trans.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699717" y="3164754"/>
            <a:ext cx="2792572"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1803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1"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FF8E-6A52-4931-A0A2-53ACB6F1D9F2}"/>
              </a:ext>
            </a:extLst>
          </p:cNvPr>
          <p:cNvSpPr>
            <a:spLocks noGrp="1"/>
          </p:cNvSpPr>
          <p:nvPr>
            <p:ph type="title"/>
          </p:nvPr>
        </p:nvSpPr>
        <p:spPr>
          <a:xfrm>
            <a:off x="396241" y="212727"/>
            <a:ext cx="11038840" cy="779463"/>
          </a:xfrm>
        </p:spPr>
        <p:txBody>
          <a:bodyPr>
            <a:normAutofit/>
          </a:bodyPr>
          <a:lstStyle>
            <a:lvl1pPr>
              <a:defRPr sz="3599" b="0">
                <a:solidFill>
                  <a:schemeClr val="tx1"/>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170349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2342501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5911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762596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887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112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117722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936185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225146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48409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762020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038241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575432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942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2.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3/26/2025</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20334098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3/26/2025</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9347718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DE984D-44CF-47A2-9299-CC779E6ED316}"/>
              </a:ext>
            </a:extLst>
          </p:cNvPr>
          <p:cNvSpPr/>
          <p:nvPr/>
        </p:nvSpPr>
        <p:spPr>
          <a:xfrm>
            <a:off x="0" y="0"/>
            <a:ext cx="138545"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7EC1D51-40D7-49A5-A4F9-68190751F0FB}"/>
              </a:ext>
            </a:extLst>
          </p:cNvPr>
          <p:cNvSpPr/>
          <p:nvPr/>
        </p:nvSpPr>
        <p:spPr>
          <a:xfrm>
            <a:off x="12053455" y="0"/>
            <a:ext cx="138545"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2FDF919-2466-49CE-A426-862CEDB99737}"/>
              </a:ext>
            </a:extLst>
          </p:cNvPr>
          <p:cNvSpPr/>
          <p:nvPr/>
        </p:nvSpPr>
        <p:spPr>
          <a:xfrm rot="5400000">
            <a:off x="6005455" y="-5985654"/>
            <a:ext cx="138545" cy="1209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8E9B289-1928-49F2-A7AE-168600734935}"/>
              </a:ext>
            </a:extLst>
          </p:cNvPr>
          <p:cNvSpPr/>
          <p:nvPr/>
        </p:nvSpPr>
        <p:spPr>
          <a:xfrm rot="5400000">
            <a:off x="6026727" y="754583"/>
            <a:ext cx="138545" cy="1209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854BD1B7-B657-1778-B982-A3FD5FE099D0}"/>
              </a:ext>
            </a:extLst>
          </p:cNvPr>
          <p:cNvSpPr txBox="1">
            <a:spLocks/>
          </p:cNvSpPr>
          <p:nvPr/>
        </p:nvSpPr>
        <p:spPr>
          <a:xfrm>
            <a:off x="333070" y="279705"/>
            <a:ext cx="11479993" cy="1430277"/>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t>AI-Driven Hyper-Personalization </a:t>
            </a:r>
            <a:endParaRPr lang="en-US" dirty="0"/>
          </a:p>
          <a:p>
            <a:pPr algn="ctr"/>
            <a:r>
              <a:rPr lang="en-US" sz="5200" dirty="0"/>
              <a:t>&amp; </a:t>
            </a:r>
            <a:endParaRPr lang="en-US" dirty="0"/>
          </a:p>
          <a:p>
            <a:pPr algn="ctr"/>
            <a:r>
              <a:rPr lang="en-US" sz="5200" dirty="0"/>
              <a:t>Recommendations</a:t>
            </a:r>
            <a:endParaRPr lang="en-US" dirty="0"/>
          </a:p>
        </p:txBody>
      </p:sp>
      <p:sp>
        <p:nvSpPr>
          <p:cNvPr id="15" name="Title 1">
            <a:extLst>
              <a:ext uri="{FF2B5EF4-FFF2-40B4-BE49-F238E27FC236}">
                <a16:creationId xmlns:a16="http://schemas.microsoft.com/office/drawing/2014/main" id="{07AE2910-17E8-8F6B-F068-57176B7A16BC}"/>
              </a:ext>
            </a:extLst>
          </p:cNvPr>
          <p:cNvSpPr txBox="1">
            <a:spLocks/>
          </p:cNvSpPr>
          <p:nvPr/>
        </p:nvSpPr>
        <p:spPr>
          <a:xfrm>
            <a:off x="6070771" y="2302090"/>
            <a:ext cx="3886760" cy="69437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910101"/>
                </a:solidFill>
              </a:rPr>
              <a:t>Team Name: </a:t>
            </a:r>
            <a:r>
              <a:rPr lang="en-US" sz="2800" err="1">
                <a:solidFill>
                  <a:srgbClr val="910101"/>
                </a:solidFill>
              </a:rPr>
              <a:t>Thugs_of_AI</a:t>
            </a:r>
            <a:endParaRPr lang="en-US">
              <a:solidFill>
                <a:srgbClr val="910101"/>
              </a:solidFill>
            </a:endParaRPr>
          </a:p>
        </p:txBody>
      </p:sp>
      <p:sp>
        <p:nvSpPr>
          <p:cNvPr id="2" name="TextBox 1">
            <a:extLst>
              <a:ext uri="{FF2B5EF4-FFF2-40B4-BE49-F238E27FC236}">
                <a16:creationId xmlns:a16="http://schemas.microsoft.com/office/drawing/2014/main" id="{4EF48E45-9E6E-9998-3565-2B42DAC1BFF5}"/>
              </a:ext>
            </a:extLst>
          </p:cNvPr>
          <p:cNvSpPr txBox="1"/>
          <p:nvPr/>
        </p:nvSpPr>
        <p:spPr>
          <a:xfrm>
            <a:off x="5965179" y="3928683"/>
            <a:ext cx="486061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F2328"/>
                </a:solidFill>
                <a:highlight>
                  <a:srgbClr val="FFFFFF"/>
                </a:highlight>
                <a:latin typeface="-apple-system"/>
              </a:rPr>
              <a:t>Vikas Chandra </a:t>
            </a:r>
            <a:endParaRPr lang="en-US"/>
          </a:p>
          <a:p>
            <a:r>
              <a:rPr lang="en-US" sz="2400">
                <a:solidFill>
                  <a:srgbClr val="1F2328"/>
                </a:solidFill>
                <a:highlight>
                  <a:srgbClr val="FFFFFF"/>
                </a:highlight>
                <a:ea typeface="+mn-lt"/>
                <a:cs typeface="+mn-lt"/>
              </a:rPr>
              <a:t>Ramesh </a:t>
            </a:r>
            <a:r>
              <a:rPr lang="en-US" sz="2400" err="1">
                <a:solidFill>
                  <a:srgbClr val="1F2328"/>
                </a:solidFill>
                <a:highlight>
                  <a:srgbClr val="FFFFFF"/>
                </a:highlight>
                <a:ea typeface="+mn-lt"/>
                <a:cs typeface="+mn-lt"/>
              </a:rPr>
              <a:t>Nandipalli</a:t>
            </a:r>
            <a:r>
              <a:rPr lang="en-US" sz="2400" dirty="0">
                <a:solidFill>
                  <a:srgbClr val="1F2328"/>
                </a:solidFill>
                <a:highlight>
                  <a:srgbClr val="FFFFFF"/>
                </a:highlight>
                <a:ea typeface="+mn-lt"/>
                <a:cs typeface="+mn-lt"/>
              </a:rPr>
              <a:t> </a:t>
            </a:r>
          </a:p>
          <a:p>
            <a:r>
              <a:rPr lang="en-US" sz="2400" err="1">
                <a:solidFill>
                  <a:srgbClr val="1F2328"/>
                </a:solidFill>
                <a:highlight>
                  <a:srgbClr val="FFFFFF"/>
                </a:highlight>
                <a:latin typeface="-apple-system"/>
              </a:rPr>
              <a:t>Madhucchand</a:t>
            </a:r>
            <a:r>
              <a:rPr lang="en-US" sz="2400" dirty="0">
                <a:solidFill>
                  <a:srgbClr val="1F2328"/>
                </a:solidFill>
                <a:highlight>
                  <a:srgbClr val="FFFFFF"/>
                </a:highlight>
                <a:latin typeface="-apple-system"/>
              </a:rPr>
              <a:t> Darbha </a:t>
            </a:r>
          </a:p>
          <a:p>
            <a:r>
              <a:rPr lang="en-US" sz="2400" dirty="0">
                <a:solidFill>
                  <a:srgbClr val="1F2328"/>
                </a:solidFill>
                <a:highlight>
                  <a:srgbClr val="FFFFFF"/>
                </a:highlight>
                <a:latin typeface="-apple-system"/>
              </a:rPr>
              <a:t>Krishna P. </a:t>
            </a:r>
            <a:r>
              <a:rPr lang="en-US" sz="2400" err="1">
                <a:solidFill>
                  <a:srgbClr val="1F2328"/>
                </a:solidFill>
                <a:highlight>
                  <a:srgbClr val="FFFFFF"/>
                </a:highlight>
                <a:latin typeface="-apple-system"/>
              </a:rPr>
              <a:t>Duvvur</a:t>
            </a:r>
            <a:r>
              <a:rPr lang="en-US" sz="2400" dirty="0">
                <a:solidFill>
                  <a:srgbClr val="1F2328"/>
                </a:solidFill>
                <a:highlight>
                  <a:srgbClr val="FFFFFF"/>
                </a:highlight>
                <a:latin typeface="-apple-system"/>
              </a:rPr>
              <a:t> </a:t>
            </a:r>
          </a:p>
        </p:txBody>
      </p:sp>
    </p:spTree>
    <p:extLst>
      <p:ext uri="{BB962C8B-B14F-4D97-AF65-F5344CB8AC3E}">
        <p14:creationId xmlns:p14="http://schemas.microsoft.com/office/powerpoint/2010/main" val="2254884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66454785-500E-9059-CB07-2E725569EEB8}"/>
              </a:ext>
            </a:extLst>
          </p:cNvPr>
          <p:cNvPicPr>
            <a:picLocks noChangeAspect="1"/>
          </p:cNvPicPr>
          <p:nvPr/>
        </p:nvPicPr>
        <p:blipFill>
          <a:blip r:embed="rId2"/>
          <a:stretch>
            <a:fillRect/>
          </a:stretch>
        </p:blipFill>
        <p:spPr>
          <a:xfrm>
            <a:off x="107558" y="-24506"/>
            <a:ext cx="12082873" cy="6884456"/>
          </a:xfrm>
          <a:prstGeom prst="rect">
            <a:avLst/>
          </a:prstGeom>
          <a:noFill/>
        </p:spPr>
      </p:pic>
    </p:spTree>
    <p:extLst>
      <p:ext uri="{BB962C8B-B14F-4D97-AF65-F5344CB8AC3E}">
        <p14:creationId xmlns:p14="http://schemas.microsoft.com/office/powerpoint/2010/main" val="82456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75E08A8-7ED7-3A76-F3F1-33F6CD54D3E8}"/>
              </a:ext>
            </a:extLst>
          </p:cNvPr>
          <p:cNvPicPr>
            <a:picLocks noChangeAspect="1"/>
          </p:cNvPicPr>
          <p:nvPr/>
        </p:nvPicPr>
        <p:blipFill>
          <a:blip r:embed="rId2"/>
          <a:srcRect b="12451"/>
          <a:stretch/>
        </p:blipFill>
        <p:spPr>
          <a:xfrm>
            <a:off x="20" y="10"/>
            <a:ext cx="12191980" cy="6857990"/>
          </a:xfrm>
          <a:prstGeom prst="rect">
            <a:avLst/>
          </a:prstGeom>
          <a:noFill/>
        </p:spPr>
      </p:pic>
    </p:spTree>
    <p:extLst>
      <p:ext uri="{BB962C8B-B14F-4D97-AF65-F5344CB8AC3E}">
        <p14:creationId xmlns:p14="http://schemas.microsoft.com/office/powerpoint/2010/main" val="187492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paper with text on it&#10;&#10;AI-generated content may be incorrect.">
            <a:extLst>
              <a:ext uri="{FF2B5EF4-FFF2-40B4-BE49-F238E27FC236}">
                <a16:creationId xmlns:a16="http://schemas.microsoft.com/office/drawing/2014/main" id="{853E704D-2A55-CD77-C1FD-768FA08D7387}"/>
              </a:ext>
            </a:extLst>
          </p:cNvPr>
          <p:cNvPicPr>
            <a:picLocks noChangeAspect="1"/>
          </p:cNvPicPr>
          <p:nvPr/>
        </p:nvPicPr>
        <p:blipFill>
          <a:blip r:embed="rId2"/>
          <a:srcRect t="5841" b="4159"/>
          <a:stretch/>
        </p:blipFill>
        <p:spPr>
          <a:xfrm>
            <a:off x="20" y="10"/>
            <a:ext cx="12191980" cy="6857990"/>
          </a:xfrm>
          <a:prstGeom prst="rect">
            <a:avLst/>
          </a:prstGeom>
          <a:noFill/>
        </p:spPr>
      </p:pic>
    </p:spTree>
    <p:extLst>
      <p:ext uri="{BB962C8B-B14F-4D97-AF65-F5344CB8AC3E}">
        <p14:creationId xmlns:p14="http://schemas.microsoft.com/office/powerpoint/2010/main" val="21381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D50CA9CB-49CF-3C21-05F7-793CD3B92F13}"/>
              </a:ext>
            </a:extLst>
          </p:cNvPr>
          <p:cNvPicPr>
            <a:picLocks noChangeAspect="1"/>
          </p:cNvPicPr>
          <p:nvPr/>
        </p:nvPicPr>
        <p:blipFill>
          <a:blip r:embed="rId2"/>
          <a:srcRect b="10000"/>
          <a:stretch/>
        </p:blipFill>
        <p:spPr>
          <a:xfrm>
            <a:off x="20" y="10"/>
            <a:ext cx="12191980" cy="6857990"/>
          </a:xfrm>
          <a:prstGeom prst="rect">
            <a:avLst/>
          </a:prstGeom>
          <a:noFill/>
        </p:spPr>
      </p:pic>
    </p:spTree>
    <p:extLst>
      <p:ext uri="{BB962C8B-B14F-4D97-AF65-F5344CB8AC3E}">
        <p14:creationId xmlns:p14="http://schemas.microsoft.com/office/powerpoint/2010/main" val="99769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4686EDC-B8CF-EE9D-66FE-CAC0A6814925}"/>
              </a:ext>
            </a:extLst>
          </p:cNvPr>
          <p:cNvPicPr>
            <a:picLocks noChangeAspect="1"/>
          </p:cNvPicPr>
          <p:nvPr/>
        </p:nvPicPr>
        <p:blipFill>
          <a:blip r:embed="rId2"/>
          <a:stretch>
            <a:fillRect/>
          </a:stretch>
        </p:blipFill>
        <p:spPr>
          <a:xfrm>
            <a:off x="613267" y="0"/>
            <a:ext cx="10965465" cy="6858000"/>
          </a:xfrm>
          <a:prstGeom prst="rect">
            <a:avLst/>
          </a:prstGeom>
        </p:spPr>
      </p:pic>
    </p:spTree>
    <p:extLst>
      <p:ext uri="{BB962C8B-B14F-4D97-AF65-F5344CB8AC3E}">
        <p14:creationId xmlns:p14="http://schemas.microsoft.com/office/powerpoint/2010/main" val="3986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financial advice&#10;&#10;AI-generated content may be incorrect.">
            <a:extLst>
              <a:ext uri="{FF2B5EF4-FFF2-40B4-BE49-F238E27FC236}">
                <a16:creationId xmlns:a16="http://schemas.microsoft.com/office/drawing/2014/main" id="{D5332222-45C2-413B-D687-CF1C71D5D356}"/>
              </a:ext>
            </a:extLst>
          </p:cNvPr>
          <p:cNvPicPr>
            <a:picLocks noChangeAspect="1"/>
          </p:cNvPicPr>
          <p:nvPr/>
        </p:nvPicPr>
        <p:blipFill>
          <a:blip r:embed="rId2"/>
          <a:stretch>
            <a:fillRect/>
          </a:stretch>
        </p:blipFill>
        <p:spPr>
          <a:xfrm>
            <a:off x="613267" y="0"/>
            <a:ext cx="10965465" cy="6858000"/>
          </a:xfrm>
          <a:prstGeom prst="rect">
            <a:avLst/>
          </a:prstGeom>
        </p:spPr>
      </p:pic>
    </p:spTree>
    <p:extLst>
      <p:ext uri="{BB962C8B-B14F-4D97-AF65-F5344CB8AC3E}">
        <p14:creationId xmlns:p14="http://schemas.microsoft.com/office/powerpoint/2010/main" val="11946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27482109-B5EC-0E27-13E5-7C1553C19E17}"/>
              </a:ext>
            </a:extLst>
          </p:cNvPr>
          <p:cNvPicPr>
            <a:picLocks noChangeAspect="1"/>
          </p:cNvPicPr>
          <p:nvPr/>
        </p:nvPicPr>
        <p:blipFill>
          <a:blip r:embed="rId2"/>
          <a:stretch>
            <a:fillRect/>
          </a:stretch>
        </p:blipFill>
        <p:spPr>
          <a:xfrm>
            <a:off x="613267" y="0"/>
            <a:ext cx="10965465" cy="6858000"/>
          </a:xfrm>
          <a:prstGeom prst="rect">
            <a:avLst/>
          </a:prstGeom>
        </p:spPr>
      </p:pic>
    </p:spTree>
    <p:extLst>
      <p:ext uri="{BB962C8B-B14F-4D97-AF65-F5344CB8AC3E}">
        <p14:creationId xmlns:p14="http://schemas.microsoft.com/office/powerpoint/2010/main" val="349947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27DB3C9B-69CA-62DD-BC85-4BB77C8EEA0B}"/>
              </a:ext>
            </a:extLst>
          </p:cNvPr>
          <p:cNvPicPr>
            <a:picLocks noChangeAspect="1"/>
          </p:cNvPicPr>
          <p:nvPr/>
        </p:nvPicPr>
        <p:blipFill>
          <a:blip r:embed="rId2"/>
          <a:stretch>
            <a:fillRect/>
          </a:stretch>
        </p:blipFill>
        <p:spPr>
          <a:xfrm>
            <a:off x="613267" y="0"/>
            <a:ext cx="10965465" cy="6858000"/>
          </a:xfrm>
          <a:prstGeom prst="rect">
            <a:avLst/>
          </a:prstGeom>
        </p:spPr>
      </p:pic>
    </p:spTree>
    <p:extLst>
      <p:ext uri="{BB962C8B-B14F-4D97-AF65-F5344CB8AC3E}">
        <p14:creationId xmlns:p14="http://schemas.microsoft.com/office/powerpoint/2010/main" val="198068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544C3062-927A-5900-3D1D-393B071B0C4C}"/>
              </a:ext>
            </a:extLst>
          </p:cNvPr>
          <p:cNvPicPr>
            <a:picLocks noChangeAspect="1"/>
          </p:cNvPicPr>
          <p:nvPr/>
        </p:nvPicPr>
        <p:blipFill>
          <a:blip r:embed="rId2"/>
          <a:srcRect b="35530"/>
          <a:stretch/>
        </p:blipFill>
        <p:spPr>
          <a:xfrm>
            <a:off x="1" y="10"/>
            <a:ext cx="12192000" cy="6857990"/>
          </a:xfrm>
          <a:prstGeom prst="rect">
            <a:avLst/>
          </a:prstGeom>
          <a:noFill/>
        </p:spPr>
      </p:pic>
      <p:sp>
        <p:nvSpPr>
          <p:cNvPr id="6" name="Text Placeholder 2">
            <a:extLst>
              <a:ext uri="{FF2B5EF4-FFF2-40B4-BE49-F238E27FC236}">
                <a16:creationId xmlns:a16="http://schemas.microsoft.com/office/drawing/2014/main" id="{13E91C80-DD92-EC04-FFC9-28E0978B1F7E}"/>
              </a:ext>
            </a:extLst>
          </p:cNvPr>
          <p:cNvSpPr>
            <a:spLocks noGrp="1"/>
          </p:cNvSpPr>
          <p:nvPr>
            <p:ph type="body" sz="quarter" idx="10"/>
          </p:nvPr>
        </p:nvSpPr>
        <p:spPr>
          <a:xfrm>
            <a:off x="609600" y="392782"/>
            <a:ext cx="10956603" cy="677086"/>
          </a:xfrm>
        </p:spPr>
        <p:txBody>
          <a:bodyPr/>
          <a:lstStyle/>
          <a:p>
            <a:endParaRPr lang="en-US"/>
          </a:p>
        </p:txBody>
      </p:sp>
    </p:spTree>
    <p:extLst>
      <p:ext uri="{BB962C8B-B14F-4D97-AF65-F5344CB8AC3E}">
        <p14:creationId xmlns:p14="http://schemas.microsoft.com/office/powerpoint/2010/main" val="73672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750" b="1" spc="-300" dirty="0">
                <a:solidFill>
                  <a:schemeClr val="accent3"/>
                </a:solidFill>
                <a:latin typeface="Arial"/>
                <a:cs typeface="Arial"/>
              </a:rPr>
              <a:t>PROBLEM </a:t>
            </a:r>
            <a:r>
              <a:rPr lang="en-US" sz="4750" b="1" spc="-300" dirty="0">
                <a:solidFill>
                  <a:schemeClr val="tx2"/>
                </a:solidFill>
                <a:latin typeface="Arial"/>
                <a:cs typeface="Arial"/>
              </a:rPr>
              <a:t>STATEMENT</a:t>
            </a:r>
          </a:p>
        </p:txBody>
      </p:sp>
      <p:sp>
        <p:nvSpPr>
          <p:cNvPr id="13" name="Content Placeholder 12"/>
          <p:cNvSpPr>
            <a:spLocks noGrp="1"/>
          </p:cNvSpPr>
          <p:nvPr>
            <p:ph sz="quarter" idx="4294967295"/>
          </p:nvPr>
        </p:nvSpPr>
        <p:spPr>
          <a:xfrm>
            <a:off x="463919" y="1717389"/>
            <a:ext cx="4875530" cy="4685080"/>
          </a:xfrm>
        </p:spPr>
        <p:txBody>
          <a:bodyPr vert="horz" lIns="91440" tIns="45720" rIns="91440" bIns="45720" rtlCol="0" anchor="t">
            <a:noAutofit/>
          </a:bodyPr>
          <a:lstStyle/>
          <a:p>
            <a:pPr algn="just">
              <a:buNone/>
            </a:pPr>
            <a:r>
              <a:rPr lang="en-US" sz="2400" kern="0" dirty="0">
                <a:solidFill>
                  <a:srgbClr val="1F2328"/>
                </a:solidFill>
                <a:ea typeface="+mn-lt"/>
                <a:cs typeface="+mn-lt"/>
              </a:rPr>
              <a:t>   We are trying to solve the issue of modern customers wanting personal treatment. This is a complex problem that requires developing a system that goes beyond simply providing offerings, but also helps businesses identify ways to better engage with customers, forecast behaviors, and implements strategic decisions all while using AI ethically and safeguarding data privacy.</a:t>
            </a:r>
            <a:endParaRPr lang="en-US" sz="2400" dirty="0">
              <a:solidFill>
                <a:srgbClr val="1F2328"/>
              </a:solidFill>
              <a:ea typeface="+mn-lt"/>
              <a:cs typeface="+mn-lt"/>
            </a:endParaRPr>
          </a:p>
        </p:txBody>
      </p:sp>
      <p:grpSp>
        <p:nvGrpSpPr>
          <p:cNvPr id="9" name="Group 8"/>
          <p:cNvGrpSpPr/>
          <p:nvPr/>
        </p:nvGrpSpPr>
        <p:grpSpPr>
          <a:xfrm>
            <a:off x="6857804" y="1663052"/>
            <a:ext cx="4361035" cy="4051354"/>
            <a:chOff x="6780212" y="1828800"/>
            <a:chExt cx="4362171" cy="4052409"/>
          </a:xfrm>
        </p:grpSpPr>
        <p:sp>
          <p:nvSpPr>
            <p:cNvPr id="8" name="Freeform 5"/>
            <p:cNvSpPr>
              <a:spLocks noEditPoints="1"/>
            </p:cNvSpPr>
            <p:nvPr/>
          </p:nvSpPr>
          <p:spPr bwMode="auto">
            <a:xfrm>
              <a:off x="7999412" y="1828800"/>
              <a:ext cx="2894013" cy="4052409"/>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defTabSz="1218621"/>
              <a:endParaRPr lang="en-US" sz="2399">
                <a:solidFill>
                  <a:prstClr val="black"/>
                </a:solidFill>
                <a:latin typeface="Calibri"/>
              </a:endParaRPr>
            </a:p>
          </p:txBody>
        </p:sp>
        <p:sp>
          <p:nvSpPr>
            <p:cNvPr id="11" name="Freeform 5"/>
            <p:cNvSpPr>
              <a:spLocks noEditPoints="1"/>
            </p:cNvSpPr>
            <p:nvPr/>
          </p:nvSpPr>
          <p:spPr bwMode="auto">
            <a:xfrm>
              <a:off x="6780212" y="3276600"/>
              <a:ext cx="1520825" cy="212957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50000"/>
              </a:schemeClr>
            </a:solidFill>
            <a:ln w="9525">
              <a:noFill/>
              <a:round/>
              <a:headEnd/>
              <a:tailEnd/>
            </a:ln>
          </p:spPr>
          <p:txBody>
            <a:bodyPr vert="horz" wrap="square" lIns="91416" tIns="45708" rIns="91416" bIns="45708" numCol="1" anchor="t" anchorCtr="0" compatLnSpc="1">
              <a:prstTxWarp prst="textNoShape">
                <a:avLst/>
              </a:prstTxWarp>
            </a:bodyPr>
            <a:lstStyle/>
            <a:p>
              <a:pPr defTabSz="1218621"/>
              <a:endParaRPr lang="en-US" sz="2399">
                <a:solidFill>
                  <a:prstClr val="black"/>
                </a:solidFill>
                <a:latin typeface="Calibri"/>
              </a:endParaRPr>
            </a:p>
          </p:txBody>
        </p:sp>
        <p:sp>
          <p:nvSpPr>
            <p:cNvPr id="12" name="Freeform 5"/>
            <p:cNvSpPr>
              <a:spLocks noEditPoints="1"/>
            </p:cNvSpPr>
            <p:nvPr/>
          </p:nvSpPr>
          <p:spPr bwMode="auto">
            <a:xfrm>
              <a:off x="10514012" y="4038600"/>
              <a:ext cx="628371" cy="879891"/>
            </a:xfrm>
            <a:custGeom>
              <a:avLst/>
              <a:gdLst>
                <a:gd name="T0" fmla="*/ 151 w 247"/>
                <a:gd name="T1" fmla="*/ 259 h 347"/>
                <a:gd name="T2" fmla="*/ 92 w 247"/>
                <a:gd name="T3" fmla="*/ 259 h 347"/>
                <a:gd name="T4" fmla="*/ 91 w 247"/>
                <a:gd name="T5" fmla="*/ 243 h 347"/>
                <a:gd name="T6" fmla="*/ 101 w 247"/>
                <a:gd name="T7" fmla="*/ 195 h 347"/>
                <a:gd name="T8" fmla="*/ 139 w 247"/>
                <a:gd name="T9" fmla="*/ 153 h 347"/>
                <a:gd name="T10" fmla="*/ 174 w 247"/>
                <a:gd name="T11" fmla="*/ 122 h 347"/>
                <a:gd name="T12" fmla="*/ 183 w 247"/>
                <a:gd name="T13" fmla="*/ 97 h 347"/>
                <a:gd name="T14" fmla="*/ 167 w 247"/>
                <a:gd name="T15" fmla="*/ 64 h 347"/>
                <a:gd name="T16" fmla="*/ 126 w 247"/>
                <a:gd name="T17" fmla="*/ 50 h 347"/>
                <a:gd name="T18" fmla="*/ 84 w 247"/>
                <a:gd name="T19" fmla="*/ 65 h 347"/>
                <a:gd name="T20" fmla="*/ 61 w 247"/>
                <a:gd name="T21" fmla="*/ 108 h 347"/>
                <a:gd name="T22" fmla="*/ 0 w 247"/>
                <a:gd name="T23" fmla="*/ 101 h 347"/>
                <a:gd name="T24" fmla="*/ 36 w 247"/>
                <a:gd name="T25" fmla="*/ 30 h 347"/>
                <a:gd name="T26" fmla="*/ 123 w 247"/>
                <a:gd name="T27" fmla="*/ 0 h 347"/>
                <a:gd name="T28" fmla="*/ 213 w 247"/>
                <a:gd name="T29" fmla="*/ 30 h 347"/>
                <a:gd name="T30" fmla="*/ 247 w 247"/>
                <a:gd name="T31" fmla="*/ 99 h 347"/>
                <a:gd name="T32" fmla="*/ 235 w 247"/>
                <a:gd name="T33" fmla="*/ 140 h 347"/>
                <a:gd name="T34" fmla="*/ 182 w 247"/>
                <a:gd name="T35" fmla="*/ 193 h 347"/>
                <a:gd name="T36" fmla="*/ 156 w 247"/>
                <a:gd name="T37" fmla="*/ 221 h 347"/>
                <a:gd name="T38" fmla="*/ 151 w 247"/>
                <a:gd name="T39" fmla="*/ 259 h 347"/>
                <a:gd name="T40" fmla="*/ 92 w 247"/>
                <a:gd name="T41" fmla="*/ 347 h 347"/>
                <a:gd name="T42" fmla="*/ 92 w 247"/>
                <a:gd name="T43" fmla="*/ 282 h 347"/>
                <a:gd name="T44" fmla="*/ 158 w 247"/>
                <a:gd name="T45" fmla="*/ 282 h 347"/>
                <a:gd name="T46" fmla="*/ 158 w 247"/>
                <a:gd name="T47" fmla="*/ 347 h 347"/>
                <a:gd name="T48" fmla="*/ 92 w 247"/>
                <a:gd name="T4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347">
                  <a:moveTo>
                    <a:pt x="151" y="259"/>
                  </a:moveTo>
                  <a:cubicBezTo>
                    <a:pt x="92" y="259"/>
                    <a:pt x="92" y="259"/>
                    <a:pt x="92" y="259"/>
                  </a:cubicBezTo>
                  <a:cubicBezTo>
                    <a:pt x="92" y="250"/>
                    <a:pt x="91" y="245"/>
                    <a:pt x="91" y="243"/>
                  </a:cubicBezTo>
                  <a:cubicBezTo>
                    <a:pt x="91" y="224"/>
                    <a:pt x="95" y="208"/>
                    <a:pt x="101" y="195"/>
                  </a:cubicBezTo>
                  <a:cubicBezTo>
                    <a:pt x="107" y="183"/>
                    <a:pt x="120" y="169"/>
                    <a:pt x="139" y="153"/>
                  </a:cubicBezTo>
                  <a:cubicBezTo>
                    <a:pt x="159" y="137"/>
                    <a:pt x="170" y="127"/>
                    <a:pt x="174" y="122"/>
                  </a:cubicBezTo>
                  <a:cubicBezTo>
                    <a:pt x="180" y="115"/>
                    <a:pt x="183" y="106"/>
                    <a:pt x="183" y="97"/>
                  </a:cubicBezTo>
                  <a:cubicBezTo>
                    <a:pt x="183" y="84"/>
                    <a:pt x="177" y="73"/>
                    <a:pt x="167" y="64"/>
                  </a:cubicBezTo>
                  <a:cubicBezTo>
                    <a:pt x="157" y="55"/>
                    <a:pt x="143" y="50"/>
                    <a:pt x="126" y="50"/>
                  </a:cubicBezTo>
                  <a:cubicBezTo>
                    <a:pt x="109" y="50"/>
                    <a:pt x="95" y="55"/>
                    <a:pt x="84" y="65"/>
                  </a:cubicBezTo>
                  <a:cubicBezTo>
                    <a:pt x="73" y="74"/>
                    <a:pt x="65" y="89"/>
                    <a:pt x="61" y="108"/>
                  </a:cubicBezTo>
                  <a:cubicBezTo>
                    <a:pt x="0" y="101"/>
                    <a:pt x="0" y="101"/>
                    <a:pt x="0" y="101"/>
                  </a:cubicBezTo>
                  <a:cubicBezTo>
                    <a:pt x="2" y="73"/>
                    <a:pt x="14" y="49"/>
                    <a:pt x="36" y="30"/>
                  </a:cubicBezTo>
                  <a:cubicBezTo>
                    <a:pt x="58" y="10"/>
                    <a:pt x="87" y="0"/>
                    <a:pt x="123" y="0"/>
                  </a:cubicBezTo>
                  <a:cubicBezTo>
                    <a:pt x="161" y="0"/>
                    <a:pt x="191" y="10"/>
                    <a:pt x="213" y="30"/>
                  </a:cubicBezTo>
                  <a:cubicBezTo>
                    <a:pt x="236" y="50"/>
                    <a:pt x="247" y="73"/>
                    <a:pt x="247" y="99"/>
                  </a:cubicBezTo>
                  <a:cubicBezTo>
                    <a:pt x="247" y="113"/>
                    <a:pt x="243" y="127"/>
                    <a:pt x="235" y="140"/>
                  </a:cubicBezTo>
                  <a:cubicBezTo>
                    <a:pt x="226" y="153"/>
                    <a:pt x="209" y="171"/>
                    <a:pt x="182" y="193"/>
                  </a:cubicBezTo>
                  <a:cubicBezTo>
                    <a:pt x="168" y="205"/>
                    <a:pt x="159" y="214"/>
                    <a:pt x="156" y="221"/>
                  </a:cubicBezTo>
                  <a:cubicBezTo>
                    <a:pt x="153" y="228"/>
                    <a:pt x="151" y="241"/>
                    <a:pt x="151" y="259"/>
                  </a:cubicBezTo>
                  <a:close/>
                  <a:moveTo>
                    <a:pt x="92" y="347"/>
                  </a:moveTo>
                  <a:cubicBezTo>
                    <a:pt x="92" y="282"/>
                    <a:pt x="92" y="282"/>
                    <a:pt x="92" y="282"/>
                  </a:cubicBezTo>
                  <a:cubicBezTo>
                    <a:pt x="158" y="282"/>
                    <a:pt x="158" y="282"/>
                    <a:pt x="158" y="282"/>
                  </a:cubicBezTo>
                  <a:cubicBezTo>
                    <a:pt x="158" y="347"/>
                    <a:pt x="158" y="347"/>
                    <a:pt x="158" y="347"/>
                  </a:cubicBezTo>
                  <a:lnTo>
                    <a:pt x="92" y="347"/>
                  </a:lnTo>
                  <a:close/>
                </a:path>
              </a:pathLst>
            </a:custGeom>
            <a:solidFill>
              <a:schemeClr val="bg1">
                <a:lumMod val="75000"/>
              </a:schemeClr>
            </a:solidFill>
            <a:ln w="9525">
              <a:noFill/>
              <a:round/>
              <a:headEnd/>
              <a:tailEnd/>
            </a:ln>
          </p:spPr>
          <p:txBody>
            <a:bodyPr vert="horz" wrap="square" lIns="91416" tIns="45708" rIns="91416" bIns="45708" numCol="1" anchor="t" anchorCtr="0" compatLnSpc="1">
              <a:prstTxWarp prst="textNoShape">
                <a:avLst/>
              </a:prstTxWarp>
            </a:bodyPr>
            <a:lstStyle/>
            <a:p>
              <a:pPr defTabSz="1218621"/>
              <a:endParaRPr lang="en-US" sz="2399">
                <a:solidFill>
                  <a:prstClr val="black"/>
                </a:solidFill>
                <a:latin typeface="Calibri"/>
              </a:endParaRPr>
            </a:p>
          </p:txBody>
        </p:sp>
      </p:grpSp>
    </p:spTree>
    <p:extLst>
      <p:ext uri="{BB962C8B-B14F-4D97-AF65-F5344CB8AC3E}">
        <p14:creationId xmlns:p14="http://schemas.microsoft.com/office/powerpoint/2010/main" val="57570536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1F4D-84E3-F705-D597-683EA110616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AD4355F6-2AE4-082A-668D-6E9EA27121D9}"/>
              </a:ext>
            </a:extLst>
          </p:cNvPr>
          <p:cNvSpPr txBox="1"/>
          <p:nvPr/>
        </p:nvSpPr>
        <p:spPr>
          <a:xfrm>
            <a:off x="4725083" y="1617922"/>
            <a:ext cx="1836399" cy="369332"/>
          </a:xfrm>
          <a:prstGeom prst="rect">
            <a:avLst/>
          </a:prstGeom>
          <a:noFill/>
        </p:spPr>
        <p:txBody>
          <a:bodyPr wrap="square" lIns="0" tIns="45720" rIns="0" bIns="45720" rtlCol="0" anchor="ctr">
            <a:spAutoFit/>
          </a:bodyPr>
          <a:lstStyle/>
          <a:p>
            <a:pPr defTabSz="1218987">
              <a:defRPr/>
            </a:pPr>
            <a:r>
              <a:rPr lang="en-IN" b="1" dirty="0" err="1">
                <a:solidFill>
                  <a:srgbClr val="1F497D"/>
                </a:solidFill>
                <a:latin typeface="Segoe UI"/>
                <a:ea typeface="Open Sans"/>
                <a:cs typeface="Segoe UI"/>
              </a:rPr>
              <a:t>CustomerProfile</a:t>
            </a:r>
            <a:endParaRPr lang="en-US" dirty="0" err="1"/>
          </a:p>
        </p:txBody>
      </p:sp>
      <p:sp>
        <p:nvSpPr>
          <p:cNvPr id="32" name="Rectangle 31">
            <a:extLst>
              <a:ext uri="{FF2B5EF4-FFF2-40B4-BE49-F238E27FC236}">
                <a16:creationId xmlns:a16="http://schemas.microsoft.com/office/drawing/2014/main" id="{58635236-B5AF-1CB8-66AE-343073438AC6}"/>
              </a:ext>
            </a:extLst>
          </p:cNvPr>
          <p:cNvSpPr/>
          <p:nvPr/>
        </p:nvSpPr>
        <p:spPr>
          <a:xfrm>
            <a:off x="6882620" y="1648698"/>
            <a:ext cx="2296278" cy="307777"/>
          </a:xfrm>
          <a:prstGeom prst="rect">
            <a:avLst/>
          </a:prstGeom>
        </p:spPr>
        <p:txBody>
          <a:bodyPr wrap="square" lIns="0" tIns="45720" rIns="0" bIns="45720" anchor="ctr">
            <a:spAutoFit/>
          </a:bodyPr>
          <a:lstStyle/>
          <a:p>
            <a:pPr defTabSz="1218987">
              <a:defRPr/>
            </a:pPr>
            <a:r>
              <a:rPr lang="en-IN" sz="1400" dirty="0">
                <a:solidFill>
                  <a:prstClr val="black"/>
                </a:solidFill>
                <a:latin typeface="Segoe UI"/>
                <a:ea typeface="Open Sans"/>
                <a:cs typeface="Segoe UI"/>
              </a:rPr>
              <a:t>10000 rows</a:t>
            </a:r>
            <a:endParaRPr lang="en-US" dirty="0" err="1">
              <a:solidFill>
                <a:prstClr val="black"/>
              </a:solidFill>
            </a:endParaRPr>
          </a:p>
        </p:txBody>
      </p:sp>
      <p:sp>
        <p:nvSpPr>
          <p:cNvPr id="12" name="TextBox 11">
            <a:extLst>
              <a:ext uri="{FF2B5EF4-FFF2-40B4-BE49-F238E27FC236}">
                <a16:creationId xmlns:a16="http://schemas.microsoft.com/office/drawing/2014/main" id="{A4083F32-CA90-4515-FFDC-81A05FE52B92}"/>
              </a:ext>
            </a:extLst>
          </p:cNvPr>
          <p:cNvSpPr txBox="1"/>
          <p:nvPr/>
        </p:nvSpPr>
        <p:spPr>
          <a:xfrm>
            <a:off x="5825006" y="2592706"/>
            <a:ext cx="2149277" cy="369332"/>
          </a:xfrm>
          <a:prstGeom prst="rect">
            <a:avLst/>
          </a:prstGeom>
          <a:noFill/>
        </p:spPr>
        <p:txBody>
          <a:bodyPr wrap="square" lIns="0" tIns="45720" rIns="0" bIns="45720" rtlCol="0" anchor="ctr">
            <a:spAutoFit/>
          </a:bodyPr>
          <a:lstStyle/>
          <a:p>
            <a:pPr defTabSz="1218987">
              <a:defRPr/>
            </a:pPr>
            <a:r>
              <a:rPr lang="en-IN" b="1" dirty="0" err="1">
                <a:solidFill>
                  <a:srgbClr val="E35A35"/>
                </a:solidFill>
                <a:latin typeface="Segoe UI"/>
                <a:ea typeface="Open Sans"/>
                <a:cs typeface="Segoe UI"/>
              </a:rPr>
              <a:t>OrganizationProfile</a:t>
            </a:r>
            <a:endParaRPr lang="en-US" dirty="0" err="1"/>
          </a:p>
        </p:txBody>
      </p:sp>
      <p:sp>
        <p:nvSpPr>
          <p:cNvPr id="33" name="Rectangle 32">
            <a:extLst>
              <a:ext uri="{FF2B5EF4-FFF2-40B4-BE49-F238E27FC236}">
                <a16:creationId xmlns:a16="http://schemas.microsoft.com/office/drawing/2014/main" id="{FC85C20E-A43B-6AE9-CE50-CE19D8D0A312}"/>
              </a:ext>
            </a:extLst>
          </p:cNvPr>
          <p:cNvSpPr/>
          <p:nvPr/>
        </p:nvSpPr>
        <p:spPr>
          <a:xfrm>
            <a:off x="7964809" y="2515762"/>
            <a:ext cx="2296278" cy="523220"/>
          </a:xfrm>
          <a:prstGeom prst="rect">
            <a:avLst/>
          </a:prstGeom>
        </p:spPr>
        <p:txBody>
          <a:bodyPr wrap="square" lIns="0" tIns="45720" rIns="0" bIns="45720" anchor="ctr">
            <a:spAutoFit/>
          </a:bodyPr>
          <a:lstStyle/>
          <a:p>
            <a:pPr defTabSz="1218987">
              <a:defRPr/>
            </a:pPr>
            <a:r>
              <a:rPr lang="en-IN" sz="1400" dirty="0">
                <a:solidFill>
                  <a:prstClr val="black"/>
                </a:solidFill>
                <a:latin typeface="Segoe UI"/>
                <a:ea typeface="Open Sans"/>
                <a:cs typeface="Segoe UI"/>
              </a:rPr>
              <a:t>10000 rows</a:t>
            </a:r>
            <a:endParaRPr lang="en-US" dirty="0">
              <a:solidFill>
                <a:prstClr val="black"/>
              </a:solidFill>
            </a:endParaRPr>
          </a:p>
          <a:p>
            <a:pPr marL="0" marR="0" lvl="0" indent="0" algn="l" defTabSz="1218987">
              <a:lnSpc>
                <a:spcPct val="100000"/>
              </a:lnSpc>
              <a:spcBef>
                <a:spcPts val="0"/>
              </a:spcBef>
              <a:spcAft>
                <a:spcPts val="0"/>
              </a:spcAft>
              <a:buClrTx/>
              <a:buSzTx/>
              <a:buFontTx/>
              <a:buNone/>
              <a:tabLst/>
              <a:defRPr/>
            </a:pPr>
            <a:endParaRPr lang="en-IN" sz="1400" b="0" i="0" u="none" strike="noStrike" kern="1200" cap="none" spc="0" normalizeH="0" baseline="0" noProof="0" dirty="0">
              <a:ln>
                <a:noFill/>
              </a:ln>
              <a:solidFill>
                <a:prstClr val="black"/>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3" name="TextBox 12">
            <a:extLst>
              <a:ext uri="{FF2B5EF4-FFF2-40B4-BE49-F238E27FC236}">
                <a16:creationId xmlns:a16="http://schemas.microsoft.com/office/drawing/2014/main" id="{4BC0208E-EE4D-82AC-8197-20DFE34FEEC8}"/>
              </a:ext>
            </a:extLst>
          </p:cNvPr>
          <p:cNvSpPr txBox="1"/>
          <p:nvPr/>
        </p:nvSpPr>
        <p:spPr>
          <a:xfrm>
            <a:off x="6861891" y="3579933"/>
            <a:ext cx="1836399" cy="646331"/>
          </a:xfrm>
          <a:prstGeom prst="rect">
            <a:avLst/>
          </a:prstGeom>
          <a:noFill/>
        </p:spPr>
        <p:txBody>
          <a:bodyPr wrap="square" lIns="0" tIns="45720" rIns="0" bIns="45720" rtlCol="0" anchor="ctr">
            <a:spAutoFit/>
          </a:bodyPr>
          <a:lstStyle/>
          <a:p>
            <a:pPr defTabSz="1218987">
              <a:defRPr/>
            </a:pPr>
            <a:r>
              <a:rPr lang="en-IN" b="1" dirty="0">
                <a:solidFill>
                  <a:srgbClr val="ECB448"/>
                </a:solidFill>
                <a:latin typeface="Segoe UI"/>
                <a:ea typeface="Open Sans"/>
                <a:cs typeface="Segoe UI"/>
              </a:rPr>
              <a:t>Social Media Sentiments</a:t>
            </a:r>
          </a:p>
        </p:txBody>
      </p:sp>
      <p:sp>
        <p:nvSpPr>
          <p:cNvPr id="34" name="Rectangle 33">
            <a:extLst>
              <a:ext uri="{FF2B5EF4-FFF2-40B4-BE49-F238E27FC236}">
                <a16:creationId xmlns:a16="http://schemas.microsoft.com/office/drawing/2014/main" id="{D8F2FD89-0288-86E7-F064-A18C3A0C8E4E}"/>
              </a:ext>
            </a:extLst>
          </p:cNvPr>
          <p:cNvSpPr/>
          <p:nvPr/>
        </p:nvSpPr>
        <p:spPr>
          <a:xfrm>
            <a:off x="8853330" y="3749209"/>
            <a:ext cx="2296278" cy="307777"/>
          </a:xfrm>
          <a:prstGeom prst="rect">
            <a:avLst/>
          </a:prstGeom>
        </p:spPr>
        <p:txBody>
          <a:bodyPr wrap="square" lIns="0" tIns="45720" rIns="0" bIns="45720" anchor="ctr">
            <a:spAutoFit/>
          </a:bodyPr>
          <a:lstStyle/>
          <a:p>
            <a:pPr defTabSz="1218987">
              <a:defRPr/>
            </a:pPr>
            <a:r>
              <a:rPr lang="en-IN" sz="1400" dirty="0">
                <a:solidFill>
                  <a:prstClr val="black"/>
                </a:solidFill>
                <a:latin typeface="Segoe UI"/>
                <a:ea typeface="Open Sans"/>
                <a:cs typeface="Segoe UI"/>
              </a:rPr>
              <a:t>20000 rows</a:t>
            </a:r>
            <a:endParaRPr lang="en-US" dirty="0"/>
          </a:p>
        </p:txBody>
      </p:sp>
      <p:sp>
        <p:nvSpPr>
          <p:cNvPr id="14" name="TextBox 13">
            <a:extLst>
              <a:ext uri="{FF2B5EF4-FFF2-40B4-BE49-F238E27FC236}">
                <a16:creationId xmlns:a16="http://schemas.microsoft.com/office/drawing/2014/main" id="{3E568FC8-2A41-1014-4283-B80DAA090EDC}"/>
              </a:ext>
            </a:extLst>
          </p:cNvPr>
          <p:cNvSpPr txBox="1"/>
          <p:nvPr/>
        </p:nvSpPr>
        <p:spPr>
          <a:xfrm>
            <a:off x="5825006" y="4792441"/>
            <a:ext cx="2149277" cy="369332"/>
          </a:xfrm>
          <a:prstGeom prst="rect">
            <a:avLst/>
          </a:prstGeom>
          <a:noFill/>
        </p:spPr>
        <p:txBody>
          <a:bodyPr wrap="square" lIns="0" tIns="45720" rIns="0" bIns="45720" rtlCol="0" anchor="ctr">
            <a:spAutoFit/>
          </a:bodyPr>
          <a:lstStyle/>
          <a:p>
            <a:pPr defTabSz="1218987">
              <a:defRPr/>
            </a:pPr>
            <a:r>
              <a:rPr lang="en-IN" b="1" dirty="0">
                <a:solidFill>
                  <a:srgbClr val="8BB74C"/>
                </a:solidFill>
                <a:latin typeface="Segoe UI"/>
                <a:ea typeface="Open Sans"/>
                <a:cs typeface="Segoe UI"/>
              </a:rPr>
              <a:t>Transactions</a:t>
            </a:r>
            <a:endParaRPr lang="en-US" dirty="0"/>
          </a:p>
        </p:txBody>
      </p:sp>
      <p:sp>
        <p:nvSpPr>
          <p:cNvPr id="35" name="Rectangle 34">
            <a:extLst>
              <a:ext uri="{FF2B5EF4-FFF2-40B4-BE49-F238E27FC236}">
                <a16:creationId xmlns:a16="http://schemas.microsoft.com/office/drawing/2014/main" id="{108AC69A-5860-0C44-6166-615C80FEF59D}"/>
              </a:ext>
            </a:extLst>
          </p:cNvPr>
          <p:cNvSpPr/>
          <p:nvPr/>
        </p:nvSpPr>
        <p:spPr>
          <a:xfrm>
            <a:off x="7964809" y="4823218"/>
            <a:ext cx="2296278" cy="307777"/>
          </a:xfrm>
          <a:prstGeom prst="rect">
            <a:avLst/>
          </a:prstGeom>
        </p:spPr>
        <p:txBody>
          <a:bodyPr wrap="square" lIns="0" tIns="45720" rIns="0" bIns="45720" anchor="ctr">
            <a:spAutoFit/>
          </a:bodyPr>
          <a:lstStyle/>
          <a:p>
            <a:pPr defTabSz="1218987">
              <a:defRPr/>
            </a:pPr>
            <a:r>
              <a:rPr lang="en-IN" sz="1400" dirty="0">
                <a:solidFill>
                  <a:prstClr val="black"/>
                </a:solidFill>
                <a:latin typeface="Segoe UI"/>
                <a:ea typeface="Open Sans"/>
                <a:cs typeface="Segoe UI"/>
              </a:rPr>
              <a:t>20000 rows</a:t>
            </a:r>
            <a:endParaRPr lang="en-US" dirty="0">
              <a:solidFill>
                <a:prstClr val="black"/>
              </a:solidFill>
            </a:endParaRPr>
          </a:p>
        </p:txBody>
      </p:sp>
      <p:sp>
        <p:nvSpPr>
          <p:cNvPr id="15" name="TextBox 14">
            <a:extLst>
              <a:ext uri="{FF2B5EF4-FFF2-40B4-BE49-F238E27FC236}">
                <a16:creationId xmlns:a16="http://schemas.microsoft.com/office/drawing/2014/main" id="{D4085B28-CB2C-C32B-DA14-68693C32A716}"/>
              </a:ext>
            </a:extLst>
          </p:cNvPr>
          <p:cNvSpPr txBox="1"/>
          <p:nvPr/>
        </p:nvSpPr>
        <p:spPr>
          <a:xfrm>
            <a:off x="4725083" y="5645909"/>
            <a:ext cx="1836399" cy="369332"/>
          </a:xfrm>
          <a:prstGeom prst="rect">
            <a:avLst/>
          </a:prstGeom>
          <a:noFill/>
        </p:spPr>
        <p:txBody>
          <a:bodyPr wrap="square" lIns="0" tIns="45720" rIns="0" bIns="45720" rtlCol="0" anchor="ctr">
            <a:spAutoFit/>
          </a:bodyPr>
          <a:lstStyle/>
          <a:p>
            <a:pPr marL="0" marR="0" lvl="0" indent="0" algn="l" defTabSz="1218987">
              <a:lnSpc>
                <a:spcPct val="100000"/>
              </a:lnSpc>
              <a:spcBef>
                <a:spcPts val="0"/>
              </a:spcBef>
              <a:spcAft>
                <a:spcPts val="0"/>
              </a:spcAft>
              <a:buNone/>
              <a:tabLst/>
              <a:defRPr/>
            </a:pPr>
            <a:r>
              <a:rPr lang="en-IN" b="1" dirty="0">
                <a:solidFill>
                  <a:srgbClr val="5FB7A2"/>
                </a:solidFill>
                <a:latin typeface="Segoe UI"/>
                <a:ea typeface="Open Sans"/>
                <a:cs typeface="Segoe UI"/>
              </a:rPr>
              <a:t>Products</a:t>
            </a:r>
          </a:p>
        </p:txBody>
      </p:sp>
      <p:sp>
        <p:nvSpPr>
          <p:cNvPr id="36" name="Rectangle 35">
            <a:extLst>
              <a:ext uri="{FF2B5EF4-FFF2-40B4-BE49-F238E27FC236}">
                <a16:creationId xmlns:a16="http://schemas.microsoft.com/office/drawing/2014/main" id="{A015C7E6-9003-1A71-A3EF-914A26329375}"/>
              </a:ext>
            </a:extLst>
          </p:cNvPr>
          <p:cNvSpPr/>
          <p:nvPr/>
        </p:nvSpPr>
        <p:spPr>
          <a:xfrm>
            <a:off x="6882620" y="5568965"/>
            <a:ext cx="2296278" cy="523220"/>
          </a:xfrm>
          <a:prstGeom prst="rect">
            <a:avLst/>
          </a:prstGeom>
        </p:spPr>
        <p:txBody>
          <a:bodyPr wrap="square" lIns="0" tIns="45720" rIns="0" bIns="45720" anchor="ctr">
            <a:spAutoFit/>
          </a:bodyPr>
          <a:lstStyle/>
          <a:p>
            <a:pPr defTabSz="1218987">
              <a:defRPr/>
            </a:pPr>
            <a:r>
              <a:rPr lang="en-IN" sz="1400" dirty="0">
                <a:solidFill>
                  <a:prstClr val="black"/>
                </a:solidFill>
                <a:latin typeface="Segoe UI"/>
                <a:ea typeface="Open Sans"/>
                <a:cs typeface="Segoe UI"/>
              </a:rPr>
              <a:t>Different </a:t>
            </a:r>
            <a:r>
              <a:rPr lang="en-IN" sz="1400" dirty="0" err="1">
                <a:solidFill>
                  <a:prstClr val="black"/>
                </a:solidFill>
                <a:latin typeface="Segoe UI"/>
                <a:ea typeface="Open Sans"/>
                <a:cs typeface="Segoe UI"/>
              </a:rPr>
              <a:t>Wellsfargo</a:t>
            </a:r>
            <a:r>
              <a:rPr lang="en-IN" sz="1400" dirty="0">
                <a:solidFill>
                  <a:prstClr val="black"/>
                </a:solidFill>
                <a:latin typeface="Segoe UI"/>
                <a:ea typeface="Open Sans"/>
                <a:cs typeface="Segoe UI"/>
              </a:rPr>
              <a:t> Products</a:t>
            </a:r>
          </a:p>
        </p:txBody>
      </p:sp>
      <p:grpSp>
        <p:nvGrpSpPr>
          <p:cNvPr id="46" name="Group 45">
            <a:extLst>
              <a:ext uri="{FF2B5EF4-FFF2-40B4-BE49-F238E27FC236}">
                <a16:creationId xmlns:a16="http://schemas.microsoft.com/office/drawing/2014/main" id="{8D84F974-3001-7EA9-9704-499B470B677C}"/>
              </a:ext>
            </a:extLst>
          </p:cNvPr>
          <p:cNvGrpSpPr/>
          <p:nvPr/>
        </p:nvGrpSpPr>
        <p:grpSpPr>
          <a:xfrm>
            <a:off x="1282529" y="1336967"/>
            <a:ext cx="5359955" cy="4899954"/>
            <a:chOff x="1280940" y="1336967"/>
            <a:chExt cx="5359955" cy="4899954"/>
          </a:xfrm>
        </p:grpSpPr>
        <p:sp>
          <p:nvSpPr>
            <p:cNvPr id="3" name="Line 5">
              <a:extLst>
                <a:ext uri="{FF2B5EF4-FFF2-40B4-BE49-F238E27FC236}">
                  <a16:creationId xmlns:a16="http://schemas.microsoft.com/office/drawing/2014/main" id="{4388641A-ABB9-A4F6-8C37-C0D7938C6016}"/>
                </a:ext>
              </a:extLst>
            </p:cNvPr>
            <p:cNvSpPr>
              <a:spLocks noChangeShapeType="1"/>
            </p:cNvSpPr>
            <p:nvPr/>
          </p:nvSpPr>
          <p:spPr bwMode="auto">
            <a:xfrm>
              <a:off x="4713291" y="423696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4" name="Line 6">
              <a:extLst>
                <a:ext uri="{FF2B5EF4-FFF2-40B4-BE49-F238E27FC236}">
                  <a16:creationId xmlns:a16="http://schemas.microsoft.com/office/drawing/2014/main" id="{92D042C4-D801-31B7-199F-788331825595}"/>
                </a:ext>
              </a:extLst>
            </p:cNvPr>
            <p:cNvSpPr>
              <a:spLocks noChangeShapeType="1"/>
            </p:cNvSpPr>
            <p:nvPr/>
          </p:nvSpPr>
          <p:spPr bwMode="auto">
            <a:xfrm>
              <a:off x="4713291" y="4236969"/>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Freeform 7">
              <a:extLst>
                <a:ext uri="{FF2B5EF4-FFF2-40B4-BE49-F238E27FC236}">
                  <a16:creationId xmlns:a16="http://schemas.microsoft.com/office/drawing/2014/main" id="{28F6984F-84A0-5371-FD5F-19AFFF698D12}"/>
                </a:ext>
              </a:extLst>
            </p:cNvPr>
            <p:cNvSpPr>
              <a:spLocks/>
            </p:cNvSpPr>
            <p:nvPr/>
          </p:nvSpPr>
          <p:spPr bwMode="auto">
            <a:xfrm>
              <a:off x="2208118" y="2543730"/>
              <a:ext cx="2972818" cy="1265606"/>
            </a:xfrm>
            <a:custGeom>
              <a:avLst/>
              <a:gdLst>
                <a:gd name="T0" fmla="*/ 2386 w 2722"/>
                <a:gd name="T1" fmla="*/ 0 h 1161"/>
                <a:gd name="T2" fmla="*/ 25 w 2722"/>
                <a:gd name="T3" fmla="*/ 971 h 1161"/>
                <a:gd name="T4" fmla="*/ 0 w 2722"/>
                <a:gd name="T5" fmla="*/ 1066 h 1161"/>
                <a:gd name="T6" fmla="*/ 2722 w 2722"/>
                <a:gd name="T7" fmla="*/ 639 h 1161"/>
                <a:gd name="T8" fmla="*/ 2386 w 2722"/>
                <a:gd name="T9" fmla="*/ 0 h 1161"/>
              </a:gdLst>
              <a:ahLst/>
              <a:cxnLst>
                <a:cxn ang="0">
                  <a:pos x="T0" y="T1"/>
                </a:cxn>
                <a:cxn ang="0">
                  <a:pos x="T2" y="T3"/>
                </a:cxn>
                <a:cxn ang="0">
                  <a:pos x="T4" y="T5"/>
                </a:cxn>
                <a:cxn ang="0">
                  <a:pos x="T6" y="T7"/>
                </a:cxn>
                <a:cxn ang="0">
                  <a:pos x="T8" y="T9"/>
                </a:cxn>
              </a:cxnLst>
              <a:rect l="0" t="0" r="r" b="b"/>
              <a:pathLst>
                <a:path w="2722" h="1161">
                  <a:moveTo>
                    <a:pt x="2386" y="0"/>
                  </a:moveTo>
                  <a:cubicBezTo>
                    <a:pt x="2386" y="0"/>
                    <a:pt x="1116" y="1031"/>
                    <a:pt x="25" y="971"/>
                  </a:cubicBezTo>
                  <a:cubicBezTo>
                    <a:pt x="0" y="1066"/>
                    <a:pt x="0" y="1066"/>
                    <a:pt x="0" y="1066"/>
                  </a:cubicBezTo>
                  <a:cubicBezTo>
                    <a:pt x="0" y="1066"/>
                    <a:pt x="756" y="1161"/>
                    <a:pt x="2722" y="639"/>
                  </a:cubicBezTo>
                  <a:lnTo>
                    <a:pt x="2386"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Freeform 8">
              <a:extLst>
                <a:ext uri="{FF2B5EF4-FFF2-40B4-BE49-F238E27FC236}">
                  <a16:creationId xmlns:a16="http://schemas.microsoft.com/office/drawing/2014/main" id="{7387A7D7-12FE-C4D6-BA50-680BF55481BD}"/>
                </a:ext>
              </a:extLst>
            </p:cNvPr>
            <p:cNvSpPr>
              <a:spLocks/>
            </p:cNvSpPr>
            <p:nvPr/>
          </p:nvSpPr>
          <p:spPr bwMode="auto">
            <a:xfrm>
              <a:off x="2208118" y="3846341"/>
              <a:ext cx="2972818" cy="1265606"/>
            </a:xfrm>
            <a:custGeom>
              <a:avLst/>
              <a:gdLst>
                <a:gd name="T0" fmla="*/ 2386 w 2722"/>
                <a:gd name="T1" fmla="*/ 1161 h 1161"/>
                <a:gd name="T2" fmla="*/ 25 w 2722"/>
                <a:gd name="T3" fmla="*/ 191 h 1161"/>
                <a:gd name="T4" fmla="*/ 0 w 2722"/>
                <a:gd name="T5" fmla="*/ 95 h 1161"/>
                <a:gd name="T6" fmla="*/ 2722 w 2722"/>
                <a:gd name="T7" fmla="*/ 523 h 1161"/>
                <a:gd name="T8" fmla="*/ 2386 w 2722"/>
                <a:gd name="T9" fmla="*/ 1161 h 1161"/>
              </a:gdLst>
              <a:ahLst/>
              <a:cxnLst>
                <a:cxn ang="0">
                  <a:pos x="T0" y="T1"/>
                </a:cxn>
                <a:cxn ang="0">
                  <a:pos x="T2" y="T3"/>
                </a:cxn>
                <a:cxn ang="0">
                  <a:pos x="T4" y="T5"/>
                </a:cxn>
                <a:cxn ang="0">
                  <a:pos x="T6" y="T7"/>
                </a:cxn>
                <a:cxn ang="0">
                  <a:pos x="T8" y="T9"/>
                </a:cxn>
              </a:cxnLst>
              <a:rect l="0" t="0" r="r" b="b"/>
              <a:pathLst>
                <a:path w="2722" h="1161">
                  <a:moveTo>
                    <a:pt x="2386" y="1161"/>
                  </a:moveTo>
                  <a:cubicBezTo>
                    <a:pt x="2386" y="1161"/>
                    <a:pt x="1116" y="131"/>
                    <a:pt x="25" y="191"/>
                  </a:cubicBezTo>
                  <a:cubicBezTo>
                    <a:pt x="0" y="95"/>
                    <a:pt x="0" y="95"/>
                    <a:pt x="0" y="95"/>
                  </a:cubicBezTo>
                  <a:cubicBezTo>
                    <a:pt x="0" y="95"/>
                    <a:pt x="756" y="0"/>
                    <a:pt x="2722" y="523"/>
                  </a:cubicBezTo>
                  <a:lnTo>
                    <a:pt x="2386" y="1161"/>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7" name="Freeform 9">
              <a:extLst>
                <a:ext uri="{FF2B5EF4-FFF2-40B4-BE49-F238E27FC236}">
                  <a16:creationId xmlns:a16="http://schemas.microsoft.com/office/drawing/2014/main" id="{5F42F313-FFF7-9167-6191-D9A23E0AF314}"/>
                </a:ext>
              </a:extLst>
            </p:cNvPr>
            <p:cNvSpPr>
              <a:spLocks/>
            </p:cNvSpPr>
            <p:nvPr/>
          </p:nvSpPr>
          <p:spPr bwMode="auto">
            <a:xfrm>
              <a:off x="2346274" y="3428846"/>
              <a:ext cx="3596987" cy="838803"/>
            </a:xfrm>
            <a:custGeom>
              <a:avLst/>
              <a:gdLst>
                <a:gd name="T0" fmla="*/ 3293 w 3293"/>
                <a:gd name="T1" fmla="*/ 0 h 769"/>
                <a:gd name="T2" fmla="*/ 0 w 3293"/>
                <a:gd name="T3" fmla="*/ 339 h 769"/>
                <a:gd name="T4" fmla="*/ 0 w 3293"/>
                <a:gd name="T5" fmla="*/ 424 h 769"/>
                <a:gd name="T6" fmla="*/ 3293 w 3293"/>
                <a:gd name="T7" fmla="*/ 769 h 769"/>
                <a:gd name="T8" fmla="*/ 3293 w 3293"/>
                <a:gd name="T9" fmla="*/ 0 h 769"/>
              </a:gdLst>
              <a:ahLst/>
              <a:cxnLst>
                <a:cxn ang="0">
                  <a:pos x="T0" y="T1"/>
                </a:cxn>
                <a:cxn ang="0">
                  <a:pos x="T2" y="T3"/>
                </a:cxn>
                <a:cxn ang="0">
                  <a:pos x="T4" y="T5"/>
                </a:cxn>
                <a:cxn ang="0">
                  <a:pos x="T6" y="T7"/>
                </a:cxn>
                <a:cxn ang="0">
                  <a:pos x="T8" y="T9"/>
                </a:cxn>
              </a:cxnLst>
              <a:rect l="0" t="0" r="r" b="b"/>
              <a:pathLst>
                <a:path w="3293" h="769">
                  <a:moveTo>
                    <a:pt x="3293" y="0"/>
                  </a:moveTo>
                  <a:cubicBezTo>
                    <a:pt x="3293" y="0"/>
                    <a:pt x="1091" y="438"/>
                    <a:pt x="0" y="339"/>
                  </a:cubicBezTo>
                  <a:cubicBezTo>
                    <a:pt x="0" y="424"/>
                    <a:pt x="0" y="424"/>
                    <a:pt x="0" y="424"/>
                  </a:cubicBezTo>
                  <a:cubicBezTo>
                    <a:pt x="0" y="424"/>
                    <a:pt x="1384" y="477"/>
                    <a:pt x="3293" y="769"/>
                  </a:cubicBezTo>
                  <a:lnTo>
                    <a:pt x="3293"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10">
              <a:extLst>
                <a:ext uri="{FF2B5EF4-FFF2-40B4-BE49-F238E27FC236}">
                  <a16:creationId xmlns:a16="http://schemas.microsoft.com/office/drawing/2014/main" id="{54BE97B5-C6DC-DC17-ADF2-D302C797BB0E}"/>
                </a:ext>
              </a:extLst>
            </p:cNvPr>
            <p:cNvSpPr>
              <a:spLocks/>
            </p:cNvSpPr>
            <p:nvPr/>
          </p:nvSpPr>
          <p:spPr bwMode="auto">
            <a:xfrm>
              <a:off x="2235256" y="1744399"/>
              <a:ext cx="2220362" cy="1872505"/>
            </a:xfrm>
            <a:custGeom>
              <a:avLst/>
              <a:gdLst>
                <a:gd name="T0" fmla="*/ 1281 w 2033"/>
                <a:gd name="T1" fmla="*/ 0 h 1719"/>
                <a:gd name="T2" fmla="*/ 0 w 2033"/>
                <a:gd name="T3" fmla="*/ 1528 h 1719"/>
                <a:gd name="T4" fmla="*/ 0 w 2033"/>
                <a:gd name="T5" fmla="*/ 1641 h 1719"/>
                <a:gd name="T6" fmla="*/ 2033 w 2033"/>
                <a:gd name="T7" fmla="*/ 310 h 1719"/>
                <a:gd name="T8" fmla="*/ 1281 w 2033"/>
                <a:gd name="T9" fmla="*/ 0 h 1719"/>
              </a:gdLst>
              <a:ahLst/>
              <a:cxnLst>
                <a:cxn ang="0">
                  <a:pos x="T0" y="T1"/>
                </a:cxn>
                <a:cxn ang="0">
                  <a:pos x="T2" y="T3"/>
                </a:cxn>
                <a:cxn ang="0">
                  <a:pos x="T4" y="T5"/>
                </a:cxn>
                <a:cxn ang="0">
                  <a:pos x="T6" y="T7"/>
                </a:cxn>
                <a:cxn ang="0">
                  <a:pos x="T8" y="T9"/>
                </a:cxn>
              </a:cxnLst>
              <a:rect l="0" t="0" r="r" b="b"/>
              <a:pathLst>
                <a:path w="2033" h="1719">
                  <a:moveTo>
                    <a:pt x="1281" y="0"/>
                  </a:moveTo>
                  <a:cubicBezTo>
                    <a:pt x="1281" y="0"/>
                    <a:pt x="822" y="1383"/>
                    <a:pt x="0" y="1528"/>
                  </a:cubicBezTo>
                  <a:cubicBezTo>
                    <a:pt x="0" y="1641"/>
                    <a:pt x="0" y="1641"/>
                    <a:pt x="0" y="1641"/>
                  </a:cubicBezTo>
                  <a:cubicBezTo>
                    <a:pt x="0" y="1641"/>
                    <a:pt x="1182" y="1719"/>
                    <a:pt x="2033" y="310"/>
                  </a:cubicBezTo>
                  <a:lnTo>
                    <a:pt x="1281"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Freeform 11">
              <a:extLst>
                <a:ext uri="{FF2B5EF4-FFF2-40B4-BE49-F238E27FC236}">
                  <a16:creationId xmlns:a16="http://schemas.microsoft.com/office/drawing/2014/main" id="{398F0631-283E-5891-07BE-54D4CE2498D6}"/>
                </a:ext>
              </a:extLst>
            </p:cNvPr>
            <p:cNvSpPr>
              <a:spLocks/>
            </p:cNvSpPr>
            <p:nvPr/>
          </p:nvSpPr>
          <p:spPr bwMode="auto">
            <a:xfrm>
              <a:off x="2235256" y="4041240"/>
              <a:ext cx="2220362" cy="1871272"/>
            </a:xfrm>
            <a:custGeom>
              <a:avLst/>
              <a:gdLst>
                <a:gd name="T0" fmla="*/ 1281 w 2033"/>
                <a:gd name="T1" fmla="*/ 1718 h 1718"/>
                <a:gd name="T2" fmla="*/ 0 w 2033"/>
                <a:gd name="T3" fmla="*/ 190 h 1718"/>
                <a:gd name="T4" fmla="*/ 0 w 2033"/>
                <a:gd name="T5" fmla="*/ 77 h 1718"/>
                <a:gd name="T6" fmla="*/ 2033 w 2033"/>
                <a:gd name="T7" fmla="*/ 1408 h 1718"/>
                <a:gd name="T8" fmla="*/ 1281 w 2033"/>
                <a:gd name="T9" fmla="*/ 1718 h 1718"/>
              </a:gdLst>
              <a:ahLst/>
              <a:cxnLst>
                <a:cxn ang="0">
                  <a:pos x="T0" y="T1"/>
                </a:cxn>
                <a:cxn ang="0">
                  <a:pos x="T2" y="T3"/>
                </a:cxn>
                <a:cxn ang="0">
                  <a:pos x="T4" y="T5"/>
                </a:cxn>
                <a:cxn ang="0">
                  <a:pos x="T6" y="T7"/>
                </a:cxn>
                <a:cxn ang="0">
                  <a:pos x="T8" y="T9"/>
                </a:cxn>
              </a:cxnLst>
              <a:rect l="0" t="0" r="r" b="b"/>
              <a:pathLst>
                <a:path w="2033" h="1718">
                  <a:moveTo>
                    <a:pt x="1281" y="1718"/>
                  </a:moveTo>
                  <a:cubicBezTo>
                    <a:pt x="1281" y="1718"/>
                    <a:pt x="822" y="335"/>
                    <a:pt x="0" y="190"/>
                  </a:cubicBezTo>
                  <a:cubicBezTo>
                    <a:pt x="0" y="77"/>
                    <a:pt x="0" y="77"/>
                    <a:pt x="0" y="77"/>
                  </a:cubicBezTo>
                  <a:cubicBezTo>
                    <a:pt x="0" y="77"/>
                    <a:pt x="1182" y="0"/>
                    <a:pt x="2033" y="1408"/>
                  </a:cubicBezTo>
                  <a:lnTo>
                    <a:pt x="1281" y="1718"/>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E04FD417-B7C3-FBA4-CD05-D7017C705A4E}"/>
                </a:ext>
              </a:extLst>
            </p:cNvPr>
            <p:cNvSpPr/>
            <p:nvPr/>
          </p:nvSpPr>
          <p:spPr>
            <a:xfrm>
              <a:off x="3542428" y="1336967"/>
              <a:ext cx="1005560" cy="1005560"/>
            </a:xfrm>
            <a:prstGeom prst="ellipse">
              <a:avLst/>
            </a:prstGeom>
            <a:solidFill>
              <a:schemeClr val="tx2">
                <a:lumMod val="60000"/>
                <a:lumOff val="40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nvGrpSpPr>
            <p:cNvPr id="16" name="Group 15">
              <a:extLst>
                <a:ext uri="{FF2B5EF4-FFF2-40B4-BE49-F238E27FC236}">
                  <a16:creationId xmlns:a16="http://schemas.microsoft.com/office/drawing/2014/main" id="{16D58DAF-9B61-E36B-BA90-AEB8A63F3279}"/>
                </a:ext>
              </a:extLst>
            </p:cNvPr>
            <p:cNvGrpSpPr/>
            <p:nvPr/>
          </p:nvGrpSpPr>
          <p:grpSpPr>
            <a:xfrm>
              <a:off x="1280940" y="3114397"/>
              <a:ext cx="1467700" cy="1467701"/>
              <a:chOff x="1280940" y="3114397"/>
              <a:chExt cx="1467700" cy="1467701"/>
            </a:xfrm>
          </p:grpSpPr>
          <p:sp>
            <p:nvSpPr>
              <p:cNvPr id="17" name="Oval 16">
                <a:extLst>
                  <a:ext uri="{FF2B5EF4-FFF2-40B4-BE49-F238E27FC236}">
                    <a16:creationId xmlns:a16="http://schemas.microsoft.com/office/drawing/2014/main" id="{463F4885-BEF1-19C9-5CFE-C1089E48DB9A}"/>
                  </a:ext>
                </a:extLst>
              </p:cNvPr>
              <p:cNvSpPr/>
              <p:nvPr/>
            </p:nvSpPr>
            <p:spPr>
              <a:xfrm>
                <a:off x="1280940" y="3114397"/>
                <a:ext cx="1467700" cy="1467701"/>
              </a:xfrm>
              <a:prstGeom prst="ellipse">
                <a:avLst/>
              </a:prstGeom>
              <a:solidFill>
                <a:schemeClr val="accent5">
                  <a:lumMod val="75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a:extLst>
                  <a:ext uri="{FF2B5EF4-FFF2-40B4-BE49-F238E27FC236}">
                    <a16:creationId xmlns:a16="http://schemas.microsoft.com/office/drawing/2014/main" id="{6903B8C6-1FA9-61D4-FF2A-8855DA1F78BE}"/>
                  </a:ext>
                </a:extLst>
              </p:cNvPr>
              <p:cNvSpPr/>
              <p:nvPr/>
            </p:nvSpPr>
            <p:spPr>
              <a:xfrm>
                <a:off x="1608006" y="3209904"/>
                <a:ext cx="789775" cy="641122"/>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Calibri"/>
                  <a:ea typeface="+mn-ea"/>
                  <a:cs typeface="+mn-cs"/>
                </a:endParaRPr>
              </a:p>
            </p:txBody>
          </p:sp>
        </p:grpSp>
        <p:sp>
          <p:nvSpPr>
            <p:cNvPr id="19" name="Oval 18">
              <a:extLst>
                <a:ext uri="{FF2B5EF4-FFF2-40B4-BE49-F238E27FC236}">
                  <a16:creationId xmlns:a16="http://schemas.microsoft.com/office/drawing/2014/main" id="{BD98343A-C3F2-434E-D431-E04457D99BFE}"/>
                </a:ext>
              </a:extLst>
            </p:cNvPr>
            <p:cNvSpPr/>
            <p:nvPr/>
          </p:nvSpPr>
          <p:spPr>
            <a:xfrm>
              <a:off x="3734449" y="1429688"/>
              <a:ext cx="608558" cy="494014"/>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nvGrpSpPr>
            <p:cNvPr id="20" name="Group 19">
              <a:extLst>
                <a:ext uri="{FF2B5EF4-FFF2-40B4-BE49-F238E27FC236}">
                  <a16:creationId xmlns:a16="http://schemas.microsoft.com/office/drawing/2014/main" id="{C3BF7111-D824-FA4A-F204-EE9B109CD54F}"/>
                </a:ext>
              </a:extLst>
            </p:cNvPr>
            <p:cNvGrpSpPr/>
            <p:nvPr/>
          </p:nvGrpSpPr>
          <p:grpSpPr>
            <a:xfrm>
              <a:off x="4619789" y="2281866"/>
              <a:ext cx="1005560" cy="1005560"/>
              <a:chOff x="4619789" y="2281866"/>
              <a:chExt cx="1005560" cy="1005560"/>
            </a:xfrm>
          </p:grpSpPr>
          <p:sp>
            <p:nvSpPr>
              <p:cNvPr id="21" name="Oval 20">
                <a:extLst>
                  <a:ext uri="{FF2B5EF4-FFF2-40B4-BE49-F238E27FC236}">
                    <a16:creationId xmlns:a16="http://schemas.microsoft.com/office/drawing/2014/main" id="{793180BA-A08C-B896-4DF0-88CC637A1524}"/>
                  </a:ext>
                </a:extLst>
              </p:cNvPr>
              <p:cNvSpPr/>
              <p:nvPr/>
            </p:nvSpPr>
            <p:spPr>
              <a:xfrm>
                <a:off x="4619789" y="2281866"/>
                <a:ext cx="1005560" cy="1005560"/>
              </a:xfrm>
              <a:prstGeom prst="ellipse">
                <a:avLst/>
              </a:prstGeom>
              <a:solidFill>
                <a:schemeClr val="accent1">
                  <a:lumMod val="60000"/>
                  <a:lumOff val="40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2" name="Oval 21">
                <a:extLst>
                  <a:ext uri="{FF2B5EF4-FFF2-40B4-BE49-F238E27FC236}">
                    <a16:creationId xmlns:a16="http://schemas.microsoft.com/office/drawing/2014/main" id="{A2667286-BF06-6D4C-1F6E-880E3141B500}"/>
                  </a:ext>
                </a:extLst>
              </p:cNvPr>
              <p:cNvSpPr/>
              <p:nvPr/>
            </p:nvSpPr>
            <p:spPr>
              <a:xfrm>
                <a:off x="4821378" y="2378594"/>
                <a:ext cx="608558" cy="494014"/>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23" name="Group 22">
              <a:extLst>
                <a:ext uri="{FF2B5EF4-FFF2-40B4-BE49-F238E27FC236}">
                  <a16:creationId xmlns:a16="http://schemas.microsoft.com/office/drawing/2014/main" id="{2C1E2D42-22E8-65FD-2A0B-9DAC9A4BF059}"/>
                </a:ext>
              </a:extLst>
            </p:cNvPr>
            <p:cNvGrpSpPr/>
            <p:nvPr/>
          </p:nvGrpSpPr>
          <p:grpSpPr>
            <a:xfrm>
              <a:off x="5635335" y="3345468"/>
              <a:ext cx="1005560" cy="1005560"/>
              <a:chOff x="5635335" y="3345468"/>
              <a:chExt cx="1005560" cy="1005560"/>
            </a:xfrm>
          </p:grpSpPr>
          <p:sp>
            <p:nvSpPr>
              <p:cNvPr id="24" name="Oval 23">
                <a:extLst>
                  <a:ext uri="{FF2B5EF4-FFF2-40B4-BE49-F238E27FC236}">
                    <a16:creationId xmlns:a16="http://schemas.microsoft.com/office/drawing/2014/main" id="{E9C2EF9F-A021-D22C-3656-E5FA239E1B4D}"/>
                  </a:ext>
                </a:extLst>
              </p:cNvPr>
              <p:cNvSpPr/>
              <p:nvPr/>
            </p:nvSpPr>
            <p:spPr>
              <a:xfrm>
                <a:off x="5635335" y="3345468"/>
                <a:ext cx="1005560" cy="1005560"/>
              </a:xfrm>
              <a:prstGeom prst="ellipse">
                <a:avLst/>
              </a:prstGeom>
              <a:solidFill>
                <a:schemeClr val="accent2">
                  <a:lumMod val="60000"/>
                  <a:lumOff val="40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5" name="Oval 24">
                <a:extLst>
                  <a:ext uri="{FF2B5EF4-FFF2-40B4-BE49-F238E27FC236}">
                    <a16:creationId xmlns:a16="http://schemas.microsoft.com/office/drawing/2014/main" id="{6BE9C50F-D88E-394D-DE48-E1D168367706}"/>
                  </a:ext>
                </a:extLst>
              </p:cNvPr>
              <p:cNvSpPr/>
              <p:nvPr/>
            </p:nvSpPr>
            <p:spPr>
              <a:xfrm>
                <a:off x="5822042" y="3439643"/>
                <a:ext cx="608558" cy="494014"/>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26" name="Group 25">
              <a:extLst>
                <a:ext uri="{FF2B5EF4-FFF2-40B4-BE49-F238E27FC236}">
                  <a16:creationId xmlns:a16="http://schemas.microsoft.com/office/drawing/2014/main" id="{599F35D2-F04A-08A9-F153-702ECB2FEDC2}"/>
                </a:ext>
              </a:extLst>
            </p:cNvPr>
            <p:cNvGrpSpPr/>
            <p:nvPr/>
          </p:nvGrpSpPr>
          <p:grpSpPr>
            <a:xfrm>
              <a:off x="4619789" y="4383602"/>
              <a:ext cx="1005560" cy="1005560"/>
              <a:chOff x="4619789" y="4383602"/>
              <a:chExt cx="1005560" cy="1005560"/>
            </a:xfrm>
          </p:grpSpPr>
          <p:sp>
            <p:nvSpPr>
              <p:cNvPr id="27" name="Oval 26">
                <a:extLst>
                  <a:ext uri="{FF2B5EF4-FFF2-40B4-BE49-F238E27FC236}">
                    <a16:creationId xmlns:a16="http://schemas.microsoft.com/office/drawing/2014/main" id="{0810B4E1-7CE6-E600-ABCE-FF83005ED063}"/>
                  </a:ext>
                </a:extLst>
              </p:cNvPr>
              <p:cNvSpPr/>
              <p:nvPr/>
            </p:nvSpPr>
            <p:spPr>
              <a:xfrm>
                <a:off x="4619789" y="4383602"/>
                <a:ext cx="1005560" cy="1005560"/>
              </a:xfrm>
              <a:prstGeom prst="ellipse">
                <a:avLst/>
              </a:prstGeom>
              <a:solidFill>
                <a:schemeClr val="accent3">
                  <a:lumMod val="60000"/>
                  <a:lumOff val="40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28" name="Oval 27">
                <a:extLst>
                  <a:ext uri="{FF2B5EF4-FFF2-40B4-BE49-F238E27FC236}">
                    <a16:creationId xmlns:a16="http://schemas.microsoft.com/office/drawing/2014/main" id="{91810AEA-FCCE-8EEE-7E91-26F2BC12E671}"/>
                  </a:ext>
                </a:extLst>
              </p:cNvPr>
              <p:cNvSpPr/>
              <p:nvPr/>
            </p:nvSpPr>
            <p:spPr>
              <a:xfrm>
                <a:off x="4821378" y="4483439"/>
                <a:ext cx="608558" cy="494014"/>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29" name="Group 28">
              <a:extLst>
                <a:ext uri="{FF2B5EF4-FFF2-40B4-BE49-F238E27FC236}">
                  <a16:creationId xmlns:a16="http://schemas.microsoft.com/office/drawing/2014/main" id="{3BDB2706-83A5-AB92-B25B-E83BF0FC13BD}"/>
                </a:ext>
              </a:extLst>
            </p:cNvPr>
            <p:cNvGrpSpPr/>
            <p:nvPr/>
          </p:nvGrpSpPr>
          <p:grpSpPr>
            <a:xfrm>
              <a:off x="3542428" y="5231361"/>
              <a:ext cx="1005560" cy="1005560"/>
              <a:chOff x="3542428" y="5231361"/>
              <a:chExt cx="1005560" cy="1005560"/>
            </a:xfrm>
          </p:grpSpPr>
          <p:sp>
            <p:nvSpPr>
              <p:cNvPr id="30" name="Oval 29">
                <a:extLst>
                  <a:ext uri="{FF2B5EF4-FFF2-40B4-BE49-F238E27FC236}">
                    <a16:creationId xmlns:a16="http://schemas.microsoft.com/office/drawing/2014/main" id="{C86DDA3B-DA74-2D15-2611-32D72E684F74}"/>
                  </a:ext>
                </a:extLst>
              </p:cNvPr>
              <p:cNvSpPr/>
              <p:nvPr/>
            </p:nvSpPr>
            <p:spPr>
              <a:xfrm>
                <a:off x="3542428" y="5231361"/>
                <a:ext cx="1005560" cy="1005560"/>
              </a:xfrm>
              <a:prstGeom prst="ellipse">
                <a:avLst/>
              </a:prstGeom>
              <a:solidFill>
                <a:schemeClr val="accent4">
                  <a:lumMod val="60000"/>
                  <a:lumOff val="40000"/>
                </a:schemeClr>
              </a:solidFill>
              <a:ln w="57150">
                <a:solidFill>
                  <a:schemeClr val="bg1"/>
                </a:solidFill>
              </a:ln>
              <a:effectLst>
                <a:outerShdw blurRad="279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1" name="Oval 30">
                <a:extLst>
                  <a:ext uri="{FF2B5EF4-FFF2-40B4-BE49-F238E27FC236}">
                    <a16:creationId xmlns:a16="http://schemas.microsoft.com/office/drawing/2014/main" id="{A2D92557-DD24-D7FC-8747-E9A4F34A0845}"/>
                  </a:ext>
                </a:extLst>
              </p:cNvPr>
              <p:cNvSpPr/>
              <p:nvPr/>
            </p:nvSpPr>
            <p:spPr>
              <a:xfrm>
                <a:off x="3751702" y="5320201"/>
                <a:ext cx="608558" cy="494014"/>
              </a:xfrm>
              <a:prstGeom prst="ellipse">
                <a:avLst/>
              </a:prstGeom>
              <a:gradFill flip="none" rotWithShape="1">
                <a:gsLst>
                  <a:gs pos="0">
                    <a:schemeClr val="bg1">
                      <a:alpha val="40000"/>
                    </a:schemeClr>
                  </a:gs>
                  <a:gs pos="90000">
                    <a:schemeClr val="bg1">
                      <a:lumMod val="8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sp>
          <p:nvSpPr>
            <p:cNvPr id="41" name="TextBox 40">
              <a:extLst>
                <a:ext uri="{FF2B5EF4-FFF2-40B4-BE49-F238E27FC236}">
                  <a16:creationId xmlns:a16="http://schemas.microsoft.com/office/drawing/2014/main" id="{2F875927-705F-1D04-5EC6-15B708721E1C}"/>
                </a:ext>
              </a:extLst>
            </p:cNvPr>
            <p:cNvSpPr txBox="1"/>
            <p:nvPr/>
          </p:nvSpPr>
          <p:spPr>
            <a:xfrm>
              <a:off x="3776545" y="1608915"/>
              <a:ext cx="53732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Segoe UI" panose="020B0502040204020203" pitchFamily="34" charset="0"/>
                  <a:ea typeface="Open Sans" panose="020B0606030504020204" pitchFamily="34" charset="0"/>
                  <a:cs typeface="Segoe UI" panose="020B0502040204020203" pitchFamily="34" charset="0"/>
                </a:rPr>
                <a:t>01</a:t>
              </a:r>
            </a:p>
          </p:txBody>
        </p:sp>
        <p:sp>
          <p:nvSpPr>
            <p:cNvPr id="42" name="TextBox 41">
              <a:extLst>
                <a:ext uri="{FF2B5EF4-FFF2-40B4-BE49-F238E27FC236}">
                  <a16:creationId xmlns:a16="http://schemas.microsoft.com/office/drawing/2014/main" id="{D05958B2-3D68-C92D-B2F6-677E399518EE}"/>
                </a:ext>
              </a:extLst>
            </p:cNvPr>
            <p:cNvSpPr txBox="1"/>
            <p:nvPr/>
          </p:nvSpPr>
          <p:spPr>
            <a:xfrm>
              <a:off x="3776545" y="5503309"/>
              <a:ext cx="53732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Segoe UI" panose="020B0502040204020203" pitchFamily="34" charset="0"/>
                  <a:ea typeface="Open Sans" panose="020B0606030504020204" pitchFamily="34" charset="0"/>
                  <a:cs typeface="Segoe UI" panose="020B0502040204020203" pitchFamily="34" charset="0"/>
                </a:rPr>
                <a:t>05</a:t>
              </a:r>
            </a:p>
          </p:txBody>
        </p:sp>
        <p:sp>
          <p:nvSpPr>
            <p:cNvPr id="43" name="TextBox 42">
              <a:extLst>
                <a:ext uri="{FF2B5EF4-FFF2-40B4-BE49-F238E27FC236}">
                  <a16:creationId xmlns:a16="http://schemas.microsoft.com/office/drawing/2014/main" id="{EF61B181-FA1F-3031-4C2F-D578C664E453}"/>
                </a:ext>
              </a:extLst>
            </p:cNvPr>
            <p:cNvSpPr txBox="1"/>
            <p:nvPr/>
          </p:nvSpPr>
          <p:spPr>
            <a:xfrm>
              <a:off x="4853906" y="4655550"/>
              <a:ext cx="53732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Segoe UI" panose="020B0502040204020203" pitchFamily="34" charset="0"/>
                  <a:ea typeface="Open Sans" panose="020B0606030504020204" pitchFamily="34" charset="0"/>
                  <a:cs typeface="Segoe UI" panose="020B0502040204020203" pitchFamily="34" charset="0"/>
                </a:rPr>
                <a:t>04</a:t>
              </a:r>
            </a:p>
          </p:txBody>
        </p:sp>
        <p:sp>
          <p:nvSpPr>
            <p:cNvPr id="44" name="TextBox 43">
              <a:extLst>
                <a:ext uri="{FF2B5EF4-FFF2-40B4-BE49-F238E27FC236}">
                  <a16:creationId xmlns:a16="http://schemas.microsoft.com/office/drawing/2014/main" id="{771B6ED0-9969-692D-1774-02EA8622B1A2}"/>
                </a:ext>
              </a:extLst>
            </p:cNvPr>
            <p:cNvSpPr txBox="1"/>
            <p:nvPr/>
          </p:nvSpPr>
          <p:spPr>
            <a:xfrm>
              <a:off x="5869452" y="3617416"/>
              <a:ext cx="53732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Segoe UI" panose="020B0502040204020203" pitchFamily="34" charset="0"/>
                  <a:ea typeface="Open Sans" panose="020B0606030504020204" pitchFamily="34" charset="0"/>
                  <a:cs typeface="Segoe UI" panose="020B0502040204020203" pitchFamily="34" charset="0"/>
                </a:rPr>
                <a:t>03</a:t>
              </a:r>
            </a:p>
          </p:txBody>
        </p:sp>
        <p:sp>
          <p:nvSpPr>
            <p:cNvPr id="45" name="TextBox 44">
              <a:extLst>
                <a:ext uri="{FF2B5EF4-FFF2-40B4-BE49-F238E27FC236}">
                  <a16:creationId xmlns:a16="http://schemas.microsoft.com/office/drawing/2014/main" id="{D8403F28-9613-0500-D360-C04F0517B636}"/>
                </a:ext>
              </a:extLst>
            </p:cNvPr>
            <p:cNvSpPr txBox="1"/>
            <p:nvPr/>
          </p:nvSpPr>
          <p:spPr>
            <a:xfrm>
              <a:off x="4853906" y="2553814"/>
              <a:ext cx="537327" cy="461665"/>
            </a:xfrm>
            <a:prstGeom prst="rect">
              <a:avLst/>
            </a:prstGeom>
            <a:noFill/>
          </p:spPr>
          <p:txBody>
            <a:bodyPr wrap="non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a:ln>
                    <a:noFill/>
                  </a:ln>
                  <a:solidFill>
                    <a:prstClr val="white"/>
                  </a:solidFill>
                  <a:effectLst/>
                  <a:uLnTx/>
                  <a:uFillTx/>
                  <a:latin typeface="Segoe UI" panose="020B0502040204020203" pitchFamily="34" charset="0"/>
                  <a:ea typeface="Open Sans" panose="020B0606030504020204" pitchFamily="34" charset="0"/>
                  <a:cs typeface="Segoe UI" panose="020B0502040204020203" pitchFamily="34" charset="0"/>
                </a:rPr>
                <a:t>02</a:t>
              </a:r>
            </a:p>
          </p:txBody>
        </p:sp>
      </p:grpSp>
      <p:sp>
        <p:nvSpPr>
          <p:cNvPr id="52" name="TextBox 50">
            <a:extLst>
              <a:ext uri="{FF2B5EF4-FFF2-40B4-BE49-F238E27FC236}">
                <a16:creationId xmlns:a16="http://schemas.microsoft.com/office/drawing/2014/main" id="{0BADA1DE-2912-B4D9-E9B6-70447E763F78}"/>
              </a:ext>
            </a:extLst>
          </p:cNvPr>
          <p:cNvSpPr txBox="1"/>
          <p:nvPr/>
        </p:nvSpPr>
        <p:spPr>
          <a:xfrm>
            <a:off x="1463287" y="3555207"/>
            <a:ext cx="978601" cy="461665"/>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8987">
              <a:defRPr/>
            </a:pPr>
            <a:r>
              <a:rPr lang="en-IN" sz="2400" b="1" dirty="0">
                <a:solidFill>
                  <a:prstClr val="white"/>
                </a:solidFill>
                <a:latin typeface="Segoe UI"/>
                <a:ea typeface="Open Sans"/>
                <a:cs typeface="Segoe UI"/>
              </a:rPr>
              <a:t>DATA</a:t>
            </a:r>
            <a:endParaRPr lang="en-US" dirty="0"/>
          </a:p>
        </p:txBody>
      </p:sp>
      <p:sp>
        <p:nvSpPr>
          <p:cNvPr id="40" name="TextBox 39">
            <a:extLst>
              <a:ext uri="{FF2B5EF4-FFF2-40B4-BE49-F238E27FC236}">
                <a16:creationId xmlns:a16="http://schemas.microsoft.com/office/drawing/2014/main" id="{1775929D-5DDA-9288-AEAE-F97F51F552C2}"/>
              </a:ext>
            </a:extLst>
          </p:cNvPr>
          <p:cNvSpPr txBox="1"/>
          <p:nvPr/>
        </p:nvSpPr>
        <p:spPr>
          <a:xfrm>
            <a:off x="948118" y="361444"/>
            <a:ext cx="9850702" cy="823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750" b="1" dirty="0">
                <a:solidFill>
                  <a:srgbClr val="196B24"/>
                </a:solidFill>
                <a:latin typeface="Arial"/>
              </a:rPr>
              <a:t>DATA </a:t>
            </a:r>
            <a:r>
              <a:rPr lang="en-US" sz="4750" b="1" dirty="0">
                <a:solidFill>
                  <a:srgbClr val="0E2841"/>
                </a:solidFill>
                <a:latin typeface="Arial"/>
              </a:rPr>
              <a:t>DETAILS</a:t>
            </a:r>
            <a:endParaRPr lang="en-US" sz="4750" dirty="0">
              <a:latin typeface="Arial"/>
              <a:cs typeface="Arial"/>
            </a:endParaRPr>
          </a:p>
        </p:txBody>
      </p:sp>
    </p:spTree>
    <p:extLst>
      <p:ext uri="{BB962C8B-B14F-4D97-AF65-F5344CB8AC3E}">
        <p14:creationId xmlns:p14="http://schemas.microsoft.com/office/powerpoint/2010/main" val="425659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E62B7E-4F66-8CB8-0870-4367DB3E704D}"/>
              </a:ext>
            </a:extLst>
          </p:cNvPr>
          <p:cNvSpPr>
            <a:spLocks noGrp="1"/>
          </p:cNvSpPr>
          <p:nvPr>
            <p:ph type="body" sz="quarter" idx="10"/>
          </p:nvPr>
        </p:nvSpPr>
        <p:spPr/>
        <p:txBody>
          <a:bodyPr/>
          <a:lstStyle/>
          <a:p>
            <a:r>
              <a:rPr lang="en-US" sz="4750" b="1" dirty="0">
                <a:solidFill>
                  <a:srgbClr val="196B24"/>
                </a:solidFill>
                <a:latin typeface="Arial"/>
                <a:ea typeface="+mn-ea"/>
                <a:cs typeface="+mn-cs"/>
              </a:rPr>
              <a:t>Architecture</a:t>
            </a:r>
          </a:p>
        </p:txBody>
      </p:sp>
      <p:pic>
        <p:nvPicPr>
          <p:cNvPr id="3" name="Picture 2" descr="A diagram of a customer profile&#10;&#10;AI-generated content may be incorrect.">
            <a:extLst>
              <a:ext uri="{FF2B5EF4-FFF2-40B4-BE49-F238E27FC236}">
                <a16:creationId xmlns:a16="http://schemas.microsoft.com/office/drawing/2014/main" id="{E660D94E-7395-7087-B28B-6534BE3468C8}"/>
              </a:ext>
            </a:extLst>
          </p:cNvPr>
          <p:cNvPicPr>
            <a:picLocks noChangeAspect="1"/>
          </p:cNvPicPr>
          <p:nvPr/>
        </p:nvPicPr>
        <p:blipFill>
          <a:blip r:embed="rId2"/>
          <a:stretch>
            <a:fillRect/>
          </a:stretch>
        </p:blipFill>
        <p:spPr>
          <a:xfrm>
            <a:off x="1423333" y="1069879"/>
            <a:ext cx="8083031" cy="5726546"/>
          </a:xfrm>
          <a:prstGeom prst="rect">
            <a:avLst/>
          </a:prstGeom>
        </p:spPr>
      </p:pic>
    </p:spTree>
    <p:extLst>
      <p:ext uri="{BB962C8B-B14F-4D97-AF65-F5344CB8AC3E}">
        <p14:creationId xmlns:p14="http://schemas.microsoft.com/office/powerpoint/2010/main" val="99043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99CA-9FB4-BAA9-5612-E2D46C29771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44D47F-5B14-5432-6375-A514D16EB569}"/>
              </a:ext>
            </a:extLst>
          </p:cNvPr>
          <p:cNvSpPr>
            <a:spLocks noGrp="1"/>
          </p:cNvSpPr>
          <p:nvPr>
            <p:ph type="body" sz="quarter" idx="10"/>
          </p:nvPr>
        </p:nvSpPr>
        <p:spPr/>
        <p:txBody>
          <a:bodyPr/>
          <a:lstStyle/>
          <a:p>
            <a:r>
              <a:rPr lang="en-US" sz="4750" b="1" dirty="0">
                <a:solidFill>
                  <a:srgbClr val="196B24"/>
                </a:solidFill>
                <a:latin typeface="Arial"/>
                <a:ea typeface="+mn-ea"/>
                <a:cs typeface="+mn-cs"/>
              </a:rPr>
              <a:t>Architecture</a:t>
            </a:r>
          </a:p>
        </p:txBody>
      </p:sp>
      <p:pic>
        <p:nvPicPr>
          <p:cNvPr id="4" name="Picture 3" descr="A diagram of a financial advice&#10;&#10;AI-generated content may be incorrect.">
            <a:extLst>
              <a:ext uri="{FF2B5EF4-FFF2-40B4-BE49-F238E27FC236}">
                <a16:creationId xmlns:a16="http://schemas.microsoft.com/office/drawing/2014/main" id="{F5A4E77A-7267-265E-4FCE-E519C18E2F2D}"/>
              </a:ext>
            </a:extLst>
          </p:cNvPr>
          <p:cNvPicPr>
            <a:picLocks noChangeAspect="1"/>
          </p:cNvPicPr>
          <p:nvPr/>
        </p:nvPicPr>
        <p:blipFill>
          <a:blip r:embed="rId2"/>
          <a:stretch>
            <a:fillRect/>
          </a:stretch>
        </p:blipFill>
        <p:spPr>
          <a:xfrm>
            <a:off x="971550" y="1075313"/>
            <a:ext cx="10248900" cy="5543550"/>
          </a:xfrm>
          <a:prstGeom prst="rect">
            <a:avLst/>
          </a:prstGeom>
        </p:spPr>
      </p:pic>
    </p:spTree>
    <p:extLst>
      <p:ext uri="{BB962C8B-B14F-4D97-AF65-F5344CB8AC3E}">
        <p14:creationId xmlns:p14="http://schemas.microsoft.com/office/powerpoint/2010/main" val="254769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C4D68-0757-C2BF-CEED-AD735D3EA90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BB3427-0893-19C6-53E5-A11365411C35}"/>
              </a:ext>
            </a:extLst>
          </p:cNvPr>
          <p:cNvSpPr>
            <a:spLocks noGrp="1"/>
          </p:cNvSpPr>
          <p:nvPr>
            <p:ph type="body" sz="quarter" idx="10"/>
          </p:nvPr>
        </p:nvSpPr>
        <p:spPr/>
        <p:txBody>
          <a:bodyPr/>
          <a:lstStyle/>
          <a:p>
            <a:r>
              <a:rPr lang="en-US" sz="4750" b="1" dirty="0">
                <a:solidFill>
                  <a:srgbClr val="196B24"/>
                </a:solidFill>
                <a:latin typeface="Arial"/>
                <a:ea typeface="+mn-ea"/>
                <a:cs typeface="+mn-cs"/>
              </a:rPr>
              <a:t>Architecture</a:t>
            </a:r>
          </a:p>
        </p:txBody>
      </p:sp>
      <p:pic>
        <p:nvPicPr>
          <p:cNvPr id="4" name="Picture 3" descr="A diagram of a credit card&#10;&#10;AI-generated content may be incorrect.">
            <a:extLst>
              <a:ext uri="{FF2B5EF4-FFF2-40B4-BE49-F238E27FC236}">
                <a16:creationId xmlns:a16="http://schemas.microsoft.com/office/drawing/2014/main" id="{7BF1C325-4A73-1772-5411-ED36F16F5ABF}"/>
              </a:ext>
            </a:extLst>
          </p:cNvPr>
          <p:cNvPicPr>
            <a:picLocks noChangeAspect="1"/>
          </p:cNvPicPr>
          <p:nvPr/>
        </p:nvPicPr>
        <p:blipFill>
          <a:blip r:embed="rId2"/>
          <a:stretch>
            <a:fillRect/>
          </a:stretch>
        </p:blipFill>
        <p:spPr>
          <a:xfrm>
            <a:off x="971550" y="1666875"/>
            <a:ext cx="10248900" cy="3524250"/>
          </a:xfrm>
          <a:prstGeom prst="rect">
            <a:avLst/>
          </a:prstGeom>
        </p:spPr>
      </p:pic>
    </p:spTree>
    <p:extLst>
      <p:ext uri="{BB962C8B-B14F-4D97-AF65-F5344CB8AC3E}">
        <p14:creationId xmlns:p14="http://schemas.microsoft.com/office/powerpoint/2010/main" val="54830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9DCF4-E8A3-A0A8-192E-70EE08D51B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53A4E03-D4C6-2F55-2DF7-F531B996993D}"/>
              </a:ext>
            </a:extLst>
          </p:cNvPr>
          <p:cNvSpPr>
            <a:spLocks noGrp="1"/>
          </p:cNvSpPr>
          <p:nvPr>
            <p:ph type="title"/>
          </p:nvPr>
        </p:nvSpPr>
        <p:spPr/>
        <p:txBody>
          <a:bodyPr/>
          <a:lstStyle/>
          <a:p>
            <a:r>
              <a:rPr lang="en-US" sz="4800" b="1" dirty="0">
                <a:solidFill>
                  <a:srgbClr val="196B24"/>
                </a:solidFill>
                <a:latin typeface="Arial"/>
                <a:cs typeface="Arial"/>
              </a:rPr>
              <a:t>Key Features</a:t>
            </a:r>
            <a:endParaRPr lang="en-US" dirty="0"/>
          </a:p>
        </p:txBody>
      </p:sp>
      <p:sp>
        <p:nvSpPr>
          <p:cNvPr id="2" name="Text Placeholder 1">
            <a:extLst>
              <a:ext uri="{FF2B5EF4-FFF2-40B4-BE49-F238E27FC236}">
                <a16:creationId xmlns:a16="http://schemas.microsoft.com/office/drawing/2014/main" id="{3163B815-9E75-D4A8-2B1F-43BDCB786FB4}"/>
              </a:ext>
            </a:extLst>
          </p:cNvPr>
          <p:cNvSpPr>
            <a:spLocks noGrp="1"/>
          </p:cNvSpPr>
          <p:nvPr>
            <p:ph idx="1"/>
          </p:nvPr>
        </p:nvSpPr>
        <p:spPr/>
        <p:txBody>
          <a:bodyPr vert="horz" lIns="91440" tIns="45720" rIns="91440" bIns="45720" rtlCol="0" anchor="t">
            <a:normAutofit/>
          </a:bodyPr>
          <a:lstStyle/>
          <a:p>
            <a:pPr marL="457200" indent="-457200"/>
            <a:r>
              <a:rPr lang="en-US" dirty="0">
                <a:solidFill>
                  <a:srgbClr val="1F2328"/>
                </a:solidFill>
              </a:rPr>
              <a:t>Two-Mode Financial Advice System</a:t>
            </a:r>
            <a:endParaRPr lang="en-US" sz="4750" b="1" dirty="0">
              <a:solidFill>
                <a:srgbClr val="196B24"/>
              </a:solidFill>
              <a:latin typeface="Arial"/>
              <a:cs typeface="Arial"/>
            </a:endParaRPr>
          </a:p>
          <a:p>
            <a:pPr marL="457200" indent="-457200"/>
            <a:r>
              <a:rPr lang="en-US" dirty="0">
                <a:solidFill>
                  <a:srgbClr val="1F2328"/>
                </a:solidFill>
              </a:rPr>
              <a:t>Agentic AI Architecture</a:t>
            </a:r>
            <a:endParaRPr lang="en-US" dirty="0"/>
          </a:p>
          <a:p>
            <a:pPr marL="457200" indent="-457200"/>
            <a:r>
              <a:rPr lang="en-US" dirty="0">
                <a:solidFill>
                  <a:srgbClr val="1F2328"/>
                </a:solidFill>
              </a:rPr>
              <a:t>LLM-Powered Recommendation Engine</a:t>
            </a:r>
            <a:endParaRPr lang="en-US" dirty="0"/>
          </a:p>
          <a:p>
            <a:pPr marL="457200" indent="-457200"/>
            <a:r>
              <a:rPr lang="en-US" dirty="0">
                <a:solidFill>
                  <a:srgbClr val="1F2328"/>
                </a:solidFill>
              </a:rPr>
              <a:t>Voice Input Support</a:t>
            </a:r>
            <a:endParaRPr lang="en-US" dirty="0"/>
          </a:p>
          <a:p>
            <a:pPr marL="457200" indent="-457200"/>
            <a:r>
              <a:rPr lang="en-US" dirty="0">
                <a:solidFill>
                  <a:srgbClr val="1F2328"/>
                </a:solidFill>
                <a:latin typeface="Aptos"/>
                <a:cs typeface="Arial"/>
              </a:rPr>
              <a:t>Interactive </a:t>
            </a:r>
            <a:r>
              <a:rPr lang="en-US" dirty="0" err="1">
                <a:solidFill>
                  <a:srgbClr val="1F2328"/>
                </a:solidFill>
                <a:latin typeface="Aptos"/>
                <a:cs typeface="Arial"/>
              </a:rPr>
              <a:t>Streamlit</a:t>
            </a:r>
            <a:r>
              <a:rPr lang="en-US" dirty="0">
                <a:solidFill>
                  <a:srgbClr val="1F2328"/>
                </a:solidFill>
                <a:latin typeface="Aptos"/>
                <a:cs typeface="Arial"/>
              </a:rPr>
              <a:t> UI</a:t>
            </a:r>
          </a:p>
          <a:p>
            <a:pPr marL="457200" indent="-457200"/>
            <a:r>
              <a:rPr lang="en-US" dirty="0">
                <a:solidFill>
                  <a:srgbClr val="1F2328"/>
                </a:solidFill>
              </a:rPr>
              <a:t>Real-Time Information Retrieval</a:t>
            </a:r>
            <a:endParaRPr lang="en-US" dirty="0"/>
          </a:p>
          <a:p>
            <a:pPr marL="457200" indent="-457200"/>
            <a:r>
              <a:rPr lang="en-US" dirty="0">
                <a:solidFill>
                  <a:srgbClr val="1F2328"/>
                </a:solidFill>
                <a:latin typeface="Aptos"/>
                <a:cs typeface="Arial"/>
              </a:rPr>
              <a:t>Sentiment Prediction</a:t>
            </a:r>
          </a:p>
          <a:p>
            <a:pPr marL="685800" indent="-685800"/>
            <a:endParaRPr lang="en-US" sz="4750" b="1" dirty="0">
              <a:solidFill>
                <a:srgbClr val="196B24"/>
              </a:solidFill>
              <a:latin typeface="Arial"/>
              <a:cs typeface="Arial"/>
            </a:endParaRPr>
          </a:p>
        </p:txBody>
      </p:sp>
    </p:spTree>
    <p:extLst>
      <p:ext uri="{BB962C8B-B14F-4D97-AF65-F5344CB8AC3E}">
        <p14:creationId xmlns:p14="http://schemas.microsoft.com/office/powerpoint/2010/main" val="36100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86AE-8028-1C42-CC3F-0E85DED36084}"/>
              </a:ext>
            </a:extLst>
          </p:cNvPr>
          <p:cNvSpPr>
            <a:spLocks noGrp="1"/>
          </p:cNvSpPr>
          <p:nvPr>
            <p:ph type="title"/>
          </p:nvPr>
        </p:nvSpPr>
        <p:spPr/>
        <p:txBody>
          <a:bodyPr/>
          <a:lstStyle/>
          <a:p>
            <a:r>
              <a:rPr lang="en-US" sz="4800" b="1" dirty="0">
                <a:solidFill>
                  <a:srgbClr val="196B24"/>
                </a:solidFill>
                <a:latin typeface="Arial"/>
                <a:cs typeface="Arial"/>
              </a:rPr>
              <a:t>Tech</a:t>
            </a:r>
            <a:r>
              <a:rPr lang="en-US" dirty="0"/>
              <a:t> </a:t>
            </a:r>
            <a:r>
              <a:rPr lang="en-US" sz="4800" b="1" dirty="0">
                <a:solidFill>
                  <a:srgbClr val="196B24"/>
                </a:solidFill>
                <a:latin typeface="Arial"/>
                <a:cs typeface="Arial"/>
              </a:rPr>
              <a:t>Stack</a:t>
            </a:r>
          </a:p>
        </p:txBody>
      </p:sp>
      <p:sp>
        <p:nvSpPr>
          <p:cNvPr id="3" name="Content Placeholder 2">
            <a:extLst>
              <a:ext uri="{FF2B5EF4-FFF2-40B4-BE49-F238E27FC236}">
                <a16:creationId xmlns:a16="http://schemas.microsoft.com/office/drawing/2014/main" id="{154F641A-DCF9-D382-5085-D1140795F740}"/>
              </a:ext>
            </a:extLst>
          </p:cNvPr>
          <p:cNvSpPr>
            <a:spLocks noGrp="1"/>
          </p:cNvSpPr>
          <p:nvPr>
            <p:ph idx="1"/>
          </p:nvPr>
        </p:nvSpPr>
        <p:spPr/>
        <p:txBody>
          <a:bodyPr vert="horz" lIns="91440" tIns="45720" rIns="91440" bIns="45720" rtlCol="0" anchor="t">
            <a:normAutofit/>
          </a:bodyPr>
          <a:lstStyle/>
          <a:p>
            <a:r>
              <a:rPr lang="en-US" sz="3600" dirty="0">
                <a:solidFill>
                  <a:srgbClr val="1F2328"/>
                </a:solidFill>
                <a:ea typeface="+mn-lt"/>
                <a:cs typeface="+mn-lt"/>
              </a:rPr>
              <a:t>Frontend: </a:t>
            </a:r>
            <a:r>
              <a:rPr lang="en-US" sz="3600" dirty="0" err="1">
                <a:solidFill>
                  <a:srgbClr val="1F2328"/>
                </a:solidFill>
                <a:ea typeface="+mn-lt"/>
                <a:cs typeface="+mn-lt"/>
              </a:rPr>
              <a:t>Streamlit</a:t>
            </a:r>
            <a:r>
              <a:rPr lang="en-US" sz="3600" dirty="0">
                <a:solidFill>
                  <a:srgbClr val="1F2328"/>
                </a:solidFill>
                <a:ea typeface="+mn-lt"/>
                <a:cs typeface="+mn-lt"/>
              </a:rPr>
              <a:t>/</a:t>
            </a:r>
            <a:r>
              <a:rPr lang="en-US" sz="3600" dirty="0" err="1">
                <a:solidFill>
                  <a:srgbClr val="1F2328"/>
                </a:solidFill>
                <a:ea typeface="+mn-lt"/>
                <a:cs typeface="+mn-lt"/>
              </a:rPr>
              <a:t>Gradio</a:t>
            </a:r>
            <a:endParaRPr lang="en-US" sz="3600" dirty="0" err="1"/>
          </a:p>
          <a:p>
            <a:pPr marL="0" indent="0">
              <a:buNone/>
            </a:pPr>
            <a:endParaRPr lang="en-US" sz="3600" dirty="0">
              <a:solidFill>
                <a:srgbClr val="1F2328"/>
              </a:solidFill>
              <a:ea typeface="+mn-lt"/>
              <a:cs typeface="+mn-lt"/>
            </a:endParaRPr>
          </a:p>
          <a:p>
            <a:r>
              <a:rPr lang="en-US" sz="3600" dirty="0">
                <a:solidFill>
                  <a:srgbClr val="1F2328"/>
                </a:solidFill>
                <a:ea typeface="+mn-lt"/>
                <a:cs typeface="+mn-lt"/>
              </a:rPr>
              <a:t>Backend: Python, </a:t>
            </a:r>
            <a:r>
              <a:rPr lang="en-US" sz="3600" dirty="0" err="1">
                <a:solidFill>
                  <a:srgbClr val="1F2328"/>
                </a:solidFill>
                <a:ea typeface="+mn-lt"/>
                <a:cs typeface="+mn-lt"/>
              </a:rPr>
              <a:t>FastAPI</a:t>
            </a:r>
            <a:r>
              <a:rPr lang="en-US" sz="3600" dirty="0">
                <a:solidFill>
                  <a:srgbClr val="1F2328"/>
                </a:solidFill>
                <a:ea typeface="+mn-lt"/>
                <a:cs typeface="+mn-lt"/>
              </a:rPr>
              <a:t>, Transformers, </a:t>
            </a:r>
            <a:r>
              <a:rPr lang="en-US" sz="3600" dirty="0" err="1">
                <a:solidFill>
                  <a:srgbClr val="1F2328"/>
                </a:solidFill>
                <a:ea typeface="+mn-lt"/>
                <a:cs typeface="+mn-lt"/>
              </a:rPr>
              <a:t>crewAI</a:t>
            </a:r>
            <a:r>
              <a:rPr lang="en-US" sz="3600" dirty="0">
                <a:solidFill>
                  <a:srgbClr val="1F2328"/>
                </a:solidFill>
                <a:ea typeface="+mn-lt"/>
                <a:cs typeface="+mn-lt"/>
              </a:rPr>
              <a:t>, </a:t>
            </a:r>
            <a:r>
              <a:rPr lang="en-US" sz="3600" dirty="0" err="1">
                <a:solidFill>
                  <a:srgbClr val="1F2328"/>
                </a:solidFill>
                <a:ea typeface="+mn-lt"/>
                <a:cs typeface="+mn-lt"/>
              </a:rPr>
              <a:t>phiData</a:t>
            </a:r>
            <a:r>
              <a:rPr lang="en-US" sz="3600" dirty="0">
                <a:solidFill>
                  <a:srgbClr val="1F2328"/>
                </a:solidFill>
                <a:ea typeface="+mn-lt"/>
                <a:cs typeface="+mn-lt"/>
              </a:rPr>
              <a:t>, </a:t>
            </a:r>
            <a:r>
              <a:rPr lang="en-US" sz="3600" dirty="0" err="1">
                <a:solidFill>
                  <a:srgbClr val="1F2328"/>
                </a:solidFill>
                <a:ea typeface="+mn-lt"/>
                <a:cs typeface="+mn-lt"/>
              </a:rPr>
              <a:t>opencv</a:t>
            </a:r>
            <a:r>
              <a:rPr lang="en-US" sz="3600" dirty="0">
                <a:solidFill>
                  <a:srgbClr val="1F2328"/>
                </a:solidFill>
                <a:ea typeface="+mn-lt"/>
                <a:cs typeface="+mn-lt"/>
              </a:rPr>
              <a:t>, </a:t>
            </a:r>
            <a:r>
              <a:rPr lang="en-US" sz="3600" dirty="0" err="1">
                <a:solidFill>
                  <a:srgbClr val="1F2328"/>
                </a:solidFill>
                <a:ea typeface="+mn-lt"/>
                <a:cs typeface="+mn-lt"/>
              </a:rPr>
              <a:t>groq</a:t>
            </a:r>
            <a:r>
              <a:rPr lang="en-US" sz="3600" dirty="0">
                <a:solidFill>
                  <a:srgbClr val="1F2328"/>
                </a:solidFill>
                <a:ea typeface="+mn-lt"/>
                <a:cs typeface="+mn-lt"/>
              </a:rPr>
              <a:t>, llama, OpenAI/</a:t>
            </a:r>
            <a:r>
              <a:rPr lang="en-US" sz="3600" dirty="0" err="1">
                <a:solidFill>
                  <a:srgbClr val="1F2328"/>
                </a:solidFill>
                <a:ea typeface="+mn-lt"/>
                <a:cs typeface="+mn-lt"/>
              </a:rPr>
              <a:t>vaderSentiment</a:t>
            </a:r>
            <a:endParaRPr lang="en-US" sz="3600" dirty="0" err="1"/>
          </a:p>
          <a:p>
            <a:pPr marL="0" indent="0">
              <a:buNone/>
            </a:pPr>
            <a:endParaRPr lang="en-US" sz="3600" dirty="0">
              <a:solidFill>
                <a:srgbClr val="1F2328"/>
              </a:solidFill>
            </a:endParaRPr>
          </a:p>
        </p:txBody>
      </p:sp>
    </p:spTree>
    <p:extLst>
      <p:ext uri="{BB962C8B-B14F-4D97-AF65-F5344CB8AC3E}">
        <p14:creationId xmlns:p14="http://schemas.microsoft.com/office/powerpoint/2010/main" val="339728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C5E246-D225-FA6B-CF89-6840E76C78CB}"/>
              </a:ext>
            </a:extLst>
          </p:cNvPr>
          <p:cNvSpPr>
            <a:spLocks noGrp="1"/>
          </p:cNvSpPr>
          <p:nvPr>
            <p:ph type="body" sz="quarter" idx="10"/>
          </p:nvPr>
        </p:nvSpPr>
        <p:spPr>
          <a:xfrm>
            <a:off x="617297" y="1716661"/>
            <a:ext cx="10956603" cy="677086"/>
          </a:xfrm>
        </p:spPr>
        <p:txBody>
          <a:bodyPr>
            <a:noAutofit/>
          </a:bodyPr>
          <a:lstStyle/>
          <a:p>
            <a:pPr algn="ctr"/>
            <a:r>
              <a:rPr lang="en-US" sz="4800">
                <a:cs typeface="Segoe UI"/>
              </a:rPr>
              <a:t>Screenshots</a:t>
            </a:r>
            <a:endParaRPr lang="en-US" sz="4800"/>
          </a:p>
        </p:txBody>
      </p:sp>
    </p:spTree>
    <p:extLst>
      <p:ext uri="{BB962C8B-B14F-4D97-AF65-F5344CB8AC3E}">
        <p14:creationId xmlns:p14="http://schemas.microsoft.com/office/powerpoint/2010/main" val="97320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dustryAnalysisTheme">
  <a:themeElements>
    <a:clrScheme name="Colorful">
      <a:dk1>
        <a:sysClr val="windowText" lastClr="000000"/>
      </a:dk1>
      <a:lt1>
        <a:sysClr val="window" lastClr="FFFFFF"/>
      </a:lt1>
      <a:dk2>
        <a:srgbClr val="1F497D"/>
      </a:dk2>
      <a:lt2>
        <a:srgbClr val="EEECE1"/>
      </a:lt2>
      <a:accent1>
        <a:srgbClr val="E35A35"/>
      </a:accent1>
      <a:accent2>
        <a:srgbClr val="ECB448"/>
      </a:accent2>
      <a:accent3>
        <a:srgbClr val="8BB74C"/>
      </a:accent3>
      <a:accent4>
        <a:srgbClr val="5FB7A2"/>
      </a:accent4>
      <a:accent5>
        <a:srgbClr val="3081AC"/>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dustryAnalysisTheme" id="{B496FAAA-3D8F-4C52-AADB-3AC45E70AFA9}" vid="{A35517CA-EE35-42A8-932B-4B6C47629024}"/>
    </a:ext>
  </a:extLst>
</a:theme>
</file>

<file path=ppt/theme/theme3.xml><?xml version="1.0" encoding="utf-8"?>
<a:theme xmlns:a="http://schemas.openxmlformats.org/drawingml/2006/main" name="12_Office Theme">
  <a:themeElements>
    <a:clrScheme name="Custom 1034">
      <a:dk1>
        <a:sysClr val="windowText" lastClr="000000"/>
      </a:dk1>
      <a:lt1>
        <a:sysClr val="window" lastClr="FFFFFF"/>
      </a:lt1>
      <a:dk2>
        <a:srgbClr val="153153"/>
      </a:dk2>
      <a:lt2>
        <a:srgbClr val="EEECE1"/>
      </a:lt2>
      <a:accent1>
        <a:srgbClr val="FBA81C"/>
      </a:accent1>
      <a:accent2>
        <a:srgbClr val="7A69D1"/>
      </a:accent2>
      <a:accent3>
        <a:srgbClr val="41B4E0"/>
      </a:accent3>
      <a:accent4>
        <a:srgbClr val="01BF7F"/>
      </a:accent4>
      <a:accent5>
        <a:srgbClr val="FD4954"/>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IndustryAnalysisTheme</vt:lpstr>
      <vt:lpstr>12_Office Theme</vt:lpstr>
      <vt:lpstr>PowerPoint Presentation</vt:lpstr>
      <vt:lpstr>PROBLEM STATEMENT</vt:lpstr>
      <vt:lpstr>PowerPoint Presentation</vt:lpstr>
      <vt:lpstr>PowerPoint Presentation</vt:lpstr>
      <vt:lpstr>PowerPoint Presentation</vt:lpstr>
      <vt:lpstr>PowerPoint Presentation</vt:lpstr>
      <vt:lpstr>Key Features</vt:lpstr>
      <vt:lpstr>Tech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522</cp:revision>
  <dcterms:created xsi:type="dcterms:W3CDTF">2025-02-26T13:45:46Z</dcterms:created>
  <dcterms:modified xsi:type="dcterms:W3CDTF">2025-03-26T22:03:05Z</dcterms:modified>
</cp:coreProperties>
</file>