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60" r:id="rId6"/>
    <p:sldId id="268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dha Choudhari" initials="MC" lastIdx="1" clrIdx="0">
    <p:extLst>
      <p:ext uri="{19B8F6BF-5375-455C-9EA6-DF929625EA0E}">
        <p15:presenceInfo xmlns:p15="http://schemas.microsoft.com/office/powerpoint/2012/main" userId="710100e334f9d8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ha Choudhari" userId="710100e334f9d82e" providerId="LiveId" clId="{2BE7BF4F-0985-4B96-B266-BE04322DD485}"/>
    <pc:docChg chg="undo redo custSel addSld delSld modSld sldOrd">
      <pc:chgData name="Medha Choudhari" userId="710100e334f9d82e" providerId="LiveId" clId="{2BE7BF4F-0985-4B96-B266-BE04322DD485}" dt="2025-03-26T15:24:00.099" v="4193" actId="255"/>
      <pc:docMkLst>
        <pc:docMk/>
      </pc:docMkLst>
      <pc:sldChg chg="modSp mod">
        <pc:chgData name="Medha Choudhari" userId="710100e334f9d82e" providerId="LiveId" clId="{2BE7BF4F-0985-4B96-B266-BE04322DD485}" dt="2025-03-26T15:17:34.030" v="3635" actId="255"/>
        <pc:sldMkLst>
          <pc:docMk/>
          <pc:sldMk cId="1600577841" sldId="256"/>
        </pc:sldMkLst>
        <pc:spChg chg="mod">
          <ac:chgData name="Medha Choudhari" userId="710100e334f9d82e" providerId="LiveId" clId="{2BE7BF4F-0985-4B96-B266-BE04322DD485}" dt="2025-03-26T15:15:48.732" v="3594" actId="27636"/>
          <ac:spMkLst>
            <pc:docMk/>
            <pc:sldMk cId="1600577841" sldId="256"/>
            <ac:spMk id="2" creationId="{A36B6B27-A27E-4B11-7D0F-EC94ACFBE337}"/>
          </ac:spMkLst>
        </pc:spChg>
        <pc:spChg chg="mod">
          <ac:chgData name="Medha Choudhari" userId="710100e334f9d82e" providerId="LiveId" clId="{2BE7BF4F-0985-4B96-B266-BE04322DD485}" dt="2025-03-26T15:17:34.030" v="3635" actId="255"/>
          <ac:spMkLst>
            <pc:docMk/>
            <pc:sldMk cId="1600577841" sldId="256"/>
            <ac:spMk id="3" creationId="{91B691EF-2F8B-6E38-9161-9DDB266A4D87}"/>
          </ac:spMkLst>
        </pc:spChg>
      </pc:sldChg>
      <pc:sldChg chg="modSp mod">
        <pc:chgData name="Medha Choudhari" userId="710100e334f9d82e" providerId="LiveId" clId="{2BE7BF4F-0985-4B96-B266-BE04322DD485}" dt="2025-03-26T15:17:46.738" v="3636" actId="6549"/>
        <pc:sldMkLst>
          <pc:docMk/>
          <pc:sldMk cId="1957320529" sldId="257"/>
        </pc:sldMkLst>
        <pc:spChg chg="mod">
          <ac:chgData name="Medha Choudhari" userId="710100e334f9d82e" providerId="LiveId" clId="{2BE7BF4F-0985-4B96-B266-BE04322DD485}" dt="2025-03-26T15:17:46.738" v="3636" actId="6549"/>
          <ac:spMkLst>
            <pc:docMk/>
            <pc:sldMk cId="1957320529" sldId="257"/>
            <ac:spMk id="3" creationId="{91B691EF-2F8B-6E38-9161-9DDB266A4D87}"/>
          </ac:spMkLst>
        </pc:spChg>
      </pc:sldChg>
      <pc:sldChg chg="del">
        <pc:chgData name="Medha Choudhari" userId="710100e334f9d82e" providerId="LiveId" clId="{2BE7BF4F-0985-4B96-B266-BE04322DD485}" dt="2025-03-26T15:14:07.207" v="3555" actId="47"/>
        <pc:sldMkLst>
          <pc:docMk/>
          <pc:sldMk cId="3377332331" sldId="258"/>
        </pc:sldMkLst>
      </pc:sldChg>
      <pc:sldChg chg="del">
        <pc:chgData name="Medha Choudhari" userId="710100e334f9d82e" providerId="LiveId" clId="{2BE7BF4F-0985-4B96-B266-BE04322DD485}" dt="2025-03-26T15:14:03.344" v="3553" actId="47"/>
        <pc:sldMkLst>
          <pc:docMk/>
          <pc:sldMk cId="4175966854" sldId="259"/>
        </pc:sldMkLst>
      </pc:sldChg>
      <pc:sldChg chg="modSp mod">
        <pc:chgData name="Medha Choudhari" userId="710100e334f9d82e" providerId="LiveId" clId="{2BE7BF4F-0985-4B96-B266-BE04322DD485}" dt="2025-03-26T15:09:14.221" v="3321" actId="255"/>
        <pc:sldMkLst>
          <pc:docMk/>
          <pc:sldMk cId="410739334" sldId="260"/>
        </pc:sldMkLst>
        <pc:spChg chg="mod">
          <ac:chgData name="Medha Choudhari" userId="710100e334f9d82e" providerId="LiveId" clId="{2BE7BF4F-0985-4B96-B266-BE04322DD485}" dt="2025-03-25T20:10:59.498" v="171" actId="14100"/>
          <ac:spMkLst>
            <pc:docMk/>
            <pc:sldMk cId="410739334" sldId="260"/>
            <ac:spMk id="2" creationId="{A36B6B27-A27E-4B11-7D0F-EC94ACFBE337}"/>
          </ac:spMkLst>
        </pc:spChg>
        <pc:spChg chg="mod">
          <ac:chgData name="Medha Choudhari" userId="710100e334f9d82e" providerId="LiveId" clId="{2BE7BF4F-0985-4B96-B266-BE04322DD485}" dt="2025-03-26T15:09:14.221" v="3321" actId="255"/>
          <ac:spMkLst>
            <pc:docMk/>
            <pc:sldMk cId="410739334" sldId="260"/>
            <ac:spMk id="3" creationId="{91B691EF-2F8B-6E38-9161-9DDB266A4D87}"/>
          </ac:spMkLst>
        </pc:spChg>
      </pc:sldChg>
      <pc:sldChg chg="modSp add mod ord">
        <pc:chgData name="Medha Choudhari" userId="710100e334f9d82e" providerId="LiveId" clId="{2BE7BF4F-0985-4B96-B266-BE04322DD485}" dt="2025-03-26T15:09:33.224" v="3323"/>
        <pc:sldMkLst>
          <pc:docMk/>
          <pc:sldMk cId="1043961221" sldId="261"/>
        </pc:sldMkLst>
        <pc:spChg chg="mod">
          <ac:chgData name="Medha Choudhari" userId="710100e334f9d82e" providerId="LiveId" clId="{2BE7BF4F-0985-4B96-B266-BE04322DD485}" dt="2025-03-25T20:09:02.314" v="145" actId="120"/>
          <ac:spMkLst>
            <pc:docMk/>
            <pc:sldMk cId="1043961221" sldId="261"/>
            <ac:spMk id="2" creationId="{109F15AA-D1D2-03BB-8B25-D36073244AF4}"/>
          </ac:spMkLst>
        </pc:spChg>
        <pc:spChg chg="mod">
          <ac:chgData name="Medha Choudhari" userId="710100e334f9d82e" providerId="LiveId" clId="{2BE7BF4F-0985-4B96-B266-BE04322DD485}" dt="2025-03-26T10:12:01.165" v="879" actId="6549"/>
          <ac:spMkLst>
            <pc:docMk/>
            <pc:sldMk cId="1043961221" sldId="261"/>
            <ac:spMk id="3" creationId="{027BC2AF-91E3-A103-2CDF-F7999715D642}"/>
          </ac:spMkLst>
        </pc:spChg>
      </pc:sldChg>
      <pc:sldChg chg="modSp add mod ord">
        <pc:chgData name="Medha Choudhari" userId="710100e334f9d82e" providerId="LiveId" clId="{2BE7BF4F-0985-4B96-B266-BE04322DD485}" dt="2025-03-26T15:18:38.432" v="3684" actId="113"/>
        <pc:sldMkLst>
          <pc:docMk/>
          <pc:sldMk cId="3089836218" sldId="262"/>
        </pc:sldMkLst>
        <pc:spChg chg="mod">
          <ac:chgData name="Medha Choudhari" userId="710100e334f9d82e" providerId="LiveId" clId="{2BE7BF4F-0985-4B96-B266-BE04322DD485}" dt="2025-03-25T20:18:06.432" v="268"/>
          <ac:spMkLst>
            <pc:docMk/>
            <pc:sldMk cId="3089836218" sldId="262"/>
            <ac:spMk id="2" creationId="{9456794C-ED0A-AD88-8FFC-9D3A48D2B597}"/>
          </ac:spMkLst>
        </pc:spChg>
        <pc:spChg chg="mod">
          <ac:chgData name="Medha Choudhari" userId="710100e334f9d82e" providerId="LiveId" clId="{2BE7BF4F-0985-4B96-B266-BE04322DD485}" dt="2025-03-26T15:18:38.432" v="3684" actId="113"/>
          <ac:spMkLst>
            <pc:docMk/>
            <pc:sldMk cId="3089836218" sldId="262"/>
            <ac:spMk id="3" creationId="{39732BED-ABB7-C3FE-8A89-42E51A15F851}"/>
          </ac:spMkLst>
        </pc:spChg>
      </pc:sldChg>
      <pc:sldChg chg="modSp add mod ord">
        <pc:chgData name="Medha Choudhari" userId="710100e334f9d82e" providerId="LiveId" clId="{2BE7BF4F-0985-4B96-B266-BE04322DD485}" dt="2025-03-26T15:19:12.460" v="3710" actId="20577"/>
        <pc:sldMkLst>
          <pc:docMk/>
          <pc:sldMk cId="2670976176" sldId="263"/>
        </pc:sldMkLst>
        <pc:spChg chg="mod">
          <ac:chgData name="Medha Choudhari" userId="710100e334f9d82e" providerId="LiveId" clId="{2BE7BF4F-0985-4B96-B266-BE04322DD485}" dt="2025-03-26T15:19:12.460" v="3710" actId="20577"/>
          <ac:spMkLst>
            <pc:docMk/>
            <pc:sldMk cId="2670976176" sldId="263"/>
            <ac:spMk id="3" creationId="{6D1F1D66-FEDE-A67F-8728-D02288EB1152}"/>
          </ac:spMkLst>
        </pc:spChg>
      </pc:sldChg>
      <pc:sldChg chg="addSp delSp modSp add del mod">
        <pc:chgData name="Medha Choudhari" userId="710100e334f9d82e" providerId="LiveId" clId="{2BE7BF4F-0985-4B96-B266-BE04322DD485}" dt="2025-03-26T15:14:04.665" v="3554" actId="47"/>
        <pc:sldMkLst>
          <pc:docMk/>
          <pc:sldMk cId="4283022213" sldId="264"/>
        </pc:sldMkLst>
        <pc:spChg chg="mod">
          <ac:chgData name="Medha Choudhari" userId="710100e334f9d82e" providerId="LiveId" clId="{2BE7BF4F-0985-4B96-B266-BE04322DD485}" dt="2025-03-26T10:03:45.672" v="766" actId="1076"/>
          <ac:spMkLst>
            <pc:docMk/>
            <pc:sldMk cId="4283022213" sldId="264"/>
            <ac:spMk id="2" creationId="{1E23695D-B01E-131B-641B-A1EF31F33827}"/>
          </ac:spMkLst>
        </pc:spChg>
        <pc:spChg chg="mod">
          <ac:chgData name="Medha Choudhari" userId="710100e334f9d82e" providerId="LiveId" clId="{2BE7BF4F-0985-4B96-B266-BE04322DD485}" dt="2025-03-26T10:04:19.847" v="767" actId="14100"/>
          <ac:spMkLst>
            <pc:docMk/>
            <pc:sldMk cId="4283022213" sldId="264"/>
            <ac:spMk id="3" creationId="{769282CF-4D22-D44C-0460-B1412C9B870E}"/>
          </ac:spMkLst>
        </pc:spChg>
        <pc:spChg chg="add mod">
          <ac:chgData name="Medha Choudhari" userId="710100e334f9d82e" providerId="LiveId" clId="{2BE7BF4F-0985-4B96-B266-BE04322DD485}" dt="2025-03-26T10:07:28.142" v="769" actId="14100"/>
          <ac:spMkLst>
            <pc:docMk/>
            <pc:sldMk cId="4283022213" sldId="264"/>
            <ac:spMk id="4" creationId="{66543ECC-7371-52BC-D75B-D57DC1E1C233}"/>
          </ac:spMkLst>
        </pc:spChg>
        <pc:picChg chg="del">
          <ac:chgData name="Medha Choudhari" userId="710100e334f9d82e" providerId="LiveId" clId="{2BE7BF4F-0985-4B96-B266-BE04322DD485}" dt="2025-03-26T10:03:04.763" v="733" actId="478"/>
          <ac:picMkLst>
            <pc:docMk/>
            <pc:sldMk cId="4283022213" sldId="264"/>
            <ac:picMk id="7" creationId="{411949D7-C89C-6E1E-619F-F568704BEAA8}"/>
          </ac:picMkLst>
        </pc:picChg>
      </pc:sldChg>
      <pc:sldChg chg="addSp delSp modSp add mod">
        <pc:chgData name="Medha Choudhari" userId="710100e334f9d82e" providerId="LiveId" clId="{2BE7BF4F-0985-4B96-B266-BE04322DD485}" dt="2025-03-26T15:10:41.439" v="3367" actId="1076"/>
        <pc:sldMkLst>
          <pc:docMk/>
          <pc:sldMk cId="3860490005" sldId="265"/>
        </pc:sldMkLst>
        <pc:spChg chg="mod">
          <ac:chgData name="Medha Choudhari" userId="710100e334f9d82e" providerId="LiveId" clId="{2BE7BF4F-0985-4B96-B266-BE04322DD485}" dt="2025-03-26T15:09:59.754" v="3329" actId="20577"/>
          <ac:spMkLst>
            <pc:docMk/>
            <pc:sldMk cId="3860490005" sldId="265"/>
            <ac:spMk id="2" creationId="{375157C4-C41D-6513-226A-2E3511F521F7}"/>
          </ac:spMkLst>
        </pc:spChg>
        <pc:spChg chg="mod">
          <ac:chgData name="Medha Choudhari" userId="710100e334f9d82e" providerId="LiveId" clId="{2BE7BF4F-0985-4B96-B266-BE04322DD485}" dt="2025-03-26T10:32:55.591" v="1290" actId="14100"/>
          <ac:spMkLst>
            <pc:docMk/>
            <pc:sldMk cId="3860490005" sldId="265"/>
            <ac:spMk id="3" creationId="{39DEE490-A496-FF47-7C0E-1C2F5E34F663}"/>
          </ac:spMkLst>
        </pc:spChg>
        <pc:spChg chg="add mod">
          <ac:chgData name="Medha Choudhari" userId="710100e334f9d82e" providerId="LiveId" clId="{2BE7BF4F-0985-4B96-B266-BE04322DD485}" dt="2025-03-26T10:55:40.108" v="1468" actId="113"/>
          <ac:spMkLst>
            <pc:docMk/>
            <pc:sldMk cId="3860490005" sldId="265"/>
            <ac:spMk id="7" creationId="{F353890A-F5F7-92EC-0F1C-28B9F54AEB94}"/>
          </ac:spMkLst>
        </pc:spChg>
        <pc:spChg chg="add mod">
          <ac:chgData name="Medha Choudhari" userId="710100e334f9d82e" providerId="LiveId" clId="{2BE7BF4F-0985-4B96-B266-BE04322DD485}" dt="2025-03-26T12:00:32.161" v="2208" actId="1076"/>
          <ac:spMkLst>
            <pc:docMk/>
            <pc:sldMk cId="3860490005" sldId="265"/>
            <ac:spMk id="8" creationId="{40CD38E4-3986-63DB-D4FC-D8CB8B8A4E65}"/>
          </ac:spMkLst>
        </pc:spChg>
        <pc:spChg chg="add mod">
          <ac:chgData name="Medha Choudhari" userId="710100e334f9d82e" providerId="LiveId" clId="{2BE7BF4F-0985-4B96-B266-BE04322DD485}" dt="2025-03-26T12:00:28.235" v="2207" actId="1076"/>
          <ac:spMkLst>
            <pc:docMk/>
            <pc:sldMk cId="3860490005" sldId="265"/>
            <ac:spMk id="9" creationId="{180056CD-25FB-9D53-5567-D83502B9C542}"/>
          </ac:spMkLst>
        </pc:spChg>
        <pc:spChg chg="add mod ord">
          <ac:chgData name="Medha Choudhari" userId="710100e334f9d82e" providerId="LiveId" clId="{2BE7BF4F-0985-4B96-B266-BE04322DD485}" dt="2025-03-26T10:55:14.753" v="1454" actId="14100"/>
          <ac:spMkLst>
            <pc:docMk/>
            <pc:sldMk cId="3860490005" sldId="265"/>
            <ac:spMk id="14" creationId="{6054EDB2-05A5-DF5C-7706-3541490ED55E}"/>
          </ac:spMkLst>
        </pc:spChg>
        <pc:spChg chg="add mod">
          <ac:chgData name="Medha Choudhari" userId="710100e334f9d82e" providerId="LiveId" clId="{2BE7BF4F-0985-4B96-B266-BE04322DD485}" dt="2025-03-26T12:00:24.150" v="2206" actId="1076"/>
          <ac:spMkLst>
            <pc:docMk/>
            <pc:sldMk cId="3860490005" sldId="265"/>
            <ac:spMk id="17" creationId="{CBB90C48-99EB-E374-6717-32616BF347B9}"/>
          </ac:spMkLst>
        </pc:spChg>
        <pc:spChg chg="add mod">
          <ac:chgData name="Medha Choudhari" userId="710100e334f9d82e" providerId="LiveId" clId="{2BE7BF4F-0985-4B96-B266-BE04322DD485}" dt="2025-03-26T10:55:49.808" v="1470" actId="113"/>
          <ac:spMkLst>
            <pc:docMk/>
            <pc:sldMk cId="3860490005" sldId="265"/>
            <ac:spMk id="20" creationId="{35D5E544-6AF8-9BB3-96E1-5340C53CD421}"/>
          </ac:spMkLst>
        </pc:spChg>
        <pc:spChg chg="add del mod">
          <ac:chgData name="Medha Choudhari" userId="710100e334f9d82e" providerId="LiveId" clId="{2BE7BF4F-0985-4B96-B266-BE04322DD485}" dt="2025-03-26T11:02:08.188" v="1505"/>
          <ac:spMkLst>
            <pc:docMk/>
            <pc:sldMk cId="3860490005" sldId="265"/>
            <ac:spMk id="21" creationId="{7359BAF9-F75C-FF93-78D5-59840E31EBF5}"/>
          </ac:spMkLst>
        </pc:spChg>
        <pc:spChg chg="add mod">
          <ac:chgData name="Medha Choudhari" userId="710100e334f9d82e" providerId="LiveId" clId="{2BE7BF4F-0985-4B96-B266-BE04322DD485}" dt="2025-03-26T11:01:45.151" v="1501" actId="113"/>
          <ac:spMkLst>
            <pc:docMk/>
            <pc:sldMk cId="3860490005" sldId="265"/>
            <ac:spMk id="22" creationId="{8A8F563D-51C9-D8FC-4926-AFB040E996FF}"/>
          </ac:spMkLst>
        </pc:spChg>
        <pc:spChg chg="add mod">
          <ac:chgData name="Medha Choudhari" userId="710100e334f9d82e" providerId="LiveId" clId="{2BE7BF4F-0985-4B96-B266-BE04322DD485}" dt="2025-03-26T10:56:08.380" v="1473" actId="767"/>
          <ac:spMkLst>
            <pc:docMk/>
            <pc:sldMk cId="3860490005" sldId="265"/>
            <ac:spMk id="23" creationId="{C873D077-A9D1-FE10-2B06-8F52FB52CD65}"/>
          </ac:spMkLst>
        </pc:spChg>
        <pc:spChg chg="add mod">
          <ac:chgData name="Medha Choudhari" userId="710100e334f9d82e" providerId="LiveId" clId="{2BE7BF4F-0985-4B96-B266-BE04322DD485}" dt="2025-03-26T11:02:07.423" v="1503" actId="1076"/>
          <ac:spMkLst>
            <pc:docMk/>
            <pc:sldMk cId="3860490005" sldId="265"/>
            <ac:spMk id="24" creationId="{45BC9DD6-BDF4-B6B2-F95D-81981B1C5202}"/>
          </ac:spMkLst>
        </pc:spChg>
        <pc:spChg chg="add mod">
          <ac:chgData name="Medha Choudhari" userId="710100e334f9d82e" providerId="LiveId" clId="{2BE7BF4F-0985-4B96-B266-BE04322DD485}" dt="2025-03-26T11:02:15.150" v="1507" actId="1076"/>
          <ac:spMkLst>
            <pc:docMk/>
            <pc:sldMk cId="3860490005" sldId="265"/>
            <ac:spMk id="25" creationId="{E764DC7D-5558-425A-D785-BFDA773FC8F4}"/>
          </ac:spMkLst>
        </pc:spChg>
        <pc:spChg chg="add mod">
          <ac:chgData name="Medha Choudhari" userId="710100e334f9d82e" providerId="LiveId" clId="{2BE7BF4F-0985-4B96-B266-BE04322DD485}" dt="2025-03-26T11:06:28.796" v="1570" actId="207"/>
          <ac:spMkLst>
            <pc:docMk/>
            <pc:sldMk cId="3860490005" sldId="265"/>
            <ac:spMk id="31" creationId="{2243DDC3-8FA1-8BBF-838D-27F4D0DB06AD}"/>
          </ac:spMkLst>
        </pc:spChg>
        <pc:spChg chg="add mod">
          <ac:chgData name="Medha Choudhari" userId="710100e334f9d82e" providerId="LiveId" clId="{2BE7BF4F-0985-4B96-B266-BE04322DD485}" dt="2025-03-26T11:07:34.164" v="1574" actId="207"/>
          <ac:spMkLst>
            <pc:docMk/>
            <pc:sldMk cId="3860490005" sldId="265"/>
            <ac:spMk id="32" creationId="{D63529CB-A22D-F059-499F-082B9C2EEF53}"/>
          </ac:spMkLst>
        </pc:spChg>
        <pc:spChg chg="add mod">
          <ac:chgData name="Medha Choudhari" userId="710100e334f9d82e" providerId="LiveId" clId="{2BE7BF4F-0985-4B96-B266-BE04322DD485}" dt="2025-03-26T11:07:26.382" v="1573" actId="207"/>
          <ac:spMkLst>
            <pc:docMk/>
            <pc:sldMk cId="3860490005" sldId="265"/>
            <ac:spMk id="34" creationId="{5853FAED-A24E-40FC-17EE-D5F8F2E2643B}"/>
          </ac:spMkLst>
        </pc:spChg>
        <pc:spChg chg="add mod">
          <ac:chgData name="Medha Choudhari" userId="710100e334f9d82e" providerId="LiveId" clId="{2BE7BF4F-0985-4B96-B266-BE04322DD485}" dt="2025-03-26T11:10:07.725" v="1608" actId="1076"/>
          <ac:spMkLst>
            <pc:docMk/>
            <pc:sldMk cId="3860490005" sldId="265"/>
            <ac:spMk id="35" creationId="{3E268FA6-6CD6-229D-66AE-B27A642E605A}"/>
          </ac:spMkLst>
        </pc:spChg>
        <pc:spChg chg="add mod ord">
          <ac:chgData name="Medha Choudhari" userId="710100e334f9d82e" providerId="LiveId" clId="{2BE7BF4F-0985-4B96-B266-BE04322DD485}" dt="2025-03-26T11:09:55.298" v="1605" actId="167"/>
          <ac:spMkLst>
            <pc:docMk/>
            <pc:sldMk cId="3860490005" sldId="265"/>
            <ac:spMk id="36" creationId="{133EBD82-0F49-2205-400C-991875B84D67}"/>
          </ac:spMkLst>
        </pc:spChg>
        <pc:spChg chg="add mod">
          <ac:chgData name="Medha Choudhari" userId="710100e334f9d82e" providerId="LiveId" clId="{2BE7BF4F-0985-4B96-B266-BE04322DD485}" dt="2025-03-26T12:00:47.693" v="2228" actId="20577"/>
          <ac:spMkLst>
            <pc:docMk/>
            <pc:sldMk cId="3860490005" sldId="265"/>
            <ac:spMk id="37" creationId="{AC795AA8-0765-85EE-3B94-5EC2B10B2CF3}"/>
          </ac:spMkLst>
        </pc:spChg>
        <pc:spChg chg="add del mod">
          <ac:chgData name="Medha Choudhari" userId="710100e334f9d82e" providerId="LiveId" clId="{2BE7BF4F-0985-4B96-B266-BE04322DD485}" dt="2025-03-26T14:15:47.431" v="2283"/>
          <ac:spMkLst>
            <pc:docMk/>
            <pc:sldMk cId="3860490005" sldId="265"/>
            <ac:spMk id="38" creationId="{03DE1A00-148D-18A6-DC5C-CF14A63EDE42}"/>
          </ac:spMkLst>
        </pc:spChg>
        <pc:spChg chg="add mod">
          <ac:chgData name="Medha Choudhari" userId="710100e334f9d82e" providerId="LiveId" clId="{2BE7BF4F-0985-4B96-B266-BE04322DD485}" dt="2025-03-26T12:01:57.232" v="2281" actId="20577"/>
          <ac:spMkLst>
            <pc:docMk/>
            <pc:sldMk cId="3860490005" sldId="265"/>
            <ac:spMk id="39" creationId="{A95D9760-79B5-10D7-5F23-59C6F647B629}"/>
          </ac:spMkLst>
        </pc:spChg>
        <pc:spChg chg="add mod">
          <ac:chgData name="Medha Choudhari" userId="710100e334f9d82e" providerId="LiveId" clId="{2BE7BF4F-0985-4B96-B266-BE04322DD485}" dt="2025-03-26T15:10:41.439" v="3367" actId="1076"/>
          <ac:spMkLst>
            <pc:docMk/>
            <pc:sldMk cId="3860490005" sldId="265"/>
            <ac:spMk id="40" creationId="{08CF323B-207C-5CDB-AB41-9428274BDF6D}"/>
          </ac:spMkLst>
        </pc:spChg>
        <pc:graphicFrameChg chg="add mod modGraphic">
          <ac:chgData name="Medha Choudhari" userId="710100e334f9d82e" providerId="LiveId" clId="{2BE7BF4F-0985-4B96-B266-BE04322DD485}" dt="2025-03-26T10:55:45.112" v="1469" actId="113"/>
          <ac:graphicFrameMkLst>
            <pc:docMk/>
            <pc:sldMk cId="3860490005" sldId="265"/>
            <ac:graphicFrameMk id="4" creationId="{7D164FA3-CF10-86CD-12FD-B55DE9A8FB4A}"/>
          </ac:graphicFrameMkLst>
        </pc:graphicFrameChg>
        <pc:graphicFrameChg chg="add del mod modGraphic">
          <ac:chgData name="Medha Choudhari" userId="710100e334f9d82e" providerId="LiveId" clId="{2BE7BF4F-0985-4B96-B266-BE04322DD485}" dt="2025-03-26T11:03:00.375" v="1514" actId="1032"/>
          <ac:graphicFrameMkLst>
            <pc:docMk/>
            <pc:sldMk cId="3860490005" sldId="265"/>
            <ac:graphicFrameMk id="26" creationId="{6181CD0F-C722-11A8-E6C0-2BE5B1C1EB12}"/>
          </ac:graphicFrameMkLst>
        </pc:graphicFrameChg>
        <pc:graphicFrameChg chg="add del mod modGraphic">
          <ac:chgData name="Medha Choudhari" userId="710100e334f9d82e" providerId="LiveId" clId="{2BE7BF4F-0985-4B96-B266-BE04322DD485}" dt="2025-03-26T12:00:13.186" v="2204" actId="478"/>
          <ac:graphicFrameMkLst>
            <pc:docMk/>
            <pc:sldMk cId="3860490005" sldId="265"/>
            <ac:graphicFrameMk id="29" creationId="{B8CA6B12-B1C4-4D01-DF2F-751BC91058EB}"/>
          </ac:graphicFrameMkLst>
        </pc:graphicFrameChg>
        <pc:graphicFrameChg chg="add del modGraphic">
          <ac:chgData name="Medha Choudhari" userId="710100e334f9d82e" providerId="LiveId" clId="{2BE7BF4F-0985-4B96-B266-BE04322DD485}" dt="2025-03-26T11:05:06.266" v="1532" actId="1032"/>
          <ac:graphicFrameMkLst>
            <pc:docMk/>
            <pc:sldMk cId="3860490005" sldId="265"/>
            <ac:graphicFrameMk id="30" creationId="{24875F2A-9389-7C13-CD13-C602C212E1AF}"/>
          </ac:graphicFrameMkLst>
        </pc:graphicFrameChg>
        <pc:graphicFrameChg chg="add mod">
          <ac:chgData name="Medha Choudhari" userId="710100e334f9d82e" providerId="LiveId" clId="{2BE7BF4F-0985-4B96-B266-BE04322DD485}" dt="2025-03-26T11:05:57.250" v="1556"/>
          <ac:graphicFrameMkLst>
            <pc:docMk/>
            <pc:sldMk cId="3860490005" sldId="265"/>
            <ac:graphicFrameMk id="33" creationId="{3492BA37-3116-D9E2-058C-A63F02609AF7}"/>
          </ac:graphicFrameMkLst>
        </pc:graphicFrameChg>
        <pc:picChg chg="add mod">
          <ac:chgData name="Medha Choudhari" userId="710100e334f9d82e" providerId="LiveId" clId="{2BE7BF4F-0985-4B96-B266-BE04322DD485}" dt="2025-03-26T10:37:07.187" v="1352" actId="1076"/>
          <ac:picMkLst>
            <pc:docMk/>
            <pc:sldMk cId="3860490005" sldId="265"/>
            <ac:picMk id="6" creationId="{358D88E0-065B-0302-D694-CC6B522794A3}"/>
          </ac:picMkLst>
        </pc:picChg>
        <pc:picChg chg="add mod">
          <ac:chgData name="Medha Choudhari" userId="710100e334f9d82e" providerId="LiveId" clId="{2BE7BF4F-0985-4B96-B266-BE04322DD485}" dt="2025-03-26T10:54:55.279" v="1448" actId="1076"/>
          <ac:picMkLst>
            <pc:docMk/>
            <pc:sldMk cId="3860490005" sldId="265"/>
            <ac:picMk id="11" creationId="{75449DD1-9314-99F5-BBC8-E1C92D837181}"/>
          </ac:picMkLst>
        </pc:picChg>
        <pc:picChg chg="add mod">
          <ac:chgData name="Medha Choudhari" userId="710100e334f9d82e" providerId="LiveId" clId="{2BE7BF4F-0985-4B96-B266-BE04322DD485}" dt="2025-03-26T10:55:02.120" v="1450" actId="14100"/>
          <ac:picMkLst>
            <pc:docMk/>
            <pc:sldMk cId="3860490005" sldId="265"/>
            <ac:picMk id="13" creationId="{487F4309-EEC9-3CA9-050E-A1D7173BCC3A}"/>
          </ac:picMkLst>
        </pc:picChg>
        <pc:picChg chg="add mod">
          <ac:chgData name="Medha Choudhari" userId="710100e334f9d82e" providerId="LiveId" clId="{2BE7BF4F-0985-4B96-B266-BE04322DD485}" dt="2025-03-26T10:55:10.784" v="1453" actId="1076"/>
          <ac:picMkLst>
            <pc:docMk/>
            <pc:sldMk cId="3860490005" sldId="265"/>
            <ac:picMk id="16" creationId="{FE2A971B-3900-221B-B891-C9D2B2C82AA6}"/>
          </ac:picMkLst>
        </pc:picChg>
        <pc:picChg chg="add mod">
          <ac:chgData name="Medha Choudhari" userId="710100e334f9d82e" providerId="LiveId" clId="{2BE7BF4F-0985-4B96-B266-BE04322DD485}" dt="2025-03-26T10:56:20.874" v="1476" actId="1076"/>
          <ac:picMkLst>
            <pc:docMk/>
            <pc:sldMk cId="3860490005" sldId="265"/>
            <ac:picMk id="19" creationId="{E4DE880D-CC4C-EFE5-C481-51658682147F}"/>
          </ac:picMkLst>
        </pc:picChg>
      </pc:sldChg>
      <pc:sldChg chg="addSp modSp new mod ord">
        <pc:chgData name="Medha Choudhari" userId="710100e334f9d82e" providerId="LiveId" clId="{2BE7BF4F-0985-4B96-B266-BE04322DD485}" dt="2025-03-26T11:12:18.911" v="1643"/>
        <pc:sldMkLst>
          <pc:docMk/>
          <pc:sldMk cId="3904279211" sldId="266"/>
        </pc:sldMkLst>
        <pc:spChg chg="mod">
          <ac:chgData name="Medha Choudhari" userId="710100e334f9d82e" providerId="LiveId" clId="{2BE7BF4F-0985-4B96-B266-BE04322DD485}" dt="2025-03-26T10:18:39.398" v="1006" actId="27636"/>
          <ac:spMkLst>
            <pc:docMk/>
            <pc:sldMk cId="3904279211" sldId="266"/>
            <ac:spMk id="2" creationId="{A2BBC72D-D705-0643-8A2C-48EF75D94E5D}"/>
          </ac:spMkLst>
        </pc:spChg>
        <pc:spChg chg="mod">
          <ac:chgData name="Medha Choudhari" userId="710100e334f9d82e" providerId="LiveId" clId="{2BE7BF4F-0985-4B96-B266-BE04322DD485}" dt="2025-03-26T10:20:53.093" v="1091" actId="13926"/>
          <ac:spMkLst>
            <pc:docMk/>
            <pc:sldMk cId="3904279211" sldId="266"/>
            <ac:spMk id="3" creationId="{58715E70-9D89-F0C1-4BED-AB32115ABC60}"/>
          </ac:spMkLst>
        </pc:spChg>
        <pc:graphicFrameChg chg="add mod modGraphic">
          <ac:chgData name="Medha Choudhari" userId="710100e334f9d82e" providerId="LiveId" clId="{2BE7BF4F-0985-4B96-B266-BE04322DD485}" dt="2025-03-26T11:11:16.566" v="1637" actId="20577"/>
          <ac:graphicFrameMkLst>
            <pc:docMk/>
            <pc:sldMk cId="3904279211" sldId="266"/>
            <ac:graphicFrameMk id="6" creationId="{E20A3378-86D2-AD70-D3BA-AFA19F0056B7}"/>
          </ac:graphicFrameMkLst>
        </pc:graphicFrameChg>
        <pc:picChg chg="add mod">
          <ac:chgData name="Medha Choudhari" userId="710100e334f9d82e" providerId="LiveId" clId="{2BE7BF4F-0985-4B96-B266-BE04322DD485}" dt="2025-03-26T10:18:22.274" v="1002" actId="14100"/>
          <ac:picMkLst>
            <pc:docMk/>
            <pc:sldMk cId="3904279211" sldId="266"/>
            <ac:picMk id="5" creationId="{E91A3D0D-11BF-93A0-8E41-870694D5138D}"/>
          </ac:picMkLst>
        </pc:picChg>
        <pc:picChg chg="add mod">
          <ac:chgData name="Medha Choudhari" userId="710100e334f9d82e" providerId="LiveId" clId="{2BE7BF4F-0985-4B96-B266-BE04322DD485}" dt="2025-03-26T11:11:23.737" v="1638" actId="1076"/>
          <ac:picMkLst>
            <pc:docMk/>
            <pc:sldMk cId="3904279211" sldId="266"/>
            <ac:picMk id="8" creationId="{A4C69EE4-8FEA-7AD8-0EF5-713DB2FB67BA}"/>
          </ac:picMkLst>
        </pc:picChg>
        <pc:picChg chg="add mod">
          <ac:chgData name="Medha Choudhari" userId="710100e334f9d82e" providerId="LiveId" clId="{2BE7BF4F-0985-4B96-B266-BE04322DD485}" dt="2025-03-26T10:29:02.045" v="1276" actId="14100"/>
          <ac:picMkLst>
            <pc:docMk/>
            <pc:sldMk cId="3904279211" sldId="266"/>
            <ac:picMk id="10" creationId="{D61AC140-B070-A711-C456-984B104362C5}"/>
          </ac:picMkLst>
        </pc:picChg>
        <pc:picChg chg="add mod">
          <ac:chgData name="Medha Choudhari" userId="710100e334f9d82e" providerId="LiveId" clId="{2BE7BF4F-0985-4B96-B266-BE04322DD485}" dt="2025-03-26T11:12:01.009" v="1641" actId="1076"/>
          <ac:picMkLst>
            <pc:docMk/>
            <pc:sldMk cId="3904279211" sldId="266"/>
            <ac:picMk id="12" creationId="{28520717-10C0-7C8A-C903-933A2CBDCF2B}"/>
          </ac:picMkLst>
        </pc:picChg>
      </pc:sldChg>
      <pc:sldChg chg="addSp delSp modSp new mod">
        <pc:chgData name="Medha Choudhari" userId="710100e334f9d82e" providerId="LiveId" clId="{2BE7BF4F-0985-4B96-B266-BE04322DD485}" dt="2025-03-26T11:59:05.330" v="2197" actId="20577"/>
        <pc:sldMkLst>
          <pc:docMk/>
          <pc:sldMk cId="2573411808" sldId="267"/>
        </pc:sldMkLst>
        <pc:spChg chg="mod">
          <ac:chgData name="Medha Choudhari" userId="710100e334f9d82e" providerId="LiveId" clId="{2BE7BF4F-0985-4B96-B266-BE04322DD485}" dt="2025-03-26T11:49:38.058" v="1751" actId="20577"/>
          <ac:spMkLst>
            <pc:docMk/>
            <pc:sldMk cId="2573411808" sldId="267"/>
            <ac:spMk id="2" creationId="{35D8BD91-6A05-B38D-4323-EB823E20AE24}"/>
          </ac:spMkLst>
        </pc:spChg>
        <pc:spChg chg="del">
          <ac:chgData name="Medha Choudhari" userId="710100e334f9d82e" providerId="LiveId" clId="{2BE7BF4F-0985-4B96-B266-BE04322DD485}" dt="2025-03-26T11:15:03.246" v="1689" actId="22"/>
          <ac:spMkLst>
            <pc:docMk/>
            <pc:sldMk cId="2573411808" sldId="267"/>
            <ac:spMk id="3" creationId="{59B09C91-E692-AFFC-E2C8-F7D9A3E91691}"/>
          </ac:spMkLst>
        </pc:spChg>
        <pc:spChg chg="add mod">
          <ac:chgData name="Medha Choudhari" userId="710100e334f9d82e" providerId="LiveId" clId="{2BE7BF4F-0985-4B96-B266-BE04322DD485}" dt="2025-03-26T11:56:58.728" v="2193" actId="1076"/>
          <ac:spMkLst>
            <pc:docMk/>
            <pc:sldMk cId="2573411808" sldId="267"/>
            <ac:spMk id="14" creationId="{2A4942B7-43C3-7D2E-05A6-15B6E971B894}"/>
          </ac:spMkLst>
        </pc:spChg>
        <pc:spChg chg="add mod">
          <ac:chgData name="Medha Choudhari" userId="710100e334f9d82e" providerId="LiveId" clId="{2BE7BF4F-0985-4B96-B266-BE04322DD485}" dt="2025-03-26T11:54:57.586" v="2035" actId="1076"/>
          <ac:spMkLst>
            <pc:docMk/>
            <pc:sldMk cId="2573411808" sldId="267"/>
            <ac:spMk id="15" creationId="{5DB009A5-2431-387E-F62C-67CD6716D8A2}"/>
          </ac:spMkLst>
        </pc:spChg>
        <pc:spChg chg="add mod">
          <ac:chgData name="Medha Choudhari" userId="710100e334f9d82e" providerId="LiveId" clId="{2BE7BF4F-0985-4B96-B266-BE04322DD485}" dt="2025-03-26T11:57:22.263" v="2195" actId="1076"/>
          <ac:spMkLst>
            <pc:docMk/>
            <pc:sldMk cId="2573411808" sldId="267"/>
            <ac:spMk id="16" creationId="{9D74DC2B-2BEB-CAC1-0F0D-299E60190EFE}"/>
          </ac:spMkLst>
        </pc:spChg>
        <pc:spChg chg="add mod">
          <ac:chgData name="Medha Choudhari" userId="710100e334f9d82e" providerId="LiveId" clId="{2BE7BF4F-0985-4B96-B266-BE04322DD485}" dt="2025-03-26T11:55:39.144" v="2100" actId="20577"/>
          <ac:spMkLst>
            <pc:docMk/>
            <pc:sldMk cId="2573411808" sldId="267"/>
            <ac:spMk id="17" creationId="{A06EFA59-6957-76CC-2171-480434D759DB}"/>
          </ac:spMkLst>
        </pc:spChg>
        <pc:spChg chg="add mod">
          <ac:chgData name="Medha Choudhari" userId="710100e334f9d82e" providerId="LiveId" clId="{2BE7BF4F-0985-4B96-B266-BE04322DD485}" dt="2025-03-26T11:59:05.330" v="2197" actId="20577"/>
          <ac:spMkLst>
            <pc:docMk/>
            <pc:sldMk cId="2573411808" sldId="267"/>
            <ac:spMk id="18" creationId="{6FF187CF-D871-2C0F-B9A7-ECE3C7656084}"/>
          </ac:spMkLst>
        </pc:spChg>
        <pc:picChg chg="add mod">
          <ac:chgData name="Medha Choudhari" userId="710100e334f9d82e" providerId="LiveId" clId="{2BE7BF4F-0985-4B96-B266-BE04322DD485}" dt="2025-03-26T11:52:34.888" v="1860" actId="1076"/>
          <ac:picMkLst>
            <pc:docMk/>
            <pc:sldMk cId="2573411808" sldId="267"/>
            <ac:picMk id="5" creationId="{30D4980A-9549-33CE-946B-1A3715914E91}"/>
          </ac:picMkLst>
        </pc:picChg>
        <pc:picChg chg="add mod ord">
          <ac:chgData name="Medha Choudhari" userId="710100e334f9d82e" providerId="LiveId" clId="{2BE7BF4F-0985-4B96-B266-BE04322DD485}" dt="2025-03-26T11:54:46.942" v="2033" actId="1076"/>
          <ac:picMkLst>
            <pc:docMk/>
            <pc:sldMk cId="2573411808" sldId="267"/>
            <ac:picMk id="7" creationId="{8C2C9301-895C-F7C8-314F-50D1EB873313}"/>
          </ac:picMkLst>
        </pc:picChg>
        <pc:picChg chg="add mod">
          <ac:chgData name="Medha Choudhari" userId="710100e334f9d82e" providerId="LiveId" clId="{2BE7BF4F-0985-4B96-B266-BE04322DD485}" dt="2025-03-26T11:55:44.657" v="2101" actId="1076"/>
          <ac:picMkLst>
            <pc:docMk/>
            <pc:sldMk cId="2573411808" sldId="267"/>
            <ac:picMk id="9" creationId="{F9573F83-D0E9-B5B5-3331-486A0683B5CF}"/>
          </ac:picMkLst>
        </pc:picChg>
        <pc:picChg chg="add mod">
          <ac:chgData name="Medha Choudhari" userId="710100e334f9d82e" providerId="LiveId" clId="{2BE7BF4F-0985-4B96-B266-BE04322DD485}" dt="2025-03-26T11:55:05.120" v="2036" actId="1076"/>
          <ac:picMkLst>
            <pc:docMk/>
            <pc:sldMk cId="2573411808" sldId="267"/>
            <ac:picMk id="11" creationId="{EC436BEF-5E9E-F79E-696F-84EC4331E5F7}"/>
          </ac:picMkLst>
        </pc:picChg>
        <pc:picChg chg="add mod">
          <ac:chgData name="Medha Choudhari" userId="710100e334f9d82e" providerId="LiveId" clId="{2BE7BF4F-0985-4B96-B266-BE04322DD485}" dt="2025-03-26T11:49:16.391" v="1728" actId="1076"/>
          <ac:picMkLst>
            <pc:docMk/>
            <pc:sldMk cId="2573411808" sldId="267"/>
            <ac:picMk id="13" creationId="{2AD44ED7-50E1-5603-995D-6483B2A8A90F}"/>
          </ac:picMkLst>
        </pc:picChg>
      </pc:sldChg>
      <pc:sldChg chg="addSp delSp modSp new mod ord">
        <pc:chgData name="Medha Choudhari" userId="710100e334f9d82e" providerId="LiveId" clId="{2BE7BF4F-0985-4B96-B266-BE04322DD485}" dt="2025-03-26T15:14:51.699" v="3568"/>
        <pc:sldMkLst>
          <pc:docMk/>
          <pc:sldMk cId="539039014" sldId="268"/>
        </pc:sldMkLst>
        <pc:spChg chg="mod">
          <ac:chgData name="Medha Choudhari" userId="710100e334f9d82e" providerId="LiveId" clId="{2BE7BF4F-0985-4B96-B266-BE04322DD485}" dt="2025-03-26T14:24:01.466" v="2391" actId="14100"/>
          <ac:spMkLst>
            <pc:docMk/>
            <pc:sldMk cId="539039014" sldId="268"/>
            <ac:spMk id="2" creationId="{122FE263-50EF-7CBB-2248-EF21B68CEA51}"/>
          </ac:spMkLst>
        </pc:spChg>
        <pc:spChg chg="del mod">
          <ac:chgData name="Medha Choudhari" userId="710100e334f9d82e" providerId="LiveId" clId="{2BE7BF4F-0985-4B96-B266-BE04322DD485}" dt="2025-03-26T14:17:21.118" v="2304" actId="931"/>
          <ac:spMkLst>
            <pc:docMk/>
            <pc:sldMk cId="539039014" sldId="268"/>
            <ac:spMk id="3" creationId="{F4872D5D-0BB2-3510-0A74-700727861ECF}"/>
          </ac:spMkLst>
        </pc:spChg>
        <pc:spChg chg="add mod">
          <ac:chgData name="Medha Choudhari" userId="710100e334f9d82e" providerId="LiveId" clId="{2BE7BF4F-0985-4B96-B266-BE04322DD485}" dt="2025-03-26T14:57:50.244" v="3108" actId="1076"/>
          <ac:spMkLst>
            <pc:docMk/>
            <pc:sldMk cId="539039014" sldId="268"/>
            <ac:spMk id="8" creationId="{2E6585E2-C6F2-332E-9F9C-D9D201CC4739}"/>
          </ac:spMkLst>
        </pc:spChg>
        <pc:spChg chg="add mod ord">
          <ac:chgData name="Medha Choudhari" userId="710100e334f9d82e" providerId="LiveId" clId="{2BE7BF4F-0985-4B96-B266-BE04322DD485}" dt="2025-03-26T14:44:32.145" v="2767" actId="108"/>
          <ac:spMkLst>
            <pc:docMk/>
            <pc:sldMk cId="539039014" sldId="268"/>
            <ac:spMk id="11" creationId="{7D42D75E-C401-B344-B2BC-F131795BACC2}"/>
          </ac:spMkLst>
        </pc:spChg>
        <pc:spChg chg="add mod">
          <ac:chgData name="Medha Choudhari" userId="710100e334f9d82e" providerId="LiveId" clId="{2BE7BF4F-0985-4B96-B266-BE04322DD485}" dt="2025-03-26T14:46:47.785" v="2810" actId="113"/>
          <ac:spMkLst>
            <pc:docMk/>
            <pc:sldMk cId="539039014" sldId="268"/>
            <ac:spMk id="12" creationId="{82CF8B40-5ED6-9B9D-C466-B42FED3B4559}"/>
          </ac:spMkLst>
        </pc:spChg>
        <pc:spChg chg="add mod">
          <ac:chgData name="Medha Choudhari" userId="710100e334f9d82e" providerId="LiveId" clId="{2BE7BF4F-0985-4B96-B266-BE04322DD485}" dt="2025-03-26T14:27:31.126" v="2490" actId="113"/>
          <ac:spMkLst>
            <pc:docMk/>
            <pc:sldMk cId="539039014" sldId="268"/>
            <ac:spMk id="13" creationId="{D7A34030-BF37-B7B4-CD2E-47BBF8C05F4D}"/>
          </ac:spMkLst>
        </pc:spChg>
        <pc:spChg chg="add mod">
          <ac:chgData name="Medha Choudhari" userId="710100e334f9d82e" providerId="LiveId" clId="{2BE7BF4F-0985-4B96-B266-BE04322DD485}" dt="2025-03-26T14:27:36.571" v="2491" actId="113"/>
          <ac:spMkLst>
            <pc:docMk/>
            <pc:sldMk cId="539039014" sldId="268"/>
            <ac:spMk id="14" creationId="{8EEA0456-D163-11F4-74A3-73BF0578993F}"/>
          </ac:spMkLst>
        </pc:spChg>
        <pc:spChg chg="add mod">
          <ac:chgData name="Medha Choudhari" userId="710100e334f9d82e" providerId="LiveId" clId="{2BE7BF4F-0985-4B96-B266-BE04322DD485}" dt="2025-03-26T14:27:26.804" v="2489" actId="113"/>
          <ac:spMkLst>
            <pc:docMk/>
            <pc:sldMk cId="539039014" sldId="268"/>
            <ac:spMk id="15" creationId="{A8861287-84A7-FC02-C9D8-BAA0298A9EB6}"/>
          </ac:spMkLst>
        </pc:spChg>
        <pc:spChg chg="add del mod">
          <ac:chgData name="Medha Choudhari" userId="710100e334f9d82e" providerId="LiveId" clId="{2BE7BF4F-0985-4B96-B266-BE04322DD485}" dt="2025-03-26T14:33:32.540" v="2510"/>
          <ac:spMkLst>
            <pc:docMk/>
            <pc:sldMk cId="539039014" sldId="268"/>
            <ac:spMk id="18" creationId="{AD7A6262-C71D-30A1-8FF4-A7E49C7EEF20}"/>
          </ac:spMkLst>
        </pc:spChg>
        <pc:spChg chg="add mod">
          <ac:chgData name="Medha Choudhari" userId="710100e334f9d82e" providerId="LiveId" clId="{2BE7BF4F-0985-4B96-B266-BE04322DD485}" dt="2025-03-26T15:07:51.926" v="3304" actId="1076"/>
          <ac:spMkLst>
            <pc:docMk/>
            <pc:sldMk cId="539039014" sldId="268"/>
            <ac:spMk id="19" creationId="{92B5AEEB-C36B-0AE9-C75C-7C05F2E4C4A9}"/>
          </ac:spMkLst>
        </pc:spChg>
        <pc:spChg chg="add mod">
          <ac:chgData name="Medha Choudhari" userId="710100e334f9d82e" providerId="LiveId" clId="{2BE7BF4F-0985-4B96-B266-BE04322DD485}" dt="2025-03-26T14:41:24.175" v="2702" actId="13926"/>
          <ac:spMkLst>
            <pc:docMk/>
            <pc:sldMk cId="539039014" sldId="268"/>
            <ac:spMk id="34" creationId="{5A32039E-8431-1BAE-4168-A4E320E98191}"/>
          </ac:spMkLst>
        </pc:spChg>
        <pc:spChg chg="add mod">
          <ac:chgData name="Medha Choudhari" userId="710100e334f9d82e" providerId="LiveId" clId="{2BE7BF4F-0985-4B96-B266-BE04322DD485}" dt="2025-03-26T14:39:46.570" v="2570" actId="207"/>
          <ac:spMkLst>
            <pc:docMk/>
            <pc:sldMk cId="539039014" sldId="268"/>
            <ac:spMk id="35" creationId="{9B1B828C-58E6-9D5D-569E-1A0F13CD4518}"/>
          </ac:spMkLst>
        </pc:spChg>
        <pc:spChg chg="add del mod">
          <ac:chgData name="Medha Choudhari" userId="710100e334f9d82e" providerId="LiveId" clId="{2BE7BF4F-0985-4B96-B266-BE04322DD485}" dt="2025-03-26T14:47:16.052" v="2814"/>
          <ac:spMkLst>
            <pc:docMk/>
            <pc:sldMk cId="539039014" sldId="268"/>
            <ac:spMk id="45" creationId="{A5FCFF1C-F572-38ED-09E9-6D6AF2E15C52}"/>
          </ac:spMkLst>
        </pc:spChg>
        <pc:spChg chg="add mod">
          <ac:chgData name="Medha Choudhari" userId="710100e334f9d82e" providerId="LiveId" clId="{2BE7BF4F-0985-4B96-B266-BE04322DD485}" dt="2025-03-26T14:57:36.794" v="3106" actId="113"/>
          <ac:spMkLst>
            <pc:docMk/>
            <pc:sldMk cId="539039014" sldId="268"/>
            <ac:spMk id="46" creationId="{6461857E-85D0-180F-8253-9BEBCB326706}"/>
          </ac:spMkLst>
        </pc:spChg>
        <pc:spChg chg="add mod">
          <ac:chgData name="Medha Choudhari" userId="710100e334f9d82e" providerId="LiveId" clId="{2BE7BF4F-0985-4B96-B266-BE04322DD485}" dt="2025-03-26T15:11:06.180" v="3371" actId="6549"/>
          <ac:spMkLst>
            <pc:docMk/>
            <pc:sldMk cId="539039014" sldId="268"/>
            <ac:spMk id="47" creationId="{042C898F-6D06-D393-FFAF-93711D548E26}"/>
          </ac:spMkLst>
        </pc:spChg>
        <pc:spChg chg="add mod">
          <ac:chgData name="Medha Choudhari" userId="710100e334f9d82e" providerId="LiveId" clId="{2BE7BF4F-0985-4B96-B266-BE04322DD485}" dt="2025-03-26T14:54:40.240" v="3067" actId="1076"/>
          <ac:spMkLst>
            <pc:docMk/>
            <pc:sldMk cId="539039014" sldId="268"/>
            <ac:spMk id="59" creationId="{7C97F067-046E-5DBE-0BDE-3EA7B8F128FE}"/>
          </ac:spMkLst>
        </pc:spChg>
        <pc:spChg chg="add mod">
          <ac:chgData name="Medha Choudhari" userId="710100e334f9d82e" providerId="LiveId" clId="{2BE7BF4F-0985-4B96-B266-BE04322DD485}" dt="2025-03-26T15:11:51.164" v="3374"/>
          <ac:spMkLst>
            <pc:docMk/>
            <pc:sldMk cId="539039014" sldId="268"/>
            <ac:spMk id="72" creationId="{E2DFCCBC-B788-D88E-5E27-D9E786E5C4D8}"/>
          </ac:spMkLst>
        </pc:spChg>
        <pc:spChg chg="add del mod">
          <ac:chgData name="Medha Choudhari" userId="710100e334f9d82e" providerId="LiveId" clId="{2BE7BF4F-0985-4B96-B266-BE04322DD485}" dt="2025-03-26T14:58:35.256" v="3116"/>
          <ac:spMkLst>
            <pc:docMk/>
            <pc:sldMk cId="539039014" sldId="268"/>
            <ac:spMk id="77" creationId="{122DF79C-7F85-3DBB-9E42-0F8DB8086141}"/>
          </ac:spMkLst>
        </pc:spChg>
        <pc:spChg chg="add del mod">
          <ac:chgData name="Medha Choudhari" userId="710100e334f9d82e" providerId="LiveId" clId="{2BE7BF4F-0985-4B96-B266-BE04322DD485}" dt="2025-03-26T14:58:35.256" v="3118"/>
          <ac:spMkLst>
            <pc:docMk/>
            <pc:sldMk cId="539039014" sldId="268"/>
            <ac:spMk id="78" creationId="{E9F14319-8471-155F-7D34-8CC42D9E274E}"/>
          </ac:spMkLst>
        </pc:spChg>
        <pc:spChg chg="add mod">
          <ac:chgData name="Medha Choudhari" userId="710100e334f9d82e" providerId="LiveId" clId="{2BE7BF4F-0985-4B96-B266-BE04322DD485}" dt="2025-03-26T15:04:06.108" v="3232" actId="1076"/>
          <ac:spMkLst>
            <pc:docMk/>
            <pc:sldMk cId="539039014" sldId="268"/>
            <ac:spMk id="79" creationId="{1BB363B2-0C31-F534-5C22-85E8E91EFAE0}"/>
          </ac:spMkLst>
        </pc:spChg>
        <pc:spChg chg="add mod">
          <ac:chgData name="Medha Choudhari" userId="710100e334f9d82e" providerId="LiveId" clId="{2BE7BF4F-0985-4B96-B266-BE04322DD485}" dt="2025-03-26T15:04:29.556" v="3237" actId="113"/>
          <ac:spMkLst>
            <pc:docMk/>
            <pc:sldMk cId="539039014" sldId="268"/>
            <ac:spMk id="80" creationId="{B7550FF5-E125-662B-626C-CFBB899551A5}"/>
          </ac:spMkLst>
        </pc:spChg>
        <pc:spChg chg="add mod">
          <ac:chgData name="Medha Choudhari" userId="710100e334f9d82e" providerId="LiveId" clId="{2BE7BF4F-0985-4B96-B266-BE04322DD485}" dt="2025-03-26T15:04:35.260" v="3238" actId="108"/>
          <ac:spMkLst>
            <pc:docMk/>
            <pc:sldMk cId="539039014" sldId="268"/>
            <ac:spMk id="81" creationId="{B971EA3B-33D9-48B3-5173-EA650B108E87}"/>
          </ac:spMkLst>
        </pc:spChg>
        <pc:spChg chg="add mod">
          <ac:chgData name="Medha Choudhari" userId="710100e334f9d82e" providerId="LiveId" clId="{2BE7BF4F-0985-4B96-B266-BE04322DD485}" dt="2025-03-26T15:04:41.599" v="3239" actId="108"/>
          <ac:spMkLst>
            <pc:docMk/>
            <pc:sldMk cId="539039014" sldId="268"/>
            <ac:spMk id="82" creationId="{066ABB3D-43F3-57EC-0E91-600D2701458C}"/>
          </ac:spMkLst>
        </pc:spChg>
        <pc:spChg chg="add mod">
          <ac:chgData name="Medha Choudhari" userId="710100e334f9d82e" providerId="LiveId" clId="{2BE7BF4F-0985-4B96-B266-BE04322DD485}" dt="2025-03-26T15:04:47.018" v="3240" actId="108"/>
          <ac:spMkLst>
            <pc:docMk/>
            <pc:sldMk cId="539039014" sldId="268"/>
            <ac:spMk id="83" creationId="{CD681C49-3312-1678-B6C8-CD32B149AB47}"/>
          </ac:spMkLst>
        </pc:spChg>
        <pc:spChg chg="add mod">
          <ac:chgData name="Medha Choudhari" userId="710100e334f9d82e" providerId="LiveId" clId="{2BE7BF4F-0985-4B96-B266-BE04322DD485}" dt="2025-03-26T15:07:12.834" v="3299" actId="113"/>
          <ac:spMkLst>
            <pc:docMk/>
            <pc:sldMk cId="539039014" sldId="268"/>
            <ac:spMk id="87" creationId="{8384FF80-C5A1-56BD-0F13-55BCB91E9C05}"/>
          </ac:spMkLst>
        </pc:spChg>
        <pc:spChg chg="add mod">
          <ac:chgData name="Medha Choudhari" userId="710100e334f9d82e" providerId="LiveId" clId="{2BE7BF4F-0985-4B96-B266-BE04322DD485}" dt="2025-03-26T15:12:20.158" v="3407" actId="1076"/>
          <ac:spMkLst>
            <pc:docMk/>
            <pc:sldMk cId="539039014" sldId="268"/>
            <ac:spMk id="94" creationId="{B5114A86-3C60-83B8-97FE-F76A6AA9AB82}"/>
          </ac:spMkLst>
        </pc:spChg>
        <pc:picChg chg="add mod">
          <ac:chgData name="Medha Choudhari" userId="710100e334f9d82e" providerId="LiveId" clId="{2BE7BF4F-0985-4B96-B266-BE04322DD485}" dt="2025-03-26T14:26:59.624" v="2477" actId="1076"/>
          <ac:picMkLst>
            <pc:docMk/>
            <pc:sldMk cId="539039014" sldId="268"/>
            <ac:picMk id="5" creationId="{4CC5E487-6FF7-4742-337F-BCCA40A4AA93}"/>
          </ac:picMkLst>
        </pc:picChg>
        <pc:picChg chg="add mod">
          <ac:chgData name="Medha Choudhari" userId="710100e334f9d82e" providerId="LiveId" clId="{2BE7BF4F-0985-4B96-B266-BE04322DD485}" dt="2025-03-26T14:26:57.897" v="2476" actId="1076"/>
          <ac:picMkLst>
            <pc:docMk/>
            <pc:sldMk cId="539039014" sldId="268"/>
            <ac:picMk id="6" creationId="{0A616BFB-183F-4845-EA6C-E33C752F27B2}"/>
          </ac:picMkLst>
        </pc:picChg>
        <pc:picChg chg="add mod">
          <ac:chgData name="Medha Choudhari" userId="710100e334f9d82e" providerId="LiveId" clId="{2BE7BF4F-0985-4B96-B266-BE04322DD485}" dt="2025-03-26T14:26:43.536" v="2472" actId="1076"/>
          <ac:picMkLst>
            <pc:docMk/>
            <pc:sldMk cId="539039014" sldId="268"/>
            <ac:picMk id="7" creationId="{7259CDCE-86DD-3CB8-8016-E1C7FA4DE68D}"/>
          </ac:picMkLst>
        </pc:picChg>
        <pc:picChg chg="add del mod">
          <ac:chgData name="Medha Choudhari" userId="710100e334f9d82e" providerId="LiveId" clId="{2BE7BF4F-0985-4B96-B266-BE04322DD485}" dt="2025-03-26T14:47:16.050" v="2812" actId="478"/>
          <ac:picMkLst>
            <pc:docMk/>
            <pc:sldMk cId="539039014" sldId="268"/>
            <ac:picMk id="10" creationId="{C8FD2210-F9C7-4125-34D6-01020161BD4C}"/>
          </ac:picMkLst>
        </pc:picChg>
        <pc:picChg chg="add mod">
          <ac:chgData name="Medha Choudhari" userId="710100e334f9d82e" providerId="LiveId" clId="{2BE7BF4F-0985-4B96-B266-BE04322DD485}" dt="2025-03-26T15:07:48.542" v="3303" actId="1076"/>
          <ac:picMkLst>
            <pc:docMk/>
            <pc:sldMk cId="539039014" sldId="268"/>
            <ac:picMk id="38" creationId="{446E1D74-BD45-F903-BBB5-D1A2022485F1}"/>
          </ac:picMkLst>
        </pc:picChg>
        <pc:picChg chg="add mod">
          <ac:chgData name="Medha Choudhari" userId="710100e334f9d82e" providerId="LiveId" clId="{2BE7BF4F-0985-4B96-B266-BE04322DD485}" dt="2025-03-26T14:45:13.873" v="2778" actId="14100"/>
          <ac:picMkLst>
            <pc:docMk/>
            <pc:sldMk cId="539039014" sldId="268"/>
            <ac:picMk id="42" creationId="{A190D618-EDC1-0C5F-D368-4B7B2F59E69E}"/>
          </ac:picMkLst>
        </pc:picChg>
        <pc:picChg chg="add mod">
          <ac:chgData name="Medha Choudhari" userId="710100e334f9d82e" providerId="LiveId" clId="{2BE7BF4F-0985-4B96-B266-BE04322DD485}" dt="2025-03-26T14:56:14.806" v="3079" actId="1076"/>
          <ac:picMkLst>
            <pc:docMk/>
            <pc:sldMk cId="539039014" sldId="268"/>
            <ac:picMk id="69" creationId="{B9C4860B-C446-BE06-34BF-623A3FD1C666}"/>
          </ac:picMkLst>
        </pc:picChg>
        <pc:picChg chg="add mod">
          <ac:chgData name="Medha Choudhari" userId="710100e334f9d82e" providerId="LiveId" clId="{2BE7BF4F-0985-4B96-B266-BE04322DD485}" dt="2025-03-26T14:56:53.187" v="3100" actId="1076"/>
          <ac:picMkLst>
            <pc:docMk/>
            <pc:sldMk cId="539039014" sldId="268"/>
            <ac:picMk id="73" creationId="{293B417A-D040-E2E6-5C8E-2FE733D56A8B}"/>
          </ac:picMkLst>
        </pc:picChg>
        <pc:cxnChg chg="add del mod">
          <ac:chgData name="Medha Choudhari" userId="710100e334f9d82e" providerId="LiveId" clId="{2BE7BF4F-0985-4B96-B266-BE04322DD485}" dt="2025-03-26T14:33:32.540" v="2508" actId="478"/>
          <ac:cxnSpMkLst>
            <pc:docMk/>
            <pc:sldMk cId="539039014" sldId="268"/>
            <ac:cxnSpMk id="17" creationId="{11CFFB1A-13AA-4546-BC8B-272FA8CB312F}"/>
          </ac:cxnSpMkLst>
        </pc:cxnChg>
        <pc:cxnChg chg="add mod">
          <ac:chgData name="Medha Choudhari" userId="710100e334f9d82e" providerId="LiveId" clId="{2BE7BF4F-0985-4B96-B266-BE04322DD485}" dt="2025-03-26T14:57:54.939" v="3109" actId="14100"/>
          <ac:cxnSpMkLst>
            <pc:docMk/>
            <pc:sldMk cId="539039014" sldId="268"/>
            <ac:cxnSpMk id="21" creationId="{D6A9558E-A678-1A91-DA86-3460C30049D7}"/>
          </ac:cxnSpMkLst>
        </pc:cxnChg>
        <pc:cxnChg chg="add del">
          <ac:chgData name="Medha Choudhari" userId="710100e334f9d82e" providerId="LiveId" clId="{2BE7BF4F-0985-4B96-B266-BE04322DD485}" dt="2025-03-26T14:34:43.361" v="2525" actId="11529"/>
          <ac:cxnSpMkLst>
            <pc:docMk/>
            <pc:sldMk cId="539039014" sldId="268"/>
            <ac:cxnSpMk id="23" creationId="{E48F5471-A103-A11B-7ADD-25D854B0AB06}"/>
          </ac:cxnSpMkLst>
        </pc:cxnChg>
        <pc:cxnChg chg="add del mod">
          <ac:chgData name="Medha Choudhari" userId="710100e334f9d82e" providerId="LiveId" clId="{2BE7BF4F-0985-4B96-B266-BE04322DD485}" dt="2025-03-26T14:34:59.321" v="2531" actId="478"/>
          <ac:cxnSpMkLst>
            <pc:docMk/>
            <pc:sldMk cId="539039014" sldId="268"/>
            <ac:cxnSpMk id="25" creationId="{D0FCCECD-7A01-ED0D-AA2B-D86903B7A87E}"/>
          </ac:cxnSpMkLst>
        </pc:cxnChg>
        <pc:cxnChg chg="add mod">
          <ac:chgData name="Medha Choudhari" userId="710100e334f9d82e" providerId="LiveId" clId="{2BE7BF4F-0985-4B96-B266-BE04322DD485}" dt="2025-03-26T15:07:56.233" v="3305" actId="14100"/>
          <ac:cxnSpMkLst>
            <pc:docMk/>
            <pc:sldMk cId="539039014" sldId="268"/>
            <ac:cxnSpMk id="27" creationId="{7455CC2B-0758-A72D-B78B-8C7F1E94D5C5}"/>
          </ac:cxnSpMkLst>
        </pc:cxnChg>
        <pc:cxnChg chg="add mod">
          <ac:chgData name="Medha Choudhari" userId="710100e334f9d82e" providerId="LiveId" clId="{2BE7BF4F-0985-4B96-B266-BE04322DD485}" dt="2025-03-26T15:08:00.258" v="3306" actId="14100"/>
          <ac:cxnSpMkLst>
            <pc:docMk/>
            <pc:sldMk cId="539039014" sldId="268"/>
            <ac:cxnSpMk id="29" creationId="{02AEFC9E-3B7D-5388-6DD9-61CA91727153}"/>
          </ac:cxnSpMkLst>
        </pc:cxnChg>
        <pc:cxnChg chg="add mod">
          <ac:chgData name="Medha Choudhari" userId="710100e334f9d82e" providerId="LiveId" clId="{2BE7BF4F-0985-4B96-B266-BE04322DD485}" dt="2025-03-26T14:45:31.221" v="2779" actId="14100"/>
          <ac:cxnSpMkLst>
            <pc:docMk/>
            <pc:sldMk cId="539039014" sldId="268"/>
            <ac:cxnSpMk id="31" creationId="{375CCAA5-527B-4AA3-E839-435453E58F75}"/>
          </ac:cxnSpMkLst>
        </pc:cxnChg>
        <pc:cxnChg chg="add mod">
          <ac:chgData name="Medha Choudhari" userId="710100e334f9d82e" providerId="LiveId" clId="{2BE7BF4F-0985-4B96-B266-BE04322DD485}" dt="2025-03-26T15:11:25.569" v="3373" actId="14100"/>
          <ac:cxnSpMkLst>
            <pc:docMk/>
            <pc:sldMk cId="539039014" sldId="268"/>
            <ac:cxnSpMk id="39" creationId="{28427674-2E1A-0E49-3C86-6C698E1D26F2}"/>
          </ac:cxnSpMkLst>
        </pc:cxnChg>
        <pc:cxnChg chg="add mod">
          <ac:chgData name="Medha Choudhari" userId="710100e334f9d82e" providerId="LiveId" clId="{2BE7BF4F-0985-4B96-B266-BE04322DD485}" dt="2025-03-26T14:50:29.033" v="2977" actId="14100"/>
          <ac:cxnSpMkLst>
            <pc:docMk/>
            <pc:sldMk cId="539039014" sldId="268"/>
            <ac:cxnSpMk id="48" creationId="{5944FC02-B2B6-E94F-CB7A-67CAC4E65BE9}"/>
          </ac:cxnSpMkLst>
        </pc:cxnChg>
        <pc:cxnChg chg="add">
          <ac:chgData name="Medha Choudhari" userId="710100e334f9d82e" providerId="LiveId" clId="{2BE7BF4F-0985-4B96-B266-BE04322DD485}" dt="2025-03-26T14:50:39.296" v="2978" actId="11529"/>
          <ac:cxnSpMkLst>
            <pc:docMk/>
            <pc:sldMk cId="539039014" sldId="268"/>
            <ac:cxnSpMk id="51" creationId="{7C594492-A3FF-8923-0377-F88A96B46745}"/>
          </ac:cxnSpMkLst>
        </pc:cxnChg>
        <pc:cxnChg chg="add">
          <ac:chgData name="Medha Choudhari" userId="710100e334f9d82e" providerId="LiveId" clId="{2BE7BF4F-0985-4B96-B266-BE04322DD485}" dt="2025-03-26T14:50:52.398" v="2979" actId="11529"/>
          <ac:cxnSpMkLst>
            <pc:docMk/>
            <pc:sldMk cId="539039014" sldId="268"/>
            <ac:cxnSpMk id="53" creationId="{B5154094-37EA-868F-E24D-5BA517DCEA2A}"/>
          </ac:cxnSpMkLst>
        </pc:cxnChg>
        <pc:cxnChg chg="add">
          <ac:chgData name="Medha Choudhari" userId="710100e334f9d82e" providerId="LiveId" clId="{2BE7BF4F-0985-4B96-B266-BE04322DD485}" dt="2025-03-26T14:51:06.447" v="2980" actId="11529"/>
          <ac:cxnSpMkLst>
            <pc:docMk/>
            <pc:sldMk cId="539039014" sldId="268"/>
            <ac:cxnSpMk id="55" creationId="{B55DB9C1-74B3-156C-E9B2-F59F6E10B716}"/>
          </ac:cxnSpMkLst>
        </pc:cxnChg>
        <pc:cxnChg chg="add mod">
          <ac:chgData name="Medha Choudhari" userId="710100e334f9d82e" providerId="LiveId" clId="{2BE7BF4F-0985-4B96-B266-BE04322DD485}" dt="2025-03-26T14:54:50.773" v="3068" actId="14100"/>
          <ac:cxnSpMkLst>
            <pc:docMk/>
            <pc:sldMk cId="539039014" sldId="268"/>
            <ac:cxnSpMk id="56" creationId="{96417632-C69A-500E-C723-084A7F778599}"/>
          </ac:cxnSpMkLst>
        </pc:cxnChg>
        <pc:cxnChg chg="add mod">
          <ac:chgData name="Medha Choudhari" userId="710100e334f9d82e" providerId="LiveId" clId="{2BE7BF4F-0985-4B96-B266-BE04322DD485}" dt="2025-03-26T14:55:20.232" v="3075" actId="14100"/>
          <ac:cxnSpMkLst>
            <pc:docMk/>
            <pc:sldMk cId="539039014" sldId="268"/>
            <ac:cxnSpMk id="62" creationId="{DA3B18DB-B5D9-BEFF-6BF1-23495D0369FF}"/>
          </ac:cxnSpMkLst>
        </pc:cxnChg>
        <pc:cxnChg chg="add mod">
          <ac:chgData name="Medha Choudhari" userId="710100e334f9d82e" providerId="LiveId" clId="{2BE7BF4F-0985-4B96-B266-BE04322DD485}" dt="2025-03-26T14:56:28.087" v="3082" actId="14100"/>
          <ac:cxnSpMkLst>
            <pc:docMk/>
            <pc:sldMk cId="539039014" sldId="268"/>
            <ac:cxnSpMk id="70" creationId="{EAC9C2FA-F6B9-28A6-5BC5-B1950C335B2F}"/>
          </ac:cxnSpMkLst>
        </pc:cxnChg>
        <pc:cxnChg chg="add mod">
          <ac:chgData name="Medha Choudhari" userId="710100e334f9d82e" providerId="LiveId" clId="{2BE7BF4F-0985-4B96-B266-BE04322DD485}" dt="2025-03-26T15:05:03.201" v="3244" actId="14100"/>
          <ac:cxnSpMkLst>
            <pc:docMk/>
            <pc:sldMk cId="539039014" sldId="268"/>
            <ac:cxnSpMk id="84" creationId="{44E3EFC4-2504-50CD-6938-AE19A053562D}"/>
          </ac:cxnSpMkLst>
        </pc:cxnChg>
      </pc:sldChg>
      <pc:sldChg chg="modSp add mod">
        <pc:chgData name="Medha Choudhari" userId="710100e334f9d82e" providerId="LiveId" clId="{2BE7BF4F-0985-4B96-B266-BE04322DD485}" dt="2025-03-26T15:24:00.099" v="4193" actId="255"/>
        <pc:sldMkLst>
          <pc:docMk/>
          <pc:sldMk cId="2624047133" sldId="269"/>
        </pc:sldMkLst>
        <pc:spChg chg="mod">
          <ac:chgData name="Medha Choudhari" userId="710100e334f9d82e" providerId="LiveId" clId="{2BE7BF4F-0985-4B96-B266-BE04322DD485}" dt="2025-03-26T15:23:46.422" v="4191" actId="113"/>
          <ac:spMkLst>
            <pc:docMk/>
            <pc:sldMk cId="2624047133" sldId="269"/>
            <ac:spMk id="2" creationId="{4D7B5586-7D5B-E87C-95F2-A222314550DD}"/>
          </ac:spMkLst>
        </pc:spChg>
        <pc:spChg chg="mod">
          <ac:chgData name="Medha Choudhari" userId="710100e334f9d82e" providerId="LiveId" clId="{2BE7BF4F-0985-4B96-B266-BE04322DD485}" dt="2025-03-26T15:24:00.099" v="4193" actId="255"/>
          <ac:spMkLst>
            <pc:docMk/>
            <pc:sldMk cId="2624047133" sldId="269"/>
            <ac:spMk id="3" creationId="{4EBAF0C5-938E-9A23-026A-73E57FB4D8C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6T20:35:20.52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5BFA9-73E9-47BD-A55D-34E27F4A9D1E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BBFFBD-6089-42A2-BE4B-52335687279F}">
      <dgm:prSet phldrT="[Text]" custT="1"/>
      <dgm:spPr/>
      <dgm:t>
        <a:bodyPr/>
        <a:lstStyle/>
        <a:p>
          <a:r>
            <a:rPr lang="en-IN" sz="1000" dirty="0"/>
            <a:t>Customer Complaints</a:t>
          </a:r>
        </a:p>
      </dgm:t>
    </dgm:pt>
    <dgm:pt modelId="{9A476DD8-6510-4D1B-A17C-E52014072B28}" type="parTrans" cxnId="{4F2073F3-8345-4BC8-BCA5-31BCBC3C0FB0}">
      <dgm:prSet/>
      <dgm:spPr/>
      <dgm:t>
        <a:bodyPr/>
        <a:lstStyle/>
        <a:p>
          <a:endParaRPr lang="en-IN"/>
        </a:p>
      </dgm:t>
    </dgm:pt>
    <dgm:pt modelId="{EA4EFA94-C6CB-4092-ACC3-95B9B4731505}" type="sibTrans" cxnId="{4F2073F3-8345-4BC8-BCA5-31BCBC3C0FB0}">
      <dgm:prSet/>
      <dgm:spPr/>
      <dgm:t>
        <a:bodyPr/>
        <a:lstStyle/>
        <a:p>
          <a:endParaRPr lang="en-IN"/>
        </a:p>
      </dgm:t>
    </dgm:pt>
    <dgm:pt modelId="{26D72531-D137-49CF-82A2-05A0232CEE58}">
      <dgm:prSet phldrT="[Text]" custT="1"/>
      <dgm:spPr/>
      <dgm:t>
        <a:bodyPr/>
        <a:lstStyle/>
        <a:p>
          <a:r>
            <a:rPr lang="en-IN" sz="1000" dirty="0"/>
            <a:t>Social Media</a:t>
          </a:r>
        </a:p>
      </dgm:t>
    </dgm:pt>
    <dgm:pt modelId="{1C1F58CF-49F4-4442-805E-5F600C7AFC9A}" type="parTrans" cxnId="{42215D74-00EA-433B-B089-7F933BF62CD5}">
      <dgm:prSet/>
      <dgm:spPr/>
      <dgm:t>
        <a:bodyPr/>
        <a:lstStyle/>
        <a:p>
          <a:endParaRPr lang="en-IN"/>
        </a:p>
      </dgm:t>
    </dgm:pt>
    <dgm:pt modelId="{5BA9C849-64A8-474E-8418-23D245C1AE1E}" type="sibTrans" cxnId="{42215D74-00EA-433B-B089-7F933BF62CD5}">
      <dgm:prSet/>
      <dgm:spPr/>
      <dgm:t>
        <a:bodyPr/>
        <a:lstStyle/>
        <a:p>
          <a:endParaRPr lang="en-IN"/>
        </a:p>
      </dgm:t>
    </dgm:pt>
    <dgm:pt modelId="{ECB61693-63DE-447E-9D42-C169E46CC767}">
      <dgm:prSet phldrT="[Text]"/>
      <dgm:spPr/>
      <dgm:t>
        <a:bodyPr/>
        <a:lstStyle/>
        <a:p>
          <a:r>
            <a:rPr lang="en-IN" dirty="0"/>
            <a:t>Survey Scores</a:t>
          </a:r>
        </a:p>
      </dgm:t>
    </dgm:pt>
    <dgm:pt modelId="{8E1AFC02-7B60-4A66-8A87-C15EB87C381E}" type="parTrans" cxnId="{A0A9C3E6-93AC-4C71-A3EF-D2634CBC88AC}">
      <dgm:prSet/>
      <dgm:spPr/>
      <dgm:t>
        <a:bodyPr/>
        <a:lstStyle/>
        <a:p>
          <a:endParaRPr lang="en-IN"/>
        </a:p>
      </dgm:t>
    </dgm:pt>
    <dgm:pt modelId="{1DA43FE6-AEFE-4963-815A-3AA591D9252F}" type="sibTrans" cxnId="{A0A9C3E6-93AC-4C71-A3EF-D2634CBC88AC}">
      <dgm:prSet/>
      <dgm:spPr/>
      <dgm:t>
        <a:bodyPr/>
        <a:lstStyle/>
        <a:p>
          <a:endParaRPr lang="en-IN"/>
        </a:p>
      </dgm:t>
    </dgm:pt>
    <dgm:pt modelId="{D435CCDB-B415-43B9-B0DB-CA229CF7CB8A}">
      <dgm:prSet phldrT="[Text]" custT="1"/>
      <dgm:spPr/>
      <dgm:t>
        <a:bodyPr/>
        <a:lstStyle/>
        <a:p>
          <a:r>
            <a:rPr lang="en-IN" sz="1400" b="1" dirty="0"/>
            <a:t>Behaviour Data</a:t>
          </a:r>
        </a:p>
      </dgm:t>
    </dgm:pt>
    <dgm:pt modelId="{64C43EFB-9148-497A-A389-E15531235894}" type="parTrans" cxnId="{CEEEF36D-9FC0-4EFB-A342-81A60776E4AC}">
      <dgm:prSet/>
      <dgm:spPr/>
      <dgm:t>
        <a:bodyPr/>
        <a:lstStyle/>
        <a:p>
          <a:endParaRPr lang="en-IN"/>
        </a:p>
      </dgm:t>
    </dgm:pt>
    <dgm:pt modelId="{AC5B0935-D1AE-4CB8-B7B4-7AF4A24CBAE2}" type="sibTrans" cxnId="{CEEEF36D-9FC0-4EFB-A342-81A60776E4AC}">
      <dgm:prSet/>
      <dgm:spPr/>
      <dgm:t>
        <a:bodyPr/>
        <a:lstStyle/>
        <a:p>
          <a:endParaRPr lang="en-IN"/>
        </a:p>
      </dgm:t>
    </dgm:pt>
    <dgm:pt modelId="{25BEE382-B56C-4CAB-AABD-6FD80C81FA38}" type="pres">
      <dgm:prSet presAssocID="{AEF5BFA9-73E9-47BD-A55D-34E27F4A9D1E}" presName="Name0" presStyleCnt="0">
        <dgm:presLayoutVars>
          <dgm:chMax val="4"/>
          <dgm:resizeHandles val="exact"/>
        </dgm:presLayoutVars>
      </dgm:prSet>
      <dgm:spPr/>
    </dgm:pt>
    <dgm:pt modelId="{BC724666-0DFD-4498-8E2D-94260005EB50}" type="pres">
      <dgm:prSet presAssocID="{AEF5BFA9-73E9-47BD-A55D-34E27F4A9D1E}" presName="ellipse" presStyleLbl="trBgShp" presStyleIdx="0" presStyleCnt="1" custLinFactNeighborX="-5672" custLinFactNeighborY="10827"/>
      <dgm:spPr/>
    </dgm:pt>
    <dgm:pt modelId="{01125711-41AF-4A2D-A264-F52FD2F42995}" type="pres">
      <dgm:prSet presAssocID="{AEF5BFA9-73E9-47BD-A55D-34E27F4A9D1E}" presName="arrow1" presStyleLbl="fgShp" presStyleIdx="0" presStyleCnt="1"/>
      <dgm:spPr/>
    </dgm:pt>
    <dgm:pt modelId="{AEA5C4ED-E95F-4368-B976-FEB0DE08B6CE}" type="pres">
      <dgm:prSet presAssocID="{AEF5BFA9-73E9-47BD-A55D-34E27F4A9D1E}" presName="rectangle" presStyleLbl="revTx" presStyleIdx="0" presStyleCnt="1">
        <dgm:presLayoutVars>
          <dgm:bulletEnabled val="1"/>
        </dgm:presLayoutVars>
      </dgm:prSet>
      <dgm:spPr/>
    </dgm:pt>
    <dgm:pt modelId="{C95CBF33-0F0D-42AD-AACC-507CB075F8F6}" type="pres">
      <dgm:prSet presAssocID="{26D72531-D137-49CF-82A2-05A0232CEE58}" presName="item1" presStyleLbl="node1" presStyleIdx="0" presStyleCnt="3">
        <dgm:presLayoutVars>
          <dgm:bulletEnabled val="1"/>
        </dgm:presLayoutVars>
      </dgm:prSet>
      <dgm:spPr/>
    </dgm:pt>
    <dgm:pt modelId="{C8C935E0-0DC7-4FE2-A93F-1524A19F120B}" type="pres">
      <dgm:prSet presAssocID="{ECB61693-63DE-447E-9D42-C169E46CC767}" presName="item2" presStyleLbl="node1" presStyleIdx="1" presStyleCnt="3" custLinFactNeighborX="-17510" custLinFactNeighborY="-3040">
        <dgm:presLayoutVars>
          <dgm:bulletEnabled val="1"/>
        </dgm:presLayoutVars>
      </dgm:prSet>
      <dgm:spPr/>
    </dgm:pt>
    <dgm:pt modelId="{70F93FBF-F76A-465C-98CE-DFE9E24CEC2D}" type="pres">
      <dgm:prSet presAssocID="{D435CCDB-B415-43B9-B0DB-CA229CF7CB8A}" presName="item3" presStyleLbl="node1" presStyleIdx="2" presStyleCnt="3" custScaleX="143883">
        <dgm:presLayoutVars>
          <dgm:bulletEnabled val="1"/>
        </dgm:presLayoutVars>
      </dgm:prSet>
      <dgm:spPr/>
    </dgm:pt>
    <dgm:pt modelId="{4F74DDD9-CB3A-4FD1-81B0-47D62A4CBE0A}" type="pres">
      <dgm:prSet presAssocID="{AEF5BFA9-73E9-47BD-A55D-34E27F4A9D1E}" presName="funnel" presStyleLbl="trAlignAcc1" presStyleIdx="0" presStyleCnt="1" custScaleX="136374" custScaleY="140991"/>
      <dgm:spPr/>
    </dgm:pt>
  </dgm:ptLst>
  <dgm:cxnLst>
    <dgm:cxn modelId="{3C42B30B-5A2B-45E1-BFDC-82E032BC0C46}" type="presOf" srcId="{1ABBFFBD-6089-42A2-BE4B-52335687279F}" destId="{70F93FBF-F76A-465C-98CE-DFE9E24CEC2D}" srcOrd="0" destOrd="0" presId="urn:microsoft.com/office/officeart/2005/8/layout/funnel1"/>
    <dgm:cxn modelId="{CEEEF36D-9FC0-4EFB-A342-81A60776E4AC}" srcId="{AEF5BFA9-73E9-47BD-A55D-34E27F4A9D1E}" destId="{D435CCDB-B415-43B9-B0DB-CA229CF7CB8A}" srcOrd="3" destOrd="0" parTransId="{64C43EFB-9148-497A-A389-E15531235894}" sibTransId="{AC5B0935-D1AE-4CB8-B7B4-7AF4A24CBAE2}"/>
    <dgm:cxn modelId="{42215D74-00EA-433B-B089-7F933BF62CD5}" srcId="{AEF5BFA9-73E9-47BD-A55D-34E27F4A9D1E}" destId="{26D72531-D137-49CF-82A2-05A0232CEE58}" srcOrd="1" destOrd="0" parTransId="{1C1F58CF-49F4-4442-805E-5F600C7AFC9A}" sibTransId="{5BA9C849-64A8-474E-8418-23D245C1AE1E}"/>
    <dgm:cxn modelId="{6468A18A-49F7-4219-9E51-76D5E86BBD20}" type="presOf" srcId="{ECB61693-63DE-447E-9D42-C169E46CC767}" destId="{C95CBF33-0F0D-42AD-AACC-507CB075F8F6}" srcOrd="0" destOrd="0" presId="urn:microsoft.com/office/officeart/2005/8/layout/funnel1"/>
    <dgm:cxn modelId="{35F53AC3-9B4E-4A18-9980-3BB0052B81A3}" type="presOf" srcId="{AEF5BFA9-73E9-47BD-A55D-34E27F4A9D1E}" destId="{25BEE382-B56C-4CAB-AABD-6FD80C81FA38}" srcOrd="0" destOrd="0" presId="urn:microsoft.com/office/officeart/2005/8/layout/funnel1"/>
    <dgm:cxn modelId="{EC9A00CF-A97F-47DD-AA7F-1ED798FC042C}" type="presOf" srcId="{26D72531-D137-49CF-82A2-05A0232CEE58}" destId="{C8C935E0-0DC7-4FE2-A93F-1524A19F120B}" srcOrd="0" destOrd="0" presId="urn:microsoft.com/office/officeart/2005/8/layout/funnel1"/>
    <dgm:cxn modelId="{A0A9C3E6-93AC-4C71-A3EF-D2634CBC88AC}" srcId="{AEF5BFA9-73E9-47BD-A55D-34E27F4A9D1E}" destId="{ECB61693-63DE-447E-9D42-C169E46CC767}" srcOrd="2" destOrd="0" parTransId="{8E1AFC02-7B60-4A66-8A87-C15EB87C381E}" sibTransId="{1DA43FE6-AEFE-4963-815A-3AA591D9252F}"/>
    <dgm:cxn modelId="{783F89EF-4786-4B21-A84B-4B677401C33F}" type="presOf" srcId="{D435CCDB-B415-43B9-B0DB-CA229CF7CB8A}" destId="{AEA5C4ED-E95F-4368-B976-FEB0DE08B6CE}" srcOrd="0" destOrd="0" presId="urn:microsoft.com/office/officeart/2005/8/layout/funnel1"/>
    <dgm:cxn modelId="{4F2073F3-8345-4BC8-BCA5-31BCBC3C0FB0}" srcId="{AEF5BFA9-73E9-47BD-A55D-34E27F4A9D1E}" destId="{1ABBFFBD-6089-42A2-BE4B-52335687279F}" srcOrd="0" destOrd="0" parTransId="{9A476DD8-6510-4D1B-A17C-E52014072B28}" sibTransId="{EA4EFA94-C6CB-4092-ACC3-95B9B4731505}"/>
    <dgm:cxn modelId="{2CD3BF98-081A-4ED7-8D1A-E7B6F5A3CE9E}" type="presParOf" srcId="{25BEE382-B56C-4CAB-AABD-6FD80C81FA38}" destId="{BC724666-0DFD-4498-8E2D-94260005EB50}" srcOrd="0" destOrd="0" presId="urn:microsoft.com/office/officeart/2005/8/layout/funnel1"/>
    <dgm:cxn modelId="{8422CA68-CDED-4756-88BB-AD4E8F6A844E}" type="presParOf" srcId="{25BEE382-B56C-4CAB-AABD-6FD80C81FA38}" destId="{01125711-41AF-4A2D-A264-F52FD2F42995}" srcOrd="1" destOrd="0" presId="urn:microsoft.com/office/officeart/2005/8/layout/funnel1"/>
    <dgm:cxn modelId="{EF29BAF2-5576-4097-AA5E-1ED80924E3AE}" type="presParOf" srcId="{25BEE382-B56C-4CAB-AABD-6FD80C81FA38}" destId="{AEA5C4ED-E95F-4368-B976-FEB0DE08B6CE}" srcOrd="2" destOrd="0" presId="urn:microsoft.com/office/officeart/2005/8/layout/funnel1"/>
    <dgm:cxn modelId="{C81E6478-2432-4017-B325-ACB9260D405E}" type="presParOf" srcId="{25BEE382-B56C-4CAB-AABD-6FD80C81FA38}" destId="{C95CBF33-0F0D-42AD-AACC-507CB075F8F6}" srcOrd="3" destOrd="0" presId="urn:microsoft.com/office/officeart/2005/8/layout/funnel1"/>
    <dgm:cxn modelId="{8E14FC08-ADC2-450F-B392-ECD16DAC5AE3}" type="presParOf" srcId="{25BEE382-B56C-4CAB-AABD-6FD80C81FA38}" destId="{C8C935E0-0DC7-4FE2-A93F-1524A19F120B}" srcOrd="4" destOrd="0" presId="urn:microsoft.com/office/officeart/2005/8/layout/funnel1"/>
    <dgm:cxn modelId="{C2669C79-8B0F-430C-A734-5B0A25ECED49}" type="presParOf" srcId="{25BEE382-B56C-4CAB-AABD-6FD80C81FA38}" destId="{70F93FBF-F76A-465C-98CE-DFE9E24CEC2D}" srcOrd="5" destOrd="0" presId="urn:microsoft.com/office/officeart/2005/8/layout/funnel1"/>
    <dgm:cxn modelId="{BDDA0560-C2B7-4607-AB41-2BC12E508B18}" type="presParOf" srcId="{25BEE382-B56C-4CAB-AABD-6FD80C81FA38}" destId="{4F74DDD9-CB3A-4FD1-81B0-47D62A4CBE0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D7F75-B213-4938-9303-9FB22BFF59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7A6F111C-88AF-4785-A292-1CB9F63C80DB}">
      <dgm:prSet phldrT="[Text]"/>
      <dgm:spPr/>
      <dgm:t>
        <a:bodyPr/>
        <a:lstStyle/>
        <a:p>
          <a:r>
            <a:rPr lang="en-IN" dirty="0"/>
            <a:t>Frequent Delinquent</a:t>
          </a:r>
        </a:p>
      </dgm:t>
    </dgm:pt>
    <dgm:pt modelId="{59951FBB-EC22-445C-9731-59BB9757521D}" type="parTrans" cxnId="{DAFD061B-08B5-4F78-B841-B4B8D1F7BCC8}">
      <dgm:prSet/>
      <dgm:spPr/>
      <dgm:t>
        <a:bodyPr/>
        <a:lstStyle/>
        <a:p>
          <a:endParaRPr lang="en-IN"/>
        </a:p>
      </dgm:t>
    </dgm:pt>
    <dgm:pt modelId="{B8B0FF28-4A50-43E9-92B6-3C410D132CE8}" type="sibTrans" cxnId="{DAFD061B-08B5-4F78-B841-B4B8D1F7BCC8}">
      <dgm:prSet/>
      <dgm:spPr/>
      <dgm:t>
        <a:bodyPr/>
        <a:lstStyle/>
        <a:p>
          <a:endParaRPr lang="en-IN"/>
        </a:p>
      </dgm:t>
    </dgm:pt>
    <dgm:pt modelId="{2AC6408A-7C8D-4B96-AB08-0E1226B26A33}">
      <dgm:prSet phldrT="[Text]"/>
      <dgm:spPr/>
      <dgm:t>
        <a:bodyPr/>
        <a:lstStyle/>
        <a:p>
          <a:r>
            <a:rPr lang="en-IN" dirty="0"/>
            <a:t>High Net Worth Individual</a:t>
          </a:r>
        </a:p>
      </dgm:t>
    </dgm:pt>
    <dgm:pt modelId="{BD5C5C97-D905-4EC2-8B2F-19BC17A9F1B1}" type="parTrans" cxnId="{6A951C5E-41F3-40E9-95B0-D9B7F997AD53}">
      <dgm:prSet/>
      <dgm:spPr/>
      <dgm:t>
        <a:bodyPr/>
        <a:lstStyle/>
        <a:p>
          <a:endParaRPr lang="en-IN"/>
        </a:p>
      </dgm:t>
    </dgm:pt>
    <dgm:pt modelId="{C59AFE0F-F1AE-4C9B-9DB1-E96C2A898EFB}" type="sibTrans" cxnId="{6A951C5E-41F3-40E9-95B0-D9B7F997AD53}">
      <dgm:prSet/>
      <dgm:spPr/>
      <dgm:t>
        <a:bodyPr/>
        <a:lstStyle/>
        <a:p>
          <a:endParaRPr lang="en-IN"/>
        </a:p>
      </dgm:t>
    </dgm:pt>
    <dgm:pt modelId="{8C5EFC88-CE67-4DFD-B6AD-DF09C69DCEC0}">
      <dgm:prSet phldrT="[Text]"/>
      <dgm:spPr/>
      <dgm:t>
        <a:bodyPr/>
        <a:lstStyle/>
        <a:p>
          <a:r>
            <a:rPr lang="en-IN" dirty="0"/>
            <a:t>Recently Disengaged</a:t>
          </a:r>
        </a:p>
      </dgm:t>
    </dgm:pt>
    <dgm:pt modelId="{90DEB2FD-72A8-411A-81D5-FD2457494C2B}" type="parTrans" cxnId="{60CEC300-289C-4D4A-AFC3-D1C80AC5CA76}">
      <dgm:prSet/>
      <dgm:spPr/>
      <dgm:t>
        <a:bodyPr/>
        <a:lstStyle/>
        <a:p>
          <a:endParaRPr lang="en-IN"/>
        </a:p>
      </dgm:t>
    </dgm:pt>
    <dgm:pt modelId="{A474C978-98C1-45AC-84B6-409BF939C30B}" type="sibTrans" cxnId="{60CEC300-289C-4D4A-AFC3-D1C80AC5CA76}">
      <dgm:prSet/>
      <dgm:spPr/>
      <dgm:t>
        <a:bodyPr/>
        <a:lstStyle/>
        <a:p>
          <a:endParaRPr lang="en-IN"/>
        </a:p>
      </dgm:t>
    </dgm:pt>
    <dgm:pt modelId="{AF87C702-0874-4A55-BECC-DC9884AB859E}">
      <dgm:prSet/>
      <dgm:spPr/>
      <dgm:t>
        <a:bodyPr/>
        <a:lstStyle/>
        <a:p>
          <a:r>
            <a:rPr lang="en-IN" dirty="0"/>
            <a:t>Retiree</a:t>
          </a:r>
        </a:p>
      </dgm:t>
    </dgm:pt>
    <dgm:pt modelId="{5E7E4086-5247-446D-8C9D-AD3FF578AEEF}" type="parTrans" cxnId="{FCCA10CE-8FFE-4BBF-9841-B7ED409D4706}">
      <dgm:prSet/>
      <dgm:spPr/>
      <dgm:t>
        <a:bodyPr/>
        <a:lstStyle/>
        <a:p>
          <a:endParaRPr lang="en-IN"/>
        </a:p>
      </dgm:t>
    </dgm:pt>
    <dgm:pt modelId="{D0584587-E9D4-48DC-A493-0935F2044AAE}" type="sibTrans" cxnId="{FCCA10CE-8FFE-4BBF-9841-B7ED409D4706}">
      <dgm:prSet/>
      <dgm:spPr/>
      <dgm:t>
        <a:bodyPr/>
        <a:lstStyle/>
        <a:p>
          <a:endParaRPr lang="en-IN"/>
        </a:p>
      </dgm:t>
    </dgm:pt>
    <dgm:pt modelId="{7B03016D-8792-4B0E-A9C8-98959E275353}">
      <dgm:prSet/>
      <dgm:spPr/>
      <dgm:t>
        <a:bodyPr/>
        <a:lstStyle/>
        <a:p>
          <a:r>
            <a:rPr lang="en-IN" dirty="0"/>
            <a:t>Credit Seeker</a:t>
          </a:r>
        </a:p>
      </dgm:t>
    </dgm:pt>
    <dgm:pt modelId="{BE692EF4-9FF3-4BA4-9021-7C8C5B1C6878}" type="parTrans" cxnId="{3CEE2A50-04C1-45A8-A6EF-EA6B5582A00E}">
      <dgm:prSet/>
      <dgm:spPr/>
      <dgm:t>
        <a:bodyPr/>
        <a:lstStyle/>
        <a:p>
          <a:endParaRPr lang="en-IN"/>
        </a:p>
      </dgm:t>
    </dgm:pt>
    <dgm:pt modelId="{8E5C33F7-898B-491A-A40A-435D8B32ED97}" type="sibTrans" cxnId="{3CEE2A50-04C1-45A8-A6EF-EA6B5582A00E}">
      <dgm:prSet/>
      <dgm:spPr/>
      <dgm:t>
        <a:bodyPr/>
        <a:lstStyle/>
        <a:p>
          <a:endParaRPr lang="en-IN"/>
        </a:p>
      </dgm:t>
    </dgm:pt>
    <dgm:pt modelId="{0D0FAB8D-63CD-4A4B-9D74-429BFB50CF9F}">
      <dgm:prSet/>
      <dgm:spPr/>
      <dgm:t>
        <a:bodyPr/>
        <a:lstStyle/>
        <a:p>
          <a:r>
            <a:rPr lang="en-IN" dirty="0"/>
            <a:t>Gen Z: Digital Native</a:t>
          </a:r>
        </a:p>
      </dgm:t>
    </dgm:pt>
    <dgm:pt modelId="{09C72AC8-E9E4-46D3-8009-B675109A7367}" type="parTrans" cxnId="{1422C07E-0B33-4A21-A948-DEDA4864D11D}">
      <dgm:prSet/>
      <dgm:spPr/>
      <dgm:t>
        <a:bodyPr/>
        <a:lstStyle/>
        <a:p>
          <a:endParaRPr lang="en-IN"/>
        </a:p>
      </dgm:t>
    </dgm:pt>
    <dgm:pt modelId="{972A955E-A262-4F71-8E46-8A6E3DF05525}" type="sibTrans" cxnId="{1422C07E-0B33-4A21-A948-DEDA4864D11D}">
      <dgm:prSet/>
      <dgm:spPr/>
      <dgm:t>
        <a:bodyPr/>
        <a:lstStyle/>
        <a:p>
          <a:endParaRPr lang="en-IN"/>
        </a:p>
      </dgm:t>
    </dgm:pt>
    <dgm:pt modelId="{86AC9A76-727F-4105-A636-D551690D4314}">
      <dgm:prSet/>
      <dgm:spPr/>
      <dgm:t>
        <a:bodyPr/>
        <a:lstStyle/>
        <a:p>
          <a:r>
            <a:rPr lang="en-IN" dirty="0"/>
            <a:t>Small Business Owner</a:t>
          </a:r>
        </a:p>
      </dgm:t>
    </dgm:pt>
    <dgm:pt modelId="{28386D9B-F16F-429C-BB9E-62BF22117527}" type="parTrans" cxnId="{9BA0EAE3-3ADC-4E97-98EA-19FBB0142457}">
      <dgm:prSet/>
      <dgm:spPr/>
      <dgm:t>
        <a:bodyPr/>
        <a:lstStyle/>
        <a:p>
          <a:endParaRPr lang="en-IN"/>
        </a:p>
      </dgm:t>
    </dgm:pt>
    <dgm:pt modelId="{954A8379-5FE8-436B-A2BF-C4B36B4B1088}" type="sibTrans" cxnId="{9BA0EAE3-3ADC-4E97-98EA-19FBB0142457}">
      <dgm:prSet/>
      <dgm:spPr/>
      <dgm:t>
        <a:bodyPr/>
        <a:lstStyle/>
        <a:p>
          <a:endParaRPr lang="en-IN"/>
        </a:p>
      </dgm:t>
    </dgm:pt>
    <dgm:pt modelId="{1D0279A3-54B3-4900-BE4E-A262B192AD47}" type="pres">
      <dgm:prSet presAssocID="{637D7F75-B213-4938-9303-9FB22BFF59CD}" presName="linearFlow" presStyleCnt="0">
        <dgm:presLayoutVars>
          <dgm:dir/>
          <dgm:resizeHandles val="exact"/>
        </dgm:presLayoutVars>
      </dgm:prSet>
      <dgm:spPr/>
    </dgm:pt>
    <dgm:pt modelId="{685E3D96-B977-4CD0-818D-48972677C8C9}" type="pres">
      <dgm:prSet presAssocID="{7A6F111C-88AF-4785-A292-1CB9F63C80DB}" presName="composite" presStyleCnt="0"/>
      <dgm:spPr/>
    </dgm:pt>
    <dgm:pt modelId="{81151A7E-60BA-4AF9-A027-9664DD86E404}" type="pres">
      <dgm:prSet presAssocID="{7A6F111C-88AF-4785-A292-1CB9F63C80DB}" presName="imgShp" presStyleLbl="fgImgPlace1" presStyleIdx="0" presStyleCnt="7"/>
      <dgm:spPr/>
    </dgm:pt>
    <dgm:pt modelId="{2CF79006-FAB6-44E6-B412-506C53C283F1}" type="pres">
      <dgm:prSet presAssocID="{7A6F111C-88AF-4785-A292-1CB9F63C80DB}" presName="txShp" presStyleLbl="node1" presStyleIdx="0" presStyleCnt="7">
        <dgm:presLayoutVars>
          <dgm:bulletEnabled val="1"/>
        </dgm:presLayoutVars>
      </dgm:prSet>
      <dgm:spPr/>
    </dgm:pt>
    <dgm:pt modelId="{8A841F92-F50E-4FB1-8CB3-4AE1CD8995EA}" type="pres">
      <dgm:prSet presAssocID="{B8B0FF28-4A50-43E9-92B6-3C410D132CE8}" presName="spacing" presStyleCnt="0"/>
      <dgm:spPr/>
    </dgm:pt>
    <dgm:pt modelId="{C937AB8B-2306-498D-BDE9-5FD11F103EA9}" type="pres">
      <dgm:prSet presAssocID="{2AC6408A-7C8D-4B96-AB08-0E1226B26A33}" presName="composite" presStyleCnt="0"/>
      <dgm:spPr/>
    </dgm:pt>
    <dgm:pt modelId="{3C0FE6CD-5039-4FF1-8485-26391F6B840B}" type="pres">
      <dgm:prSet presAssocID="{2AC6408A-7C8D-4B96-AB08-0E1226B26A33}" presName="imgShp" presStyleLbl="fgImgPlace1" presStyleIdx="1" presStyleCnt="7"/>
      <dgm:spPr/>
    </dgm:pt>
    <dgm:pt modelId="{DBCC1CFA-1E25-4AC6-9C0A-14B3C011CB72}" type="pres">
      <dgm:prSet presAssocID="{2AC6408A-7C8D-4B96-AB08-0E1226B26A33}" presName="txShp" presStyleLbl="node1" presStyleIdx="1" presStyleCnt="7">
        <dgm:presLayoutVars>
          <dgm:bulletEnabled val="1"/>
        </dgm:presLayoutVars>
      </dgm:prSet>
      <dgm:spPr/>
    </dgm:pt>
    <dgm:pt modelId="{59DF95B9-79A3-455B-A6B1-F1AFC374742C}" type="pres">
      <dgm:prSet presAssocID="{C59AFE0F-F1AE-4C9B-9DB1-E96C2A898EFB}" presName="spacing" presStyleCnt="0"/>
      <dgm:spPr/>
    </dgm:pt>
    <dgm:pt modelId="{C45CD33A-CBE6-4FAB-B052-93C289B31C13}" type="pres">
      <dgm:prSet presAssocID="{8C5EFC88-CE67-4DFD-B6AD-DF09C69DCEC0}" presName="composite" presStyleCnt="0"/>
      <dgm:spPr/>
    </dgm:pt>
    <dgm:pt modelId="{0CB1C992-9FA5-49E8-8563-82EF36450BAE}" type="pres">
      <dgm:prSet presAssocID="{8C5EFC88-CE67-4DFD-B6AD-DF09C69DCEC0}" presName="imgShp" presStyleLbl="fgImgPlace1" presStyleIdx="2" presStyleCnt="7"/>
      <dgm:spPr/>
    </dgm:pt>
    <dgm:pt modelId="{F9B323DF-52C1-4E6B-B8C1-43C24FE8CDC5}" type="pres">
      <dgm:prSet presAssocID="{8C5EFC88-CE67-4DFD-B6AD-DF09C69DCEC0}" presName="txShp" presStyleLbl="node1" presStyleIdx="2" presStyleCnt="7">
        <dgm:presLayoutVars>
          <dgm:bulletEnabled val="1"/>
        </dgm:presLayoutVars>
      </dgm:prSet>
      <dgm:spPr/>
    </dgm:pt>
    <dgm:pt modelId="{B076B33F-D9DC-4C5D-A8D0-6B83FE3959BC}" type="pres">
      <dgm:prSet presAssocID="{A474C978-98C1-45AC-84B6-409BF939C30B}" presName="spacing" presStyleCnt="0"/>
      <dgm:spPr/>
    </dgm:pt>
    <dgm:pt modelId="{3C8B4926-6B32-494D-9A75-260688F2A6F4}" type="pres">
      <dgm:prSet presAssocID="{86AC9A76-727F-4105-A636-D551690D4314}" presName="composite" presStyleCnt="0"/>
      <dgm:spPr/>
    </dgm:pt>
    <dgm:pt modelId="{37E8A18A-6862-4EF4-81F3-33CCAAFB7842}" type="pres">
      <dgm:prSet presAssocID="{86AC9A76-727F-4105-A636-D551690D4314}" presName="imgShp" presStyleLbl="fgImgPlace1" presStyleIdx="3" presStyleCnt="7"/>
      <dgm:spPr/>
    </dgm:pt>
    <dgm:pt modelId="{1B92E708-4635-4666-A0A1-A28885A06DB1}" type="pres">
      <dgm:prSet presAssocID="{86AC9A76-727F-4105-A636-D551690D4314}" presName="txShp" presStyleLbl="node1" presStyleIdx="3" presStyleCnt="7">
        <dgm:presLayoutVars>
          <dgm:bulletEnabled val="1"/>
        </dgm:presLayoutVars>
      </dgm:prSet>
      <dgm:spPr/>
    </dgm:pt>
    <dgm:pt modelId="{7EDE4C3B-EC3A-43D9-973F-7715820DD779}" type="pres">
      <dgm:prSet presAssocID="{954A8379-5FE8-436B-A2BF-C4B36B4B1088}" presName="spacing" presStyleCnt="0"/>
      <dgm:spPr/>
    </dgm:pt>
    <dgm:pt modelId="{6ECA4ABE-2467-420E-90C6-1421DE804D80}" type="pres">
      <dgm:prSet presAssocID="{AF87C702-0874-4A55-BECC-DC9884AB859E}" presName="composite" presStyleCnt="0"/>
      <dgm:spPr/>
    </dgm:pt>
    <dgm:pt modelId="{C47627FC-AD00-4DCC-B271-E3E54BBFFE3E}" type="pres">
      <dgm:prSet presAssocID="{AF87C702-0874-4A55-BECC-DC9884AB859E}" presName="imgShp" presStyleLbl="fgImgPlace1" presStyleIdx="4" presStyleCnt="7" custLinFactNeighborX="-2962" custLinFactNeighborY="-310"/>
      <dgm:spPr/>
    </dgm:pt>
    <dgm:pt modelId="{F706DD71-E771-4704-BECF-6A8754708C35}" type="pres">
      <dgm:prSet presAssocID="{AF87C702-0874-4A55-BECC-DC9884AB859E}" presName="txShp" presStyleLbl="node1" presStyleIdx="4" presStyleCnt="7">
        <dgm:presLayoutVars>
          <dgm:bulletEnabled val="1"/>
        </dgm:presLayoutVars>
      </dgm:prSet>
      <dgm:spPr/>
    </dgm:pt>
    <dgm:pt modelId="{B50EB1DA-CCD7-4E29-ABA7-87D59719F0FE}" type="pres">
      <dgm:prSet presAssocID="{D0584587-E9D4-48DC-A493-0935F2044AAE}" presName="spacing" presStyleCnt="0"/>
      <dgm:spPr/>
    </dgm:pt>
    <dgm:pt modelId="{7E5C35AB-A2FC-440E-B321-7AED411BE3CD}" type="pres">
      <dgm:prSet presAssocID="{7B03016D-8792-4B0E-A9C8-98959E275353}" presName="composite" presStyleCnt="0"/>
      <dgm:spPr/>
    </dgm:pt>
    <dgm:pt modelId="{24459BDD-2202-46E9-9A68-E307353F93D2}" type="pres">
      <dgm:prSet presAssocID="{7B03016D-8792-4B0E-A9C8-98959E275353}" presName="imgShp" presStyleLbl="fgImgPlace1" presStyleIdx="5" presStyleCnt="7"/>
      <dgm:spPr/>
    </dgm:pt>
    <dgm:pt modelId="{46545340-A48F-458D-9532-375BAC2443D6}" type="pres">
      <dgm:prSet presAssocID="{7B03016D-8792-4B0E-A9C8-98959E275353}" presName="txShp" presStyleLbl="node1" presStyleIdx="5" presStyleCnt="7">
        <dgm:presLayoutVars>
          <dgm:bulletEnabled val="1"/>
        </dgm:presLayoutVars>
      </dgm:prSet>
      <dgm:spPr/>
    </dgm:pt>
    <dgm:pt modelId="{AB6D45A5-E0A4-4AD7-8DE4-1E2C9EDE9E98}" type="pres">
      <dgm:prSet presAssocID="{8E5C33F7-898B-491A-A40A-435D8B32ED97}" presName="spacing" presStyleCnt="0"/>
      <dgm:spPr/>
    </dgm:pt>
    <dgm:pt modelId="{A1B40C35-5F44-4335-8D49-1BE8FEE9AAA1}" type="pres">
      <dgm:prSet presAssocID="{0D0FAB8D-63CD-4A4B-9D74-429BFB50CF9F}" presName="composite" presStyleCnt="0"/>
      <dgm:spPr/>
    </dgm:pt>
    <dgm:pt modelId="{419B2FC8-C86A-4CB9-BF67-7A2AB6AEF430}" type="pres">
      <dgm:prSet presAssocID="{0D0FAB8D-63CD-4A4B-9D74-429BFB50CF9F}" presName="imgShp" presStyleLbl="fgImgPlace1" presStyleIdx="6" presStyleCnt="7"/>
      <dgm:spPr/>
    </dgm:pt>
    <dgm:pt modelId="{7BD43DAB-09DA-4512-8795-303475B57CB9}" type="pres">
      <dgm:prSet presAssocID="{0D0FAB8D-63CD-4A4B-9D74-429BFB50CF9F}" presName="txShp" presStyleLbl="node1" presStyleIdx="6" presStyleCnt="7">
        <dgm:presLayoutVars>
          <dgm:bulletEnabled val="1"/>
        </dgm:presLayoutVars>
      </dgm:prSet>
      <dgm:spPr/>
    </dgm:pt>
  </dgm:ptLst>
  <dgm:cxnLst>
    <dgm:cxn modelId="{60CEC300-289C-4D4A-AFC3-D1C80AC5CA76}" srcId="{637D7F75-B213-4938-9303-9FB22BFF59CD}" destId="{8C5EFC88-CE67-4DFD-B6AD-DF09C69DCEC0}" srcOrd="2" destOrd="0" parTransId="{90DEB2FD-72A8-411A-81D5-FD2457494C2B}" sibTransId="{A474C978-98C1-45AC-84B6-409BF939C30B}"/>
    <dgm:cxn modelId="{DAFD061B-08B5-4F78-B841-B4B8D1F7BCC8}" srcId="{637D7F75-B213-4938-9303-9FB22BFF59CD}" destId="{7A6F111C-88AF-4785-A292-1CB9F63C80DB}" srcOrd="0" destOrd="0" parTransId="{59951FBB-EC22-445C-9731-59BB9757521D}" sibTransId="{B8B0FF28-4A50-43E9-92B6-3C410D132CE8}"/>
    <dgm:cxn modelId="{A7ED4A1E-7602-49C3-B019-456EDA9BE214}" type="presOf" srcId="{7A6F111C-88AF-4785-A292-1CB9F63C80DB}" destId="{2CF79006-FAB6-44E6-B412-506C53C283F1}" srcOrd="0" destOrd="0" presId="urn:microsoft.com/office/officeart/2005/8/layout/vList3"/>
    <dgm:cxn modelId="{6A951C5E-41F3-40E9-95B0-D9B7F997AD53}" srcId="{637D7F75-B213-4938-9303-9FB22BFF59CD}" destId="{2AC6408A-7C8D-4B96-AB08-0E1226B26A33}" srcOrd="1" destOrd="0" parTransId="{BD5C5C97-D905-4EC2-8B2F-19BC17A9F1B1}" sibTransId="{C59AFE0F-F1AE-4C9B-9DB1-E96C2A898EFB}"/>
    <dgm:cxn modelId="{F6D84B4C-C365-4933-A09C-DC0136BDE7DD}" type="presOf" srcId="{86AC9A76-727F-4105-A636-D551690D4314}" destId="{1B92E708-4635-4666-A0A1-A28885A06DB1}" srcOrd="0" destOrd="0" presId="urn:microsoft.com/office/officeart/2005/8/layout/vList3"/>
    <dgm:cxn modelId="{3CEE2A50-04C1-45A8-A6EF-EA6B5582A00E}" srcId="{637D7F75-B213-4938-9303-9FB22BFF59CD}" destId="{7B03016D-8792-4B0E-A9C8-98959E275353}" srcOrd="5" destOrd="0" parTransId="{BE692EF4-9FF3-4BA4-9021-7C8C5B1C6878}" sibTransId="{8E5C33F7-898B-491A-A40A-435D8B32ED97}"/>
    <dgm:cxn modelId="{1422C07E-0B33-4A21-A948-DEDA4864D11D}" srcId="{637D7F75-B213-4938-9303-9FB22BFF59CD}" destId="{0D0FAB8D-63CD-4A4B-9D74-429BFB50CF9F}" srcOrd="6" destOrd="0" parTransId="{09C72AC8-E9E4-46D3-8009-B675109A7367}" sibTransId="{972A955E-A262-4F71-8E46-8A6E3DF05525}"/>
    <dgm:cxn modelId="{3AF8758B-4675-4D25-9521-5470D2AFE79C}" type="presOf" srcId="{AF87C702-0874-4A55-BECC-DC9884AB859E}" destId="{F706DD71-E771-4704-BECF-6A8754708C35}" srcOrd="0" destOrd="0" presId="urn:microsoft.com/office/officeart/2005/8/layout/vList3"/>
    <dgm:cxn modelId="{2D26F19F-49A1-4D8E-9D75-4353C8227CDF}" type="presOf" srcId="{7B03016D-8792-4B0E-A9C8-98959E275353}" destId="{46545340-A48F-458D-9532-375BAC2443D6}" srcOrd="0" destOrd="0" presId="urn:microsoft.com/office/officeart/2005/8/layout/vList3"/>
    <dgm:cxn modelId="{DFAB04BA-80EF-4B0D-9151-A73C88213837}" type="presOf" srcId="{637D7F75-B213-4938-9303-9FB22BFF59CD}" destId="{1D0279A3-54B3-4900-BE4E-A262B192AD47}" srcOrd="0" destOrd="0" presId="urn:microsoft.com/office/officeart/2005/8/layout/vList3"/>
    <dgm:cxn modelId="{7C85F0C0-AFE3-4B5C-8C24-F22C80B65D0C}" type="presOf" srcId="{2AC6408A-7C8D-4B96-AB08-0E1226B26A33}" destId="{DBCC1CFA-1E25-4AC6-9C0A-14B3C011CB72}" srcOrd="0" destOrd="0" presId="urn:microsoft.com/office/officeart/2005/8/layout/vList3"/>
    <dgm:cxn modelId="{FCCA10CE-8FFE-4BBF-9841-B7ED409D4706}" srcId="{637D7F75-B213-4938-9303-9FB22BFF59CD}" destId="{AF87C702-0874-4A55-BECC-DC9884AB859E}" srcOrd="4" destOrd="0" parTransId="{5E7E4086-5247-446D-8C9D-AD3FF578AEEF}" sibTransId="{D0584587-E9D4-48DC-A493-0935F2044AAE}"/>
    <dgm:cxn modelId="{9BA0EAE3-3ADC-4E97-98EA-19FBB0142457}" srcId="{637D7F75-B213-4938-9303-9FB22BFF59CD}" destId="{86AC9A76-727F-4105-A636-D551690D4314}" srcOrd="3" destOrd="0" parTransId="{28386D9B-F16F-429C-BB9E-62BF22117527}" sibTransId="{954A8379-5FE8-436B-A2BF-C4B36B4B1088}"/>
    <dgm:cxn modelId="{980D70F1-2EC1-498C-85E1-887F8CD907BE}" type="presOf" srcId="{0D0FAB8D-63CD-4A4B-9D74-429BFB50CF9F}" destId="{7BD43DAB-09DA-4512-8795-303475B57CB9}" srcOrd="0" destOrd="0" presId="urn:microsoft.com/office/officeart/2005/8/layout/vList3"/>
    <dgm:cxn modelId="{FBDB70F1-2D56-49E3-8E4D-F299D4AFB44A}" type="presOf" srcId="{8C5EFC88-CE67-4DFD-B6AD-DF09C69DCEC0}" destId="{F9B323DF-52C1-4E6B-B8C1-43C24FE8CDC5}" srcOrd="0" destOrd="0" presId="urn:microsoft.com/office/officeart/2005/8/layout/vList3"/>
    <dgm:cxn modelId="{ADE1D506-F771-4982-A40F-329E2C8BA8D7}" type="presParOf" srcId="{1D0279A3-54B3-4900-BE4E-A262B192AD47}" destId="{685E3D96-B977-4CD0-818D-48972677C8C9}" srcOrd="0" destOrd="0" presId="urn:microsoft.com/office/officeart/2005/8/layout/vList3"/>
    <dgm:cxn modelId="{A0BB3A99-E392-4361-86EB-E444FA25D2C8}" type="presParOf" srcId="{685E3D96-B977-4CD0-818D-48972677C8C9}" destId="{81151A7E-60BA-4AF9-A027-9664DD86E404}" srcOrd="0" destOrd="0" presId="urn:microsoft.com/office/officeart/2005/8/layout/vList3"/>
    <dgm:cxn modelId="{3EB4D20E-ED27-4D26-A32B-433334977216}" type="presParOf" srcId="{685E3D96-B977-4CD0-818D-48972677C8C9}" destId="{2CF79006-FAB6-44E6-B412-506C53C283F1}" srcOrd="1" destOrd="0" presId="urn:microsoft.com/office/officeart/2005/8/layout/vList3"/>
    <dgm:cxn modelId="{1179C11D-9AE7-4926-AF21-2DD880412C2A}" type="presParOf" srcId="{1D0279A3-54B3-4900-BE4E-A262B192AD47}" destId="{8A841F92-F50E-4FB1-8CB3-4AE1CD8995EA}" srcOrd="1" destOrd="0" presId="urn:microsoft.com/office/officeart/2005/8/layout/vList3"/>
    <dgm:cxn modelId="{86F18F71-1158-4A71-9896-84CE08EF5224}" type="presParOf" srcId="{1D0279A3-54B3-4900-BE4E-A262B192AD47}" destId="{C937AB8B-2306-498D-BDE9-5FD11F103EA9}" srcOrd="2" destOrd="0" presId="urn:microsoft.com/office/officeart/2005/8/layout/vList3"/>
    <dgm:cxn modelId="{5B331827-DE7A-4FE8-A797-01063EAF90E8}" type="presParOf" srcId="{C937AB8B-2306-498D-BDE9-5FD11F103EA9}" destId="{3C0FE6CD-5039-4FF1-8485-26391F6B840B}" srcOrd="0" destOrd="0" presId="urn:microsoft.com/office/officeart/2005/8/layout/vList3"/>
    <dgm:cxn modelId="{8207F2CC-1A08-4BD9-A94D-BC1216DD5DE7}" type="presParOf" srcId="{C937AB8B-2306-498D-BDE9-5FD11F103EA9}" destId="{DBCC1CFA-1E25-4AC6-9C0A-14B3C011CB72}" srcOrd="1" destOrd="0" presId="urn:microsoft.com/office/officeart/2005/8/layout/vList3"/>
    <dgm:cxn modelId="{15214C10-1817-40CD-B561-E4AC080308E1}" type="presParOf" srcId="{1D0279A3-54B3-4900-BE4E-A262B192AD47}" destId="{59DF95B9-79A3-455B-A6B1-F1AFC374742C}" srcOrd="3" destOrd="0" presId="urn:microsoft.com/office/officeart/2005/8/layout/vList3"/>
    <dgm:cxn modelId="{ECAE14E8-FDC1-474B-A449-19FE206AE42F}" type="presParOf" srcId="{1D0279A3-54B3-4900-BE4E-A262B192AD47}" destId="{C45CD33A-CBE6-4FAB-B052-93C289B31C13}" srcOrd="4" destOrd="0" presId="urn:microsoft.com/office/officeart/2005/8/layout/vList3"/>
    <dgm:cxn modelId="{1A18EF9A-0692-46D4-8424-035B52EB6F08}" type="presParOf" srcId="{C45CD33A-CBE6-4FAB-B052-93C289B31C13}" destId="{0CB1C992-9FA5-49E8-8563-82EF36450BAE}" srcOrd="0" destOrd="0" presId="urn:microsoft.com/office/officeart/2005/8/layout/vList3"/>
    <dgm:cxn modelId="{7509F2CB-6B88-4639-914C-DF478756ED93}" type="presParOf" srcId="{C45CD33A-CBE6-4FAB-B052-93C289B31C13}" destId="{F9B323DF-52C1-4E6B-B8C1-43C24FE8CDC5}" srcOrd="1" destOrd="0" presId="urn:microsoft.com/office/officeart/2005/8/layout/vList3"/>
    <dgm:cxn modelId="{8B4A08B5-72FA-4FF5-A742-513BD8467A2C}" type="presParOf" srcId="{1D0279A3-54B3-4900-BE4E-A262B192AD47}" destId="{B076B33F-D9DC-4C5D-A8D0-6B83FE3959BC}" srcOrd="5" destOrd="0" presId="urn:microsoft.com/office/officeart/2005/8/layout/vList3"/>
    <dgm:cxn modelId="{AE99230D-0F3D-48A1-9210-CD1EEDF3707B}" type="presParOf" srcId="{1D0279A3-54B3-4900-BE4E-A262B192AD47}" destId="{3C8B4926-6B32-494D-9A75-260688F2A6F4}" srcOrd="6" destOrd="0" presId="urn:microsoft.com/office/officeart/2005/8/layout/vList3"/>
    <dgm:cxn modelId="{C253984B-8640-451C-BAC2-DB8444DCB048}" type="presParOf" srcId="{3C8B4926-6B32-494D-9A75-260688F2A6F4}" destId="{37E8A18A-6862-4EF4-81F3-33CCAAFB7842}" srcOrd="0" destOrd="0" presId="urn:microsoft.com/office/officeart/2005/8/layout/vList3"/>
    <dgm:cxn modelId="{BC844622-C4F4-458A-AD7D-37815999C1C2}" type="presParOf" srcId="{3C8B4926-6B32-494D-9A75-260688F2A6F4}" destId="{1B92E708-4635-4666-A0A1-A28885A06DB1}" srcOrd="1" destOrd="0" presId="urn:microsoft.com/office/officeart/2005/8/layout/vList3"/>
    <dgm:cxn modelId="{79A04587-564A-4649-B11A-634AEA4250D3}" type="presParOf" srcId="{1D0279A3-54B3-4900-BE4E-A262B192AD47}" destId="{7EDE4C3B-EC3A-43D9-973F-7715820DD779}" srcOrd="7" destOrd="0" presId="urn:microsoft.com/office/officeart/2005/8/layout/vList3"/>
    <dgm:cxn modelId="{3B750831-F0D1-4321-91F9-318FD257A7E1}" type="presParOf" srcId="{1D0279A3-54B3-4900-BE4E-A262B192AD47}" destId="{6ECA4ABE-2467-420E-90C6-1421DE804D80}" srcOrd="8" destOrd="0" presId="urn:microsoft.com/office/officeart/2005/8/layout/vList3"/>
    <dgm:cxn modelId="{3EC70C48-0AEF-4BD5-8C55-7A037AA27133}" type="presParOf" srcId="{6ECA4ABE-2467-420E-90C6-1421DE804D80}" destId="{C47627FC-AD00-4DCC-B271-E3E54BBFFE3E}" srcOrd="0" destOrd="0" presId="urn:microsoft.com/office/officeart/2005/8/layout/vList3"/>
    <dgm:cxn modelId="{1C95A856-3BD0-49B1-A503-0CC4D45949D3}" type="presParOf" srcId="{6ECA4ABE-2467-420E-90C6-1421DE804D80}" destId="{F706DD71-E771-4704-BECF-6A8754708C35}" srcOrd="1" destOrd="0" presId="urn:microsoft.com/office/officeart/2005/8/layout/vList3"/>
    <dgm:cxn modelId="{65A2A1DC-A2E1-4F07-86CA-65326896C2CD}" type="presParOf" srcId="{1D0279A3-54B3-4900-BE4E-A262B192AD47}" destId="{B50EB1DA-CCD7-4E29-ABA7-87D59719F0FE}" srcOrd="9" destOrd="0" presId="urn:microsoft.com/office/officeart/2005/8/layout/vList3"/>
    <dgm:cxn modelId="{8B59C413-7C6C-4ED3-B4A3-070B08B4B5C6}" type="presParOf" srcId="{1D0279A3-54B3-4900-BE4E-A262B192AD47}" destId="{7E5C35AB-A2FC-440E-B321-7AED411BE3CD}" srcOrd="10" destOrd="0" presId="urn:microsoft.com/office/officeart/2005/8/layout/vList3"/>
    <dgm:cxn modelId="{D32E2F9E-93FE-43E0-A214-F0B18E763981}" type="presParOf" srcId="{7E5C35AB-A2FC-440E-B321-7AED411BE3CD}" destId="{24459BDD-2202-46E9-9A68-E307353F93D2}" srcOrd="0" destOrd="0" presId="urn:microsoft.com/office/officeart/2005/8/layout/vList3"/>
    <dgm:cxn modelId="{525B57D2-177E-4C7F-9FB2-61AF201B977A}" type="presParOf" srcId="{7E5C35AB-A2FC-440E-B321-7AED411BE3CD}" destId="{46545340-A48F-458D-9532-375BAC2443D6}" srcOrd="1" destOrd="0" presId="urn:microsoft.com/office/officeart/2005/8/layout/vList3"/>
    <dgm:cxn modelId="{F11E6BE5-F245-4D00-8B68-53717B84954D}" type="presParOf" srcId="{1D0279A3-54B3-4900-BE4E-A262B192AD47}" destId="{AB6D45A5-E0A4-4AD7-8DE4-1E2C9EDE9E98}" srcOrd="11" destOrd="0" presId="urn:microsoft.com/office/officeart/2005/8/layout/vList3"/>
    <dgm:cxn modelId="{AC7BDC98-B07D-47FE-B7A3-872A7F573266}" type="presParOf" srcId="{1D0279A3-54B3-4900-BE4E-A262B192AD47}" destId="{A1B40C35-5F44-4335-8D49-1BE8FEE9AAA1}" srcOrd="12" destOrd="0" presId="urn:microsoft.com/office/officeart/2005/8/layout/vList3"/>
    <dgm:cxn modelId="{D6557266-FB7C-4B24-8326-D50CDD7EE832}" type="presParOf" srcId="{A1B40C35-5F44-4335-8D49-1BE8FEE9AAA1}" destId="{419B2FC8-C86A-4CB9-BF67-7A2AB6AEF430}" srcOrd="0" destOrd="0" presId="urn:microsoft.com/office/officeart/2005/8/layout/vList3"/>
    <dgm:cxn modelId="{C99DF997-8EAB-4831-B9E7-5C927FE0413B}" type="presParOf" srcId="{A1B40C35-5F44-4335-8D49-1BE8FEE9AAA1}" destId="{7BD43DAB-09DA-4512-8795-303475B57C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24666-0DFD-4498-8E2D-94260005EB50}">
      <dsp:nvSpPr>
        <dsp:cNvPr id="0" name=""/>
        <dsp:cNvSpPr/>
      </dsp:nvSpPr>
      <dsp:spPr>
        <a:xfrm>
          <a:off x="495112" y="311658"/>
          <a:ext cx="1761172" cy="61163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25711-41AF-4A2D-A264-F52FD2F42995}">
      <dsp:nvSpPr>
        <dsp:cNvPr id="0" name=""/>
        <dsp:cNvSpPr/>
      </dsp:nvSpPr>
      <dsp:spPr>
        <a:xfrm>
          <a:off x="1307666" y="1743116"/>
          <a:ext cx="341312" cy="21844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5C4ED-E95F-4368-B976-FEB0DE08B6CE}">
      <dsp:nvSpPr>
        <dsp:cNvPr id="0" name=""/>
        <dsp:cNvSpPr/>
      </dsp:nvSpPr>
      <dsp:spPr>
        <a:xfrm>
          <a:off x="659172" y="1917868"/>
          <a:ext cx="1638300" cy="409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Behaviour Data</a:t>
          </a:r>
        </a:p>
      </dsp:txBody>
      <dsp:txXfrm>
        <a:off x="659172" y="1917868"/>
        <a:ext cx="1638300" cy="409575"/>
      </dsp:txXfrm>
    </dsp:sp>
    <dsp:sp modelId="{C95CBF33-0F0D-42AD-AACC-507CB075F8F6}">
      <dsp:nvSpPr>
        <dsp:cNvPr id="0" name=""/>
        <dsp:cNvSpPr/>
      </dsp:nvSpPr>
      <dsp:spPr>
        <a:xfrm>
          <a:off x="1235308" y="904307"/>
          <a:ext cx="614362" cy="61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Survey Scores</a:t>
          </a:r>
        </a:p>
      </dsp:txBody>
      <dsp:txXfrm>
        <a:off x="1325279" y="994278"/>
        <a:ext cx="434420" cy="434420"/>
      </dsp:txXfrm>
    </dsp:sp>
    <dsp:sp modelId="{C8C935E0-0DC7-4FE2-A93F-1524A19F120B}">
      <dsp:nvSpPr>
        <dsp:cNvPr id="0" name=""/>
        <dsp:cNvSpPr/>
      </dsp:nvSpPr>
      <dsp:spPr>
        <a:xfrm>
          <a:off x="688122" y="424722"/>
          <a:ext cx="614362" cy="61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Social Media</a:t>
          </a:r>
        </a:p>
      </dsp:txBody>
      <dsp:txXfrm>
        <a:off x="778093" y="514693"/>
        <a:ext cx="434420" cy="434420"/>
      </dsp:txXfrm>
    </dsp:sp>
    <dsp:sp modelId="{70F93FBF-F76A-465C-98CE-DFE9E24CEC2D}">
      <dsp:nvSpPr>
        <dsp:cNvPr id="0" name=""/>
        <dsp:cNvSpPr/>
      </dsp:nvSpPr>
      <dsp:spPr>
        <a:xfrm>
          <a:off x="1288912" y="294859"/>
          <a:ext cx="883963" cy="61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Customer Complaints</a:t>
          </a:r>
        </a:p>
      </dsp:txBody>
      <dsp:txXfrm>
        <a:off x="1418365" y="384830"/>
        <a:ext cx="625057" cy="434420"/>
      </dsp:txXfrm>
    </dsp:sp>
    <dsp:sp modelId="{4F74DDD9-CB3A-4FD1-81B0-47D62A4CBE0A}">
      <dsp:nvSpPr>
        <dsp:cNvPr id="0" name=""/>
        <dsp:cNvSpPr/>
      </dsp:nvSpPr>
      <dsp:spPr>
        <a:xfrm>
          <a:off x="175030" y="-143043"/>
          <a:ext cx="2606584" cy="215586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79006-FAB6-44E6-B412-506C53C283F1}">
      <dsp:nvSpPr>
        <dsp:cNvPr id="0" name=""/>
        <dsp:cNvSpPr/>
      </dsp:nvSpPr>
      <dsp:spPr>
        <a:xfrm rot="10800000">
          <a:off x="1938678" y="3295"/>
          <a:ext cx="7198601" cy="5019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6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Frequent Delinquent</a:t>
          </a:r>
        </a:p>
      </dsp:txBody>
      <dsp:txXfrm rot="10800000">
        <a:off x="2064175" y="3295"/>
        <a:ext cx="7073104" cy="501989"/>
      </dsp:txXfrm>
    </dsp:sp>
    <dsp:sp modelId="{81151A7E-60BA-4AF9-A027-9664DD86E404}">
      <dsp:nvSpPr>
        <dsp:cNvPr id="0" name=""/>
        <dsp:cNvSpPr/>
      </dsp:nvSpPr>
      <dsp:spPr>
        <a:xfrm>
          <a:off x="1687684" y="3295"/>
          <a:ext cx="501989" cy="50198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C1CFA-1E25-4AC6-9C0A-14B3C011CB72}">
      <dsp:nvSpPr>
        <dsp:cNvPr id="0" name=""/>
        <dsp:cNvSpPr/>
      </dsp:nvSpPr>
      <dsp:spPr>
        <a:xfrm rot="10800000">
          <a:off x="1938678" y="655131"/>
          <a:ext cx="7198601" cy="5019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6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High Net Worth Individual</a:t>
          </a:r>
        </a:p>
      </dsp:txBody>
      <dsp:txXfrm rot="10800000">
        <a:off x="2064175" y="655131"/>
        <a:ext cx="7073104" cy="501989"/>
      </dsp:txXfrm>
    </dsp:sp>
    <dsp:sp modelId="{3C0FE6CD-5039-4FF1-8485-26391F6B840B}">
      <dsp:nvSpPr>
        <dsp:cNvPr id="0" name=""/>
        <dsp:cNvSpPr/>
      </dsp:nvSpPr>
      <dsp:spPr>
        <a:xfrm>
          <a:off x="1687684" y="655131"/>
          <a:ext cx="501989" cy="50198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323DF-52C1-4E6B-B8C1-43C24FE8CDC5}">
      <dsp:nvSpPr>
        <dsp:cNvPr id="0" name=""/>
        <dsp:cNvSpPr/>
      </dsp:nvSpPr>
      <dsp:spPr>
        <a:xfrm rot="10800000">
          <a:off x="1938678" y="1306968"/>
          <a:ext cx="7198601" cy="5019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6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Recently Disengaged</a:t>
          </a:r>
        </a:p>
      </dsp:txBody>
      <dsp:txXfrm rot="10800000">
        <a:off x="2064175" y="1306968"/>
        <a:ext cx="7073104" cy="501989"/>
      </dsp:txXfrm>
    </dsp:sp>
    <dsp:sp modelId="{0CB1C992-9FA5-49E8-8563-82EF36450BAE}">
      <dsp:nvSpPr>
        <dsp:cNvPr id="0" name=""/>
        <dsp:cNvSpPr/>
      </dsp:nvSpPr>
      <dsp:spPr>
        <a:xfrm>
          <a:off x="1687684" y="1306968"/>
          <a:ext cx="501989" cy="50198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2E708-4635-4666-A0A1-A28885A06DB1}">
      <dsp:nvSpPr>
        <dsp:cNvPr id="0" name=""/>
        <dsp:cNvSpPr/>
      </dsp:nvSpPr>
      <dsp:spPr>
        <a:xfrm rot="10800000">
          <a:off x="1938678" y="1958805"/>
          <a:ext cx="7198601" cy="5019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6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Small Business Owner</a:t>
          </a:r>
        </a:p>
      </dsp:txBody>
      <dsp:txXfrm rot="10800000">
        <a:off x="2064175" y="1958805"/>
        <a:ext cx="7073104" cy="501989"/>
      </dsp:txXfrm>
    </dsp:sp>
    <dsp:sp modelId="{37E8A18A-6862-4EF4-81F3-33CCAAFB7842}">
      <dsp:nvSpPr>
        <dsp:cNvPr id="0" name=""/>
        <dsp:cNvSpPr/>
      </dsp:nvSpPr>
      <dsp:spPr>
        <a:xfrm>
          <a:off x="1687684" y="1958805"/>
          <a:ext cx="501989" cy="50198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6DD71-E771-4704-BECF-6A8754708C35}">
      <dsp:nvSpPr>
        <dsp:cNvPr id="0" name=""/>
        <dsp:cNvSpPr/>
      </dsp:nvSpPr>
      <dsp:spPr>
        <a:xfrm rot="10800000">
          <a:off x="1938678" y="2610642"/>
          <a:ext cx="7198601" cy="5019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6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Retiree</a:t>
          </a:r>
        </a:p>
      </dsp:txBody>
      <dsp:txXfrm rot="10800000">
        <a:off x="2064175" y="2610642"/>
        <a:ext cx="7073104" cy="501989"/>
      </dsp:txXfrm>
    </dsp:sp>
    <dsp:sp modelId="{C47627FC-AD00-4DCC-B271-E3E54BBFFE3E}">
      <dsp:nvSpPr>
        <dsp:cNvPr id="0" name=""/>
        <dsp:cNvSpPr/>
      </dsp:nvSpPr>
      <dsp:spPr>
        <a:xfrm>
          <a:off x="1672815" y="2609085"/>
          <a:ext cx="501989" cy="50198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45340-A48F-458D-9532-375BAC2443D6}">
      <dsp:nvSpPr>
        <dsp:cNvPr id="0" name=""/>
        <dsp:cNvSpPr/>
      </dsp:nvSpPr>
      <dsp:spPr>
        <a:xfrm rot="10800000">
          <a:off x="1938678" y="3262478"/>
          <a:ext cx="7198601" cy="5019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6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Credit Seeker</a:t>
          </a:r>
        </a:p>
      </dsp:txBody>
      <dsp:txXfrm rot="10800000">
        <a:off x="2064175" y="3262478"/>
        <a:ext cx="7073104" cy="501989"/>
      </dsp:txXfrm>
    </dsp:sp>
    <dsp:sp modelId="{24459BDD-2202-46E9-9A68-E307353F93D2}">
      <dsp:nvSpPr>
        <dsp:cNvPr id="0" name=""/>
        <dsp:cNvSpPr/>
      </dsp:nvSpPr>
      <dsp:spPr>
        <a:xfrm>
          <a:off x="1687684" y="3262478"/>
          <a:ext cx="501989" cy="50198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43DAB-09DA-4512-8795-303475B57CB9}">
      <dsp:nvSpPr>
        <dsp:cNvPr id="0" name=""/>
        <dsp:cNvSpPr/>
      </dsp:nvSpPr>
      <dsp:spPr>
        <a:xfrm rot="10800000">
          <a:off x="1938678" y="3914315"/>
          <a:ext cx="7198601" cy="5019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363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Gen Z: Digital Native</a:t>
          </a:r>
        </a:p>
      </dsp:txBody>
      <dsp:txXfrm rot="10800000">
        <a:off x="2064175" y="3914315"/>
        <a:ext cx="7073104" cy="501989"/>
      </dsp:txXfrm>
    </dsp:sp>
    <dsp:sp modelId="{419B2FC8-C86A-4CB9-BF67-7A2AB6AEF430}">
      <dsp:nvSpPr>
        <dsp:cNvPr id="0" name=""/>
        <dsp:cNvSpPr/>
      </dsp:nvSpPr>
      <dsp:spPr>
        <a:xfrm>
          <a:off x="1687684" y="3914315"/>
          <a:ext cx="501989" cy="50198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22C8-18FB-0FAC-510E-8C762985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28AC9-44D8-BC34-45F9-6D4B71F7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3773-BBCE-DA7B-4DD1-9BE43566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E165-8251-BE86-E8C0-381C99C9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A67C-83B6-F8F0-AB6F-83BD7DC9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F809-6E1F-F2EF-AB61-5D29E51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846B8-1AF8-D0B2-D05C-C3A5E2CA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8353-0480-389C-C7EA-3CC5FB60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2FF6-DEDD-DC07-573B-EA40319C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A9FA-305B-5A36-35BC-C46B11F8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2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20AD-8D71-461E-A853-3CD7AF24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F6120-5D98-86BC-86CD-C34CC3E0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6A4E6-C5CB-0D0C-A47F-76837530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CFCF-485E-40B1-E7E7-6FFB0E7D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AC47-1DA0-4A22-7B0E-AAB600E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1AF2-D194-5E83-D69A-5DD6C4EA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307C-B1B0-5266-1C91-174A230A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0565-B55D-F530-8769-1D362579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6F97-4F0B-D782-F348-5F845F6D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5071-9103-124F-CFD9-AF52DF66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6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4508-67DE-909F-B219-1F325AE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84962-65D5-7A7D-7C2A-BE277AF2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89E3-CF54-D60E-160D-CADF3168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573D-93CA-E15A-83D8-C6750A2F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2364-A0A5-10CF-D0F0-29BF633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9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49C4-4E05-6D96-2DCD-B503290A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F9F5-99E2-411D-2549-8BEC6869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AD31-F4A7-3250-C581-0A7E35772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8CDE2-2CAB-2153-3E2B-0F56869E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3AE8-B2B2-D0D0-6BC1-D3C0832C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BBF7-AC12-A0A0-59FD-61E6607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3362-B52C-9E81-4D29-DD5FB9F5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A8B9-C526-29E8-5AAC-FB05766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832D-4879-5AA0-0A8E-ED7888F8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09F5C-B58C-0CFF-6FB2-96431CC56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9A0FF-683A-CCDC-4FBC-164FBF384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7E11D-A22E-E388-C217-F0DCB26B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2C8D6-62B4-D642-A22F-7A798A7D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63AF0-DD30-CF60-DFF4-C38B1A4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7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7F42-C7DB-2B77-F604-7596454E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6E734-FF11-98B1-2293-4FB9B503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663AC-5C4B-0634-0718-189D44A6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3BBDD-A0BA-E2C9-197E-5430743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8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693B0-0A55-A1C4-873B-C7904761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0A9FA-BA84-D133-F08B-2BBD6633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89AA-C539-B6CA-51D3-A3373925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9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C2D9-61DD-36DC-E483-E1AF6231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CA2E-974F-3A83-950D-21056002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8561-655A-720C-0C76-0A5037E5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3AF8E-5BB6-F59B-571F-5008D971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B315-B97D-7D86-A6A2-E3B8123A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3A83-90B8-A426-E8C8-D61DE9BA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0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94E-4E51-3B78-D324-31BFD733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92240-0CAF-9D0D-44C0-766F20392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4A355-3AFD-BCDB-7CEA-75EBDB87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E28E0-2F82-842C-E60C-E02A764A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E0D15-DDC2-1864-8ED6-C477EA43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82A6-E329-545E-F3FF-5F2ABB26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CF6B2-A059-3AAB-6EFE-D1443893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900C-930F-B0D5-9EF9-80F14E6F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FCC1-ACB4-67F3-4F42-81F39FF8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1158-46D1-424E-9A66-CAE21A1C56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DFC1-4A07-5837-DD07-8D9017FD5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079E-359F-96B3-5E30-2AD106D0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6AEB-3278-443A-9D10-52DB3D04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AI Driven Hyper-Personalization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200" dirty="0" err="1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Traiging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 Titans</a:t>
            </a:r>
          </a:p>
          <a:p>
            <a:endParaRPr lang="en-IN" dirty="0"/>
          </a:p>
          <a:p>
            <a:r>
              <a:rPr lang="en-IN" dirty="0"/>
              <a:t>March 2025</a:t>
            </a:r>
          </a:p>
        </p:txBody>
      </p:sp>
    </p:spTree>
    <p:extLst>
      <p:ext uri="{BB962C8B-B14F-4D97-AF65-F5344CB8AC3E}">
        <p14:creationId xmlns:p14="http://schemas.microsoft.com/office/powerpoint/2010/main" val="160057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72D-D705-0643-8A2C-48EF75D9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29" y="18256"/>
            <a:ext cx="10515600" cy="66278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Personas</a:t>
            </a:r>
            <a:r>
              <a:rPr lang="en-IN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5E70-9D89-F0C1-4BED-AB32115A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29" y="725717"/>
            <a:ext cx="11121571" cy="5436734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highlight>
                  <a:srgbClr val="00FF00"/>
                </a:highlight>
              </a:rPr>
              <a:t>Segmentation of User Profiles into these Personas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A3D0D-11BF-93A0-8E41-870694D5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72" y="0"/>
            <a:ext cx="996099" cy="74023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0A3378-86D2-AD70-D3BA-AFA19F005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201131"/>
              </p:ext>
            </p:extLst>
          </p:nvPr>
        </p:nvGraphicFramePr>
        <p:xfrm>
          <a:off x="-585137" y="1161143"/>
          <a:ext cx="1082496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Man with cane">
            <a:extLst>
              <a:ext uri="{FF2B5EF4-FFF2-40B4-BE49-F238E27FC236}">
                <a16:creationId xmlns:a16="http://schemas.microsoft.com/office/drawing/2014/main" id="{A4C69EE4-8FEA-7AD8-0EF5-713DB2FB6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872" y="3766457"/>
            <a:ext cx="762000" cy="435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AC140-B070-A711-C456-984B10436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9172" y="1302247"/>
            <a:ext cx="437400" cy="258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20717-10C0-7C8A-C903-933A2CBDCF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9172" y="1914314"/>
            <a:ext cx="331101" cy="2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BD91-6A05-B38D-4323-EB823E20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1" y="57763"/>
            <a:ext cx="10515600" cy="457067"/>
          </a:xfrm>
        </p:spPr>
        <p:txBody>
          <a:bodyPr>
            <a:normAutofit fontScale="90000"/>
          </a:bodyPr>
          <a:lstStyle/>
          <a:p>
            <a:r>
              <a:rPr lang="en-IN" sz="4300" dirty="0">
                <a:solidFill>
                  <a:srgbClr val="FF0000"/>
                </a:solidFill>
              </a:rPr>
              <a:t>Recommendation/Offer Communication Modes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2C9301-895C-F7C8-314F-50D1EB87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23" y="3956997"/>
            <a:ext cx="763608" cy="76128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4980A-9549-33CE-946B-1A371591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5" y="1163742"/>
            <a:ext cx="1016052" cy="901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73F83-D0E9-B5B5-3331-486A0683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572" y="3587922"/>
            <a:ext cx="1295467" cy="1130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436BEF-5E9E-F79E-696F-84EC4331E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237" y="3429000"/>
            <a:ext cx="1638384" cy="1505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D44ED7-50E1-5603-995D-6483B2A8A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997" y="573378"/>
            <a:ext cx="4783980" cy="1492110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2A4942B7-43C3-7D2E-05A6-15B6E971B894}"/>
              </a:ext>
            </a:extLst>
          </p:cNvPr>
          <p:cNvSpPr/>
          <p:nvPr/>
        </p:nvSpPr>
        <p:spPr>
          <a:xfrm>
            <a:off x="9627674" y="245187"/>
            <a:ext cx="2243737" cy="1378367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Personalized Banners: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For Rate Refinance, New Credit Cards, BNPL Offers etc.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DB009A5-2431-387E-F62C-67CD6716D8A2}"/>
              </a:ext>
            </a:extLst>
          </p:cNvPr>
          <p:cNvSpPr/>
          <p:nvPr/>
        </p:nvSpPr>
        <p:spPr>
          <a:xfrm>
            <a:off x="1603459" y="511904"/>
            <a:ext cx="2243737" cy="1378367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Push Notification: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For urgent tasks like: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1. Act on Delinquency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2. Payment Due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D74DC2B-2BEB-CAC1-0F0D-299E60190EFE}"/>
              </a:ext>
            </a:extLst>
          </p:cNvPr>
          <p:cNvSpPr/>
          <p:nvPr/>
        </p:nvSpPr>
        <p:spPr>
          <a:xfrm>
            <a:off x="745680" y="2714400"/>
            <a:ext cx="2517965" cy="1378367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WhatsApp Messaging:</a:t>
            </a:r>
          </a:p>
          <a:p>
            <a:pPr marL="228600" indent="-228600" algn="ctr">
              <a:buAutoNum type="arabicPeriod"/>
            </a:pPr>
            <a:r>
              <a:rPr lang="en-IN" sz="1200" dirty="0">
                <a:solidFill>
                  <a:schemeClr val="tx1"/>
                </a:solidFill>
              </a:rPr>
              <a:t>New Offers </a:t>
            </a:r>
          </a:p>
          <a:p>
            <a:pPr marL="228600" indent="-228600" algn="ctr">
              <a:buAutoNum type="arabicPeriod"/>
            </a:pPr>
            <a:r>
              <a:rPr lang="en-IN" sz="1200" dirty="0">
                <a:solidFill>
                  <a:schemeClr val="tx1"/>
                </a:solidFill>
              </a:rPr>
              <a:t>Complaint Resolution reassurance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06EFA59-6957-76CC-2171-480434D759DB}"/>
              </a:ext>
            </a:extLst>
          </p:cNvPr>
          <p:cNvSpPr/>
          <p:nvPr/>
        </p:nvSpPr>
        <p:spPr>
          <a:xfrm>
            <a:off x="5262175" y="2578630"/>
            <a:ext cx="2517965" cy="1378367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Email Campaigns:</a:t>
            </a:r>
          </a:p>
          <a:p>
            <a:pPr marL="228600" indent="-228600" algn="ctr">
              <a:buAutoNum type="arabicPeriod"/>
            </a:pPr>
            <a:r>
              <a:rPr lang="en-IN" sz="1200" dirty="0">
                <a:solidFill>
                  <a:schemeClr val="tx1"/>
                </a:solidFill>
              </a:rPr>
              <a:t>Festive Discounts</a:t>
            </a:r>
          </a:p>
          <a:p>
            <a:pPr marL="228600" indent="-228600" algn="ctr">
              <a:buAutoNum type="arabicPeriod"/>
            </a:pPr>
            <a:r>
              <a:rPr lang="en-IN" sz="1200" dirty="0">
                <a:solidFill>
                  <a:schemeClr val="tx1"/>
                </a:solidFill>
              </a:rPr>
              <a:t>Social Media offers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6FF187CF-D871-2C0F-B9A7-ECE3C7656084}"/>
              </a:ext>
            </a:extLst>
          </p:cNvPr>
          <p:cNvSpPr/>
          <p:nvPr/>
        </p:nvSpPr>
        <p:spPr>
          <a:xfrm>
            <a:off x="9410272" y="2384771"/>
            <a:ext cx="2517965" cy="1378367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Personalized Videos:</a:t>
            </a:r>
          </a:p>
          <a:p>
            <a:pPr marL="228600" indent="-228600" algn="ctr">
              <a:buAutoNum type="arabicPeriod"/>
            </a:pPr>
            <a:r>
              <a:rPr lang="en-IN" sz="1200" dirty="0">
                <a:solidFill>
                  <a:schemeClr val="tx1"/>
                </a:solidFill>
              </a:rPr>
              <a:t>Explain Documents</a:t>
            </a:r>
          </a:p>
          <a:p>
            <a:pPr marL="228600" indent="-228600" algn="ctr">
              <a:buAutoNum type="arabicPeriod"/>
            </a:pPr>
            <a:r>
              <a:rPr lang="en-IN" sz="1200" dirty="0">
                <a:solidFill>
                  <a:schemeClr val="tx1"/>
                </a:solidFill>
              </a:rPr>
              <a:t>Increase Application Pull through rate</a:t>
            </a:r>
          </a:p>
        </p:txBody>
      </p:sp>
    </p:spTree>
    <p:extLst>
      <p:ext uri="{BB962C8B-B14F-4D97-AF65-F5344CB8AC3E}">
        <p14:creationId xmlns:p14="http://schemas.microsoft.com/office/powerpoint/2010/main" val="25734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9863"/>
            <a:ext cx="10972800" cy="119221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Solution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1733549"/>
            <a:ext cx="11515726" cy="4276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Solution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Key 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Current Implementation 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High Level Diagram(MVP)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High Level Diagram(Vision for Future)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2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4AD05-B19C-CCE0-3EBB-B739FBCC9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5586-7D5B-E87C-95F2-A2223145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1394"/>
            <a:ext cx="10972800" cy="1192212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rgbClr val="FF0000"/>
                </a:solidFill>
              </a:rPr>
              <a:t>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AF0C5-938E-9A23-026A-73E57FB4D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83" y="1211035"/>
            <a:ext cx="11515726" cy="42767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highlight>
                  <a:srgbClr val="00FF00"/>
                </a:highlight>
              </a:rPr>
              <a:t>Create Hyper Personalization Agent</a:t>
            </a:r>
            <a:r>
              <a:rPr lang="en-IN" sz="2000" dirty="0"/>
              <a:t>: Agentic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 err="1">
                <a:highlight>
                  <a:srgbClr val="00FF00"/>
                </a:highlight>
              </a:rPr>
              <a:t>Langchain</a:t>
            </a:r>
            <a:r>
              <a:rPr lang="en-IN" sz="2000" dirty="0"/>
              <a:t> used for LLM based Orchestration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LLMs can be changed easily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Personalized Video generation with SORA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Different Personas created: Unique insights</a:t>
            </a:r>
          </a:p>
          <a:p>
            <a:pPr algn="l"/>
            <a:r>
              <a:rPr lang="en-IN" sz="2000" dirty="0"/>
              <a:t>	e.g. A persona will be </a:t>
            </a:r>
            <a:r>
              <a:rPr lang="en-IN" sz="2000" b="1" dirty="0">
                <a:highlight>
                  <a:srgbClr val="00FF00"/>
                </a:highlight>
              </a:rPr>
              <a:t>Delinquent Customer, </a:t>
            </a:r>
            <a:r>
              <a:rPr lang="en-IN" sz="2000" dirty="0"/>
              <a:t>who would get Push Notification on a proposed Loan Modification recommended by this Agent</a:t>
            </a:r>
          </a:p>
          <a:p>
            <a:endParaRPr lang="en-IN" b="1" dirty="0">
              <a:highlight>
                <a:srgbClr val="00FF00"/>
              </a:highlight>
            </a:endParaRPr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04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979C6-6DBA-592B-7B93-76E1F59D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15AA-D1D2-03BB-8B25-D36073244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92" y="0"/>
            <a:ext cx="10972800" cy="847726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FF0000"/>
                </a:solidFill>
              </a:rPr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BC2AF-91E3-A103-2CDF-F7999715D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847726"/>
            <a:ext cx="11515726" cy="576482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b="1" dirty="0"/>
              <a:t>Core Objectives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dirty="0"/>
              <a:t> Deliver personalized experiences based on </a:t>
            </a:r>
            <a:r>
              <a:rPr lang="en-IN" b="1" dirty="0"/>
              <a:t>User preferences, </a:t>
            </a:r>
            <a:r>
              <a:rPr lang="en-IN" b="1" dirty="0" err="1"/>
              <a:t>behaviors</a:t>
            </a:r>
            <a:r>
              <a:rPr lang="en-IN" b="1" dirty="0"/>
              <a:t>, and real-time interactions</a:t>
            </a:r>
            <a:endParaRPr lang="en-IN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dirty="0"/>
              <a:t> Continuously </a:t>
            </a:r>
            <a:r>
              <a:rPr lang="en-IN" b="1" dirty="0"/>
              <a:t>learn and adapt</a:t>
            </a:r>
            <a:r>
              <a:rPr lang="en-IN" dirty="0"/>
              <a:t> to improve recommendations and interactions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dirty="0"/>
              <a:t> Maintain </a:t>
            </a:r>
            <a:r>
              <a:rPr lang="en-IN" b="1" dirty="0"/>
              <a:t>privacy and security</a:t>
            </a:r>
            <a:r>
              <a:rPr lang="en-IN" dirty="0"/>
              <a:t> while processing user data</a:t>
            </a:r>
          </a:p>
          <a:p>
            <a:pPr algn="l">
              <a:buNone/>
            </a:pPr>
            <a:endParaRPr lang="en-IN" b="1" dirty="0"/>
          </a:p>
          <a:p>
            <a:pPr algn="l">
              <a:buNone/>
            </a:pPr>
            <a:r>
              <a:rPr lang="en-IN" b="1" dirty="0"/>
              <a:t>Data Collection &amp; Processing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User Profile Data</a:t>
            </a:r>
            <a:r>
              <a:rPr lang="en-IN" dirty="0"/>
              <a:t> – Preferences, demographics, past interactions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 err="1"/>
              <a:t>Behavioral</a:t>
            </a:r>
            <a:r>
              <a:rPr lang="en-IN" b="1" dirty="0"/>
              <a:t> Data</a:t>
            </a:r>
            <a:r>
              <a:rPr lang="en-IN" dirty="0"/>
              <a:t> – Clicks, purchase types, engagement patterns.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Contextual Data</a:t>
            </a:r>
            <a:r>
              <a:rPr lang="en-IN" dirty="0"/>
              <a:t> – Social media analytics, Bank Engagement analysis</a:t>
            </a:r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27-A27E-4B11-7D0F-EC94ACFB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972800" cy="731520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rgbClr val="FF0000"/>
                </a:solidFill>
              </a:rPr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91EF-2F8B-6E38-9161-9DDB266A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46" y="731520"/>
            <a:ext cx="11515726" cy="5794408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 algn="l">
              <a:buNone/>
            </a:pPr>
            <a:r>
              <a:rPr lang="en-IN" sz="2000" b="1" dirty="0"/>
              <a:t>User Interface &amp; Experience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Omnichannel Support</a:t>
            </a:r>
            <a:r>
              <a:rPr lang="en-IN" dirty="0"/>
              <a:t> – Web, Mobile, Voice Assistants, Smart Devices.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Adaptive UI/UX</a:t>
            </a:r>
            <a:r>
              <a:rPr lang="en-IN" dirty="0"/>
              <a:t> – Interfaces dynamically adjusting to user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Conversational AI</a:t>
            </a:r>
            <a:r>
              <a:rPr lang="en-IN" dirty="0"/>
              <a:t> – Chatbots &amp; voice assistants for engagement.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>
              <a:buNone/>
            </a:pPr>
            <a:r>
              <a:rPr lang="en-IN" sz="2000" b="1" dirty="0"/>
              <a:t>Personalization Strategies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Predictive Analytics</a:t>
            </a:r>
            <a:r>
              <a:rPr lang="en-IN" dirty="0"/>
              <a:t> – Anticipate user needs before they express them.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Content Customization</a:t>
            </a:r>
            <a:r>
              <a:rPr lang="en-IN" dirty="0"/>
              <a:t> – Personalized Videos, Feeds, emails, push notifications..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Persona Based Segmentation</a:t>
            </a:r>
            <a:r>
              <a:rPr lang="en-IN" dirty="0"/>
              <a:t> – Grouping similar users for better targeting</a:t>
            </a:r>
          </a:p>
          <a:p>
            <a:pPr lvl="1" algn="l"/>
            <a:endParaRPr lang="en-IN" dirty="0"/>
          </a:p>
          <a:p>
            <a:pPr algn="l">
              <a:buNone/>
            </a:pPr>
            <a:r>
              <a:rPr lang="en-IN" sz="2000" b="1" dirty="0"/>
              <a:t>Responsible AI Considerations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Explainable AI (XAI)</a:t>
            </a:r>
            <a:r>
              <a:rPr lang="en-IN" dirty="0"/>
              <a:t> – Ensure users understand recommendations.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Consent-Based Personalization</a:t>
            </a:r>
            <a:r>
              <a:rPr lang="en-IN" dirty="0"/>
              <a:t> – Users control their data preferences.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Bias Mitigation</a:t>
            </a:r>
            <a:r>
              <a:rPr lang="en-IN" dirty="0"/>
              <a:t> – Regular audits to ensure fairness.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3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D42D75E-C401-B344-B2BC-F131795BACC2}"/>
              </a:ext>
            </a:extLst>
          </p:cNvPr>
          <p:cNvSpPr txBox="1"/>
          <p:nvPr/>
        </p:nvSpPr>
        <p:spPr>
          <a:xfrm>
            <a:off x="2627940" y="4008397"/>
            <a:ext cx="3734440" cy="1754326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dirty="0"/>
              <a:t>																</a:t>
            </a:r>
            <a:r>
              <a:rPr lang="en-IN" sz="1400" b="1" dirty="0">
                <a:highlight>
                  <a:srgbClr val="00FFFF"/>
                </a:highlight>
              </a:rPr>
              <a:t>MongoDB Atlas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FE263-50EF-7CBB-2248-EF21B68C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67233"/>
            <a:ext cx="10515600" cy="409177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Architecture</a:t>
            </a:r>
          </a:p>
        </p:txBody>
      </p:sp>
      <p:pic>
        <p:nvPicPr>
          <p:cNvPr id="5" name="Content Placeholder 4" descr="Database">
            <a:extLst>
              <a:ext uri="{FF2B5EF4-FFF2-40B4-BE49-F238E27FC236}">
                <a16:creationId xmlns:a16="http://schemas.microsoft.com/office/drawing/2014/main" id="{4CC5E487-6FF7-4742-337F-BCCA40A4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8067" y="4002801"/>
            <a:ext cx="914400" cy="914400"/>
          </a:xfrm>
        </p:spPr>
      </p:pic>
      <p:pic>
        <p:nvPicPr>
          <p:cNvPr id="6" name="Content Placeholder 4" descr="Database">
            <a:extLst>
              <a:ext uri="{FF2B5EF4-FFF2-40B4-BE49-F238E27FC236}">
                <a16:creationId xmlns:a16="http://schemas.microsoft.com/office/drawing/2014/main" id="{0A616BFB-183F-4845-EA6C-E33C752F2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062" y="4002801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Database">
            <a:extLst>
              <a:ext uri="{FF2B5EF4-FFF2-40B4-BE49-F238E27FC236}">
                <a16:creationId xmlns:a16="http://schemas.microsoft.com/office/drawing/2014/main" id="{7259CDCE-86DD-3CB8-8016-E1C7FA4D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2972" y="4002801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6585E2-C6F2-332E-9F9C-D9D201CC4739}"/>
              </a:ext>
            </a:extLst>
          </p:cNvPr>
          <p:cNvSpPr/>
          <p:nvPr/>
        </p:nvSpPr>
        <p:spPr>
          <a:xfrm>
            <a:off x="30732" y="2160765"/>
            <a:ext cx="1217341" cy="53019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Customer Contact Apps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CF8B40-5ED6-9B9D-C466-B42FED3B4559}"/>
              </a:ext>
            </a:extLst>
          </p:cNvPr>
          <p:cNvSpPr/>
          <p:nvPr/>
        </p:nvSpPr>
        <p:spPr>
          <a:xfrm>
            <a:off x="8191180" y="2994904"/>
            <a:ext cx="2096812" cy="53019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Personalization Engine</a:t>
            </a:r>
          </a:p>
          <a:p>
            <a:pPr algn="ctr"/>
            <a:r>
              <a:rPr lang="en-IN" sz="1000" b="1" dirty="0">
                <a:highlight>
                  <a:srgbClr val="00FFFF"/>
                </a:highlight>
              </a:rPr>
              <a:t>ChatGPT Turbo 3.5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34030-BF37-B7B4-CD2E-47BBF8C05F4D}"/>
              </a:ext>
            </a:extLst>
          </p:cNvPr>
          <p:cNvSpPr txBox="1"/>
          <p:nvPr/>
        </p:nvSpPr>
        <p:spPr>
          <a:xfrm>
            <a:off x="3997505" y="4819483"/>
            <a:ext cx="101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Transaction_history</a:t>
            </a:r>
            <a:endParaRPr lang="en-IN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A0456-D163-11F4-74A3-73BF0578993F}"/>
              </a:ext>
            </a:extLst>
          </p:cNvPr>
          <p:cNvSpPr txBox="1"/>
          <p:nvPr/>
        </p:nvSpPr>
        <p:spPr>
          <a:xfrm>
            <a:off x="2682079" y="4912176"/>
            <a:ext cx="117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Customer_Interactions</a:t>
            </a:r>
            <a:endParaRPr lang="en-IN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61287-84A7-FC02-C9D8-BAA0298A9EB6}"/>
              </a:ext>
            </a:extLst>
          </p:cNvPr>
          <p:cNvSpPr txBox="1"/>
          <p:nvPr/>
        </p:nvSpPr>
        <p:spPr>
          <a:xfrm>
            <a:off x="4921045" y="4854879"/>
            <a:ext cx="129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Customer_Profile</a:t>
            </a:r>
            <a:endParaRPr lang="en-IN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5AEEB-C36B-0AE9-C75C-7C05F2E4C4A9}"/>
              </a:ext>
            </a:extLst>
          </p:cNvPr>
          <p:cNvSpPr txBox="1"/>
          <p:nvPr/>
        </p:nvSpPr>
        <p:spPr>
          <a:xfrm>
            <a:off x="78215" y="3453723"/>
            <a:ext cx="1097907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Vertex AI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A9558E-A678-1A91-DA86-3460C30049D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39403" y="2690964"/>
            <a:ext cx="0" cy="738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55CC2B-0758-A72D-B78B-8C7F1E94D5C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27169" y="3761500"/>
            <a:ext cx="0" cy="94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AEFC9E-3B7D-5388-6DD9-61CA91727153}"/>
              </a:ext>
            </a:extLst>
          </p:cNvPr>
          <p:cNvCxnSpPr>
            <a:cxnSpLocks/>
          </p:cNvCxnSpPr>
          <p:nvPr/>
        </p:nvCxnSpPr>
        <p:spPr>
          <a:xfrm flipV="1">
            <a:off x="627169" y="4664208"/>
            <a:ext cx="2000771" cy="4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5CCAA5-527B-4AA3-E839-435453E58F7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362380" y="4885560"/>
            <a:ext cx="1104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32039E-8431-1BAE-4168-A4E320E98191}"/>
              </a:ext>
            </a:extLst>
          </p:cNvPr>
          <p:cNvSpPr txBox="1"/>
          <p:nvPr/>
        </p:nvSpPr>
        <p:spPr>
          <a:xfrm>
            <a:off x="7467248" y="4017753"/>
            <a:ext cx="2096812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                                     </a:t>
            </a:r>
            <a:r>
              <a:rPr lang="en-IN" sz="1400" b="1" dirty="0">
                <a:highlight>
                  <a:srgbClr val="00FFFF"/>
                </a:highlight>
              </a:rPr>
              <a:t>NLTK</a:t>
            </a:r>
          </a:p>
          <a:p>
            <a:pPr marL="400050" indent="-400050">
              <a:buAutoNum type="romanLcPeriod"/>
            </a:pPr>
            <a:r>
              <a:rPr lang="en-IN" sz="1400" dirty="0"/>
              <a:t>Text preprocessing</a:t>
            </a:r>
          </a:p>
          <a:p>
            <a:pPr marL="400050" indent="-400050">
              <a:buAutoNum type="romanLcPeriod"/>
            </a:pPr>
            <a:r>
              <a:rPr lang="en-IN" sz="1400" dirty="0"/>
              <a:t>Data Cleaning</a:t>
            </a:r>
          </a:p>
          <a:p>
            <a:pPr marL="400050" indent="-400050">
              <a:buAutoNum type="romanLcPeriod"/>
            </a:pPr>
            <a:r>
              <a:rPr lang="en-IN" sz="1400" dirty="0"/>
              <a:t>Lemmatization</a:t>
            </a:r>
          </a:p>
          <a:p>
            <a:pPr marL="400050" indent="-400050">
              <a:buAutoNum type="romanLcPeriod"/>
            </a:pPr>
            <a:r>
              <a:rPr lang="en-IN" sz="1400" dirty="0"/>
              <a:t>TF-IDF Vectorization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B1B828C-58E6-9D5D-569E-1A0F13CD4518}"/>
              </a:ext>
            </a:extLst>
          </p:cNvPr>
          <p:cNvSpPr/>
          <p:nvPr/>
        </p:nvSpPr>
        <p:spPr>
          <a:xfrm>
            <a:off x="7637929" y="4095590"/>
            <a:ext cx="1313970" cy="2843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PreProcessing</a:t>
            </a:r>
            <a:endParaRPr lang="en-IN" sz="1200" dirty="0"/>
          </a:p>
        </p:txBody>
      </p:sp>
      <p:pic>
        <p:nvPicPr>
          <p:cNvPr id="38" name="Graphic 37" descr="Lightbulb and gear">
            <a:extLst>
              <a:ext uri="{FF2B5EF4-FFF2-40B4-BE49-F238E27FC236}">
                <a16:creationId xmlns:a16="http://schemas.microsoft.com/office/drawing/2014/main" id="{446E1D74-BD45-F903-BBB5-D1A202248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956" y="3264043"/>
            <a:ext cx="510989" cy="51098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427674-2E1A-0E49-3C86-6C698E1D26F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239586" y="3525103"/>
            <a:ext cx="0" cy="47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Lightbulb and gear">
            <a:extLst>
              <a:ext uri="{FF2B5EF4-FFF2-40B4-BE49-F238E27FC236}">
                <a16:creationId xmlns:a16="http://schemas.microsoft.com/office/drawing/2014/main" id="{A190D618-EDC1-0C5F-D368-4B7B2F59E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564" y="2674045"/>
            <a:ext cx="686319" cy="5839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461857E-85D0-180F-8253-9BEBCB326706}"/>
              </a:ext>
            </a:extLst>
          </p:cNvPr>
          <p:cNvSpPr txBox="1"/>
          <p:nvPr/>
        </p:nvSpPr>
        <p:spPr>
          <a:xfrm>
            <a:off x="547427" y="4038831"/>
            <a:ext cx="14747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Audio Transcript, Call Summaries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42C898F-6D06-D393-FFAF-93711D548E26}"/>
              </a:ext>
            </a:extLst>
          </p:cNvPr>
          <p:cNvSpPr/>
          <p:nvPr/>
        </p:nvSpPr>
        <p:spPr>
          <a:xfrm>
            <a:off x="10127556" y="1567543"/>
            <a:ext cx="1776645" cy="934711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highlight>
                  <a:srgbClr val="00FFFF"/>
                </a:highlight>
              </a:rPr>
              <a:t>Social Media Analytics</a:t>
            </a:r>
          </a:p>
          <a:p>
            <a:pPr algn="ctr"/>
            <a:r>
              <a:rPr lang="en-IN" sz="1200" b="1" dirty="0"/>
              <a:t>Twitter API</a:t>
            </a:r>
          </a:p>
          <a:p>
            <a:pPr algn="ctr"/>
            <a:r>
              <a:rPr lang="en-IN" sz="1200" b="1" dirty="0"/>
              <a:t>LinkedIn Knowledge Graph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44FC02-B2B6-E94F-CB7A-67CAC4E65BE9}"/>
              </a:ext>
            </a:extLst>
          </p:cNvPr>
          <p:cNvCxnSpPr>
            <a:cxnSpLocks/>
          </p:cNvCxnSpPr>
          <p:nvPr/>
        </p:nvCxnSpPr>
        <p:spPr>
          <a:xfrm>
            <a:off x="11023914" y="2502254"/>
            <a:ext cx="0" cy="220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594492-A3FF-8923-0377-F88A96B46745}"/>
              </a:ext>
            </a:extLst>
          </p:cNvPr>
          <p:cNvCxnSpPr>
            <a:endCxn id="34" idx="3"/>
          </p:cNvCxnSpPr>
          <p:nvPr/>
        </p:nvCxnSpPr>
        <p:spPr>
          <a:xfrm flipH="1">
            <a:off x="9564060" y="4710250"/>
            <a:ext cx="14518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154094-37EA-868F-E24D-5BA517DCEA2A}"/>
              </a:ext>
            </a:extLst>
          </p:cNvPr>
          <p:cNvCxnSpPr/>
          <p:nvPr/>
        </p:nvCxnSpPr>
        <p:spPr>
          <a:xfrm>
            <a:off x="9564060" y="4237744"/>
            <a:ext cx="463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5DB9C1-74B3-156C-E9B2-F59F6E10B716}"/>
              </a:ext>
            </a:extLst>
          </p:cNvPr>
          <p:cNvCxnSpPr/>
          <p:nvPr/>
        </p:nvCxnSpPr>
        <p:spPr>
          <a:xfrm flipV="1">
            <a:off x="10050716" y="3525103"/>
            <a:ext cx="0" cy="71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417632-C69A-500E-C723-084A7F778599}"/>
              </a:ext>
            </a:extLst>
          </p:cNvPr>
          <p:cNvCxnSpPr>
            <a:cxnSpLocks/>
          </p:cNvCxnSpPr>
          <p:nvPr/>
        </p:nvCxnSpPr>
        <p:spPr>
          <a:xfrm flipV="1">
            <a:off x="9117105" y="1567543"/>
            <a:ext cx="0" cy="1393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C97F067-046E-5DBE-0BDE-3EA7B8F128FE}"/>
              </a:ext>
            </a:extLst>
          </p:cNvPr>
          <p:cNvSpPr txBox="1"/>
          <p:nvPr/>
        </p:nvSpPr>
        <p:spPr>
          <a:xfrm>
            <a:off x="7136835" y="1312822"/>
            <a:ext cx="181506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50" b="1" dirty="0"/>
              <a:t>Derived Features</a:t>
            </a:r>
            <a:r>
              <a:rPr lang="en-IN" sz="1050" dirty="0"/>
              <a:t>:</a:t>
            </a:r>
          </a:p>
          <a:p>
            <a:pPr lvl="1"/>
            <a:r>
              <a:rPr lang="en-IN" sz="1050" b="1" dirty="0">
                <a:highlight>
                  <a:srgbClr val="00FF00"/>
                </a:highlight>
              </a:rPr>
              <a:t>Persona</a:t>
            </a:r>
          </a:p>
          <a:p>
            <a:pPr lvl="1"/>
            <a:r>
              <a:rPr lang="en-IN" sz="1050" b="1" dirty="0">
                <a:highlight>
                  <a:srgbClr val="00FF00"/>
                </a:highlight>
              </a:rPr>
              <a:t>Churn Score</a:t>
            </a:r>
          </a:p>
          <a:p>
            <a:pPr lvl="1"/>
            <a:r>
              <a:rPr lang="en-IN" sz="1050" b="1" dirty="0">
                <a:highlight>
                  <a:srgbClr val="00FF00"/>
                </a:highlight>
              </a:rPr>
              <a:t>Customer Context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3B18DB-B5D9-BEFF-6BF1-23495D0369FF}"/>
              </a:ext>
            </a:extLst>
          </p:cNvPr>
          <p:cNvCxnSpPr>
            <a:cxnSpLocks/>
          </p:cNvCxnSpPr>
          <p:nvPr/>
        </p:nvCxnSpPr>
        <p:spPr>
          <a:xfrm flipH="1">
            <a:off x="8951899" y="1567543"/>
            <a:ext cx="165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B9C4860B-C446-BE06-34BF-623A3FD1C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372" y="1291963"/>
            <a:ext cx="631860" cy="54067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C9C2FA-F6B9-28A6-5BC5-B1950C335B2F}"/>
              </a:ext>
            </a:extLst>
          </p:cNvPr>
          <p:cNvCxnSpPr>
            <a:cxnSpLocks/>
          </p:cNvCxnSpPr>
          <p:nvPr/>
        </p:nvCxnSpPr>
        <p:spPr>
          <a:xfrm flipH="1">
            <a:off x="5961178" y="1435829"/>
            <a:ext cx="418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2DFCCBC-B788-D88E-5E27-D9E786E5C4D8}"/>
              </a:ext>
            </a:extLst>
          </p:cNvPr>
          <p:cNvSpPr/>
          <p:nvPr/>
        </p:nvSpPr>
        <p:spPr>
          <a:xfrm>
            <a:off x="3902322" y="1205457"/>
            <a:ext cx="2096812" cy="53019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Recommendation Engine</a:t>
            </a:r>
          </a:p>
          <a:p>
            <a:pPr algn="ctr"/>
            <a:r>
              <a:rPr lang="en-IN" sz="1000" b="1" dirty="0">
                <a:highlight>
                  <a:srgbClr val="00FFFF"/>
                </a:highlight>
              </a:rPr>
              <a:t>ChatGPT Turbo 3.5</a:t>
            </a:r>
          </a:p>
        </p:txBody>
      </p:sp>
      <p:pic>
        <p:nvPicPr>
          <p:cNvPr id="73" name="Graphic 72" descr="Lightbulb and gear">
            <a:extLst>
              <a:ext uri="{FF2B5EF4-FFF2-40B4-BE49-F238E27FC236}">
                <a16:creationId xmlns:a16="http://schemas.microsoft.com/office/drawing/2014/main" id="{293B417A-D040-E2E6-5C8E-2FE733D56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4345" y="759011"/>
            <a:ext cx="686319" cy="58398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BB363B2-0C31-F534-5C22-85E8E91EFAE0}"/>
              </a:ext>
            </a:extLst>
          </p:cNvPr>
          <p:cNvSpPr txBox="1"/>
          <p:nvPr/>
        </p:nvSpPr>
        <p:spPr>
          <a:xfrm>
            <a:off x="304737" y="799356"/>
            <a:ext cx="3381554" cy="9047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0" name="Speech Bubble: Oval 79">
            <a:extLst>
              <a:ext uri="{FF2B5EF4-FFF2-40B4-BE49-F238E27FC236}">
                <a16:creationId xmlns:a16="http://schemas.microsoft.com/office/drawing/2014/main" id="{B7550FF5-E125-662B-626C-CFBB899551A5}"/>
              </a:ext>
            </a:extLst>
          </p:cNvPr>
          <p:cNvSpPr/>
          <p:nvPr/>
        </p:nvSpPr>
        <p:spPr>
          <a:xfrm>
            <a:off x="607034" y="857387"/>
            <a:ext cx="1013593" cy="364593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Emails</a:t>
            </a:r>
          </a:p>
        </p:txBody>
      </p:sp>
      <p:sp>
        <p:nvSpPr>
          <p:cNvPr id="81" name="Speech Bubble: Oval 80">
            <a:extLst>
              <a:ext uri="{FF2B5EF4-FFF2-40B4-BE49-F238E27FC236}">
                <a16:creationId xmlns:a16="http://schemas.microsoft.com/office/drawing/2014/main" id="{B971EA3B-33D9-48B3-5173-EA650B108E87}"/>
              </a:ext>
            </a:extLst>
          </p:cNvPr>
          <p:cNvSpPr/>
          <p:nvPr/>
        </p:nvSpPr>
        <p:spPr>
          <a:xfrm>
            <a:off x="681716" y="1334240"/>
            <a:ext cx="1327417" cy="344347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Personalized Videos</a:t>
            </a:r>
          </a:p>
        </p:txBody>
      </p:sp>
      <p:sp>
        <p:nvSpPr>
          <p:cNvPr id="82" name="Speech Bubble: Oval 81">
            <a:extLst>
              <a:ext uri="{FF2B5EF4-FFF2-40B4-BE49-F238E27FC236}">
                <a16:creationId xmlns:a16="http://schemas.microsoft.com/office/drawing/2014/main" id="{066ABB3D-43F3-57EC-0E91-600D2701458C}"/>
              </a:ext>
            </a:extLst>
          </p:cNvPr>
          <p:cNvSpPr/>
          <p:nvPr/>
        </p:nvSpPr>
        <p:spPr>
          <a:xfrm>
            <a:off x="1860005" y="892199"/>
            <a:ext cx="1332594" cy="364592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Push Notification</a:t>
            </a:r>
          </a:p>
        </p:txBody>
      </p:sp>
      <p:sp>
        <p:nvSpPr>
          <p:cNvPr id="83" name="Speech Bubble: Oval 82">
            <a:extLst>
              <a:ext uri="{FF2B5EF4-FFF2-40B4-BE49-F238E27FC236}">
                <a16:creationId xmlns:a16="http://schemas.microsoft.com/office/drawing/2014/main" id="{CD681C49-3312-1678-B6C8-CD32B149AB47}"/>
              </a:ext>
            </a:extLst>
          </p:cNvPr>
          <p:cNvSpPr/>
          <p:nvPr/>
        </p:nvSpPr>
        <p:spPr>
          <a:xfrm>
            <a:off x="2412198" y="1333132"/>
            <a:ext cx="1155174" cy="315277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WhatsApp Messaging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E3EFC4-2504-50CD-6938-AE19A053562D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729016" y="1470557"/>
            <a:ext cx="173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llout: Line with Border and Accent Bar 86">
            <a:extLst>
              <a:ext uri="{FF2B5EF4-FFF2-40B4-BE49-F238E27FC236}">
                <a16:creationId xmlns:a16="http://schemas.microsoft.com/office/drawing/2014/main" id="{8384FF80-C5A1-56BD-0F13-55BCB91E9C05}"/>
              </a:ext>
            </a:extLst>
          </p:cNvPr>
          <p:cNvSpPr/>
          <p:nvPr/>
        </p:nvSpPr>
        <p:spPr>
          <a:xfrm>
            <a:off x="2358697" y="2264229"/>
            <a:ext cx="2866813" cy="332865"/>
          </a:xfrm>
          <a:prstGeom prst="accentBorderCallout1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</a:rPr>
              <a:t>IVR, Call </a:t>
            </a:r>
            <a:r>
              <a:rPr lang="en-IN" sz="1100" b="1" dirty="0" err="1">
                <a:solidFill>
                  <a:schemeClr val="tx1"/>
                </a:solidFill>
              </a:rPr>
              <a:t>Center</a:t>
            </a:r>
            <a:r>
              <a:rPr lang="en-IN" sz="1100" b="1" dirty="0">
                <a:solidFill>
                  <a:schemeClr val="tx1"/>
                </a:solidFill>
              </a:rPr>
              <a:t>, Chatbots etc.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114A86-3C60-83B8-97FE-F76A6AA9AB82}"/>
              </a:ext>
            </a:extLst>
          </p:cNvPr>
          <p:cNvSpPr txBox="1"/>
          <p:nvPr/>
        </p:nvSpPr>
        <p:spPr>
          <a:xfrm>
            <a:off x="2910577" y="3675469"/>
            <a:ext cx="3605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highlight>
                  <a:srgbClr val="00FFFF"/>
                </a:highlight>
              </a:rPr>
              <a:t>Operational Data Store</a:t>
            </a:r>
          </a:p>
        </p:txBody>
      </p:sp>
    </p:spTree>
    <p:extLst>
      <p:ext uri="{BB962C8B-B14F-4D97-AF65-F5344CB8AC3E}">
        <p14:creationId xmlns:p14="http://schemas.microsoft.com/office/powerpoint/2010/main" val="5390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8BC88-A460-8871-4764-7F1A3F83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AA76-67BB-2358-4172-5AD6D8D4F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92" y="0"/>
            <a:ext cx="10972800" cy="847726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FF0000"/>
                </a:solidFill>
              </a:rPr>
              <a:t>Architecture &amp; Technology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F1D66-FEDE-A67F-8728-D02288EB1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847726"/>
            <a:ext cx="11515726" cy="576482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b="1" dirty="0"/>
              <a:t>Data Ingestion &amp; Processing</a:t>
            </a:r>
          </a:p>
          <a:p>
            <a:pPr algn="l">
              <a:buNone/>
            </a:pPr>
            <a:r>
              <a:rPr lang="en-IN" dirty="0"/>
              <a:t>🔹 </a:t>
            </a:r>
            <a:r>
              <a:rPr lang="en-IN" b="1" dirty="0"/>
              <a:t>Data Sources</a:t>
            </a:r>
            <a:endParaRPr lang="en-IN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1600" dirty="0"/>
              <a:t>Customer Interaction records: Chat Transcripts, Call Summaries, Complaints, Surveys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dirty="0"/>
              <a:t> Transactional data: Type of transactions e.g. Credit Card purchase, loan repayment, E-Commerce Purchases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dirty="0" err="1"/>
              <a:t>Behavioral</a:t>
            </a:r>
            <a:r>
              <a:rPr lang="en-IN" sz="1600" dirty="0"/>
              <a:t> data: Frequency of Transactions, Social Media Activity(Twitter Api, LinkedIn Knowledge Graph), recent Travel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dirty="0"/>
              <a:t> External knowledge bases (FAQs, financial regulations)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dirty="0"/>
              <a:t> Store all this in a Mongo DB Operational Data Store and </a:t>
            </a:r>
            <a:r>
              <a:rPr lang="en-IN" sz="1600" dirty="0" err="1"/>
              <a:t>Pinecode</a:t>
            </a:r>
            <a:r>
              <a:rPr lang="en-IN" sz="1600" dirty="0"/>
              <a:t> Vector DB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IN" sz="1600" dirty="0"/>
          </a:p>
          <a:p>
            <a:pPr algn="l">
              <a:buNone/>
            </a:pPr>
            <a:r>
              <a:rPr lang="en-IN" dirty="0"/>
              <a:t>🔹 </a:t>
            </a:r>
            <a:r>
              <a:rPr lang="en-IN" b="1" dirty="0"/>
              <a:t>Data Processing</a:t>
            </a:r>
            <a:endParaRPr lang="en-IN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1" dirty="0"/>
              <a:t>Apache Kafka</a:t>
            </a:r>
            <a:r>
              <a:rPr lang="en-IN" sz="1600" dirty="0"/>
              <a:t>– Data streaming &amp; workflow automation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1" dirty="0"/>
              <a:t>Pandas</a:t>
            </a:r>
            <a:r>
              <a:rPr lang="en-IN" sz="1600" dirty="0"/>
              <a:t> – Data transformation &amp; preprocessing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1" dirty="0"/>
              <a:t>NLP Pipelines</a:t>
            </a:r>
            <a:r>
              <a:rPr lang="en-IN" sz="1600" dirty="0"/>
              <a:t> – </a:t>
            </a:r>
            <a:r>
              <a:rPr lang="en-IN" sz="1600" b="1" dirty="0"/>
              <a:t>NLTK</a:t>
            </a:r>
            <a:r>
              <a:rPr lang="en-IN" sz="1600" dirty="0"/>
              <a:t> (for processing unstructured complaints)</a:t>
            </a:r>
          </a:p>
          <a:p>
            <a:pPr lvl="1" algn="l"/>
            <a:r>
              <a:rPr lang="en-IN" sz="2800" dirty="0"/>
              <a:t>🔹 </a:t>
            </a:r>
            <a:r>
              <a:rPr lang="en-IN" sz="2400" b="1" dirty="0"/>
              <a:t>Messaging &amp; Channels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1" dirty="0"/>
              <a:t>WhatsApp API</a:t>
            </a:r>
            <a:r>
              <a:rPr lang="en-IN" sz="1600" dirty="0"/>
              <a:t> – Conversational banking support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1" dirty="0"/>
              <a:t>Voice AI:</a:t>
            </a:r>
            <a:r>
              <a:rPr lang="en-IN" sz="1600" dirty="0"/>
              <a:t> </a:t>
            </a:r>
            <a:r>
              <a:rPr lang="en-IN" sz="1600" b="1" dirty="0"/>
              <a:t>Vertex AI</a:t>
            </a:r>
            <a:endParaRPr lang="en-IN" sz="1600" dirty="0"/>
          </a:p>
          <a:p>
            <a:pPr lvl="2" algn="l">
              <a:buFont typeface="Arial" panose="020B0604020202020204" pitchFamily="34" charset="0"/>
              <a:buChar char="•"/>
            </a:pPr>
            <a:endParaRPr lang="en-IN" sz="1400" dirty="0"/>
          </a:p>
          <a:p>
            <a:pPr lvl="1" algn="l"/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97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A5177-D1C7-B45B-F291-5937DA932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794C-ED0A-AD88-8FFC-9D3A48D2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92" y="0"/>
            <a:ext cx="10972800" cy="847726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FF0000"/>
                </a:solidFill>
              </a:rPr>
              <a:t>Architecture &amp; Technology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32BED-ABB7-C3FE-8A89-42E51A15F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847726"/>
            <a:ext cx="11515726" cy="576482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b="1" dirty="0"/>
              <a:t>AI &amp; Model Pipeline</a:t>
            </a:r>
          </a:p>
          <a:p>
            <a:pPr algn="l">
              <a:buNone/>
            </a:pPr>
            <a:r>
              <a:rPr lang="en-IN" dirty="0"/>
              <a:t>🔹 </a:t>
            </a:r>
            <a:r>
              <a:rPr lang="en-IN" b="1" dirty="0"/>
              <a:t>LLM</a:t>
            </a:r>
            <a:endParaRPr lang="en-IN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ChatGPT-4 Turbo</a:t>
            </a:r>
            <a:r>
              <a:rPr lang="en-IN" dirty="0"/>
              <a:t> (via OpenAI API) – Core NLP engine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/>
              <a:t>SORA AI: </a:t>
            </a:r>
            <a:r>
              <a:rPr lang="en-IN" dirty="0"/>
              <a:t>Personalized Videos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 err="1"/>
              <a:t>LangChain</a:t>
            </a:r>
            <a:r>
              <a:rPr lang="en-IN" dirty="0"/>
              <a:t> – Orchestrating LLM workflows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b="1" dirty="0" err="1"/>
              <a:t>LlamaIndex</a:t>
            </a:r>
            <a:r>
              <a:rPr lang="en-IN" dirty="0"/>
              <a:t> – Indexing &amp; retrieval optimization</a:t>
            </a:r>
          </a:p>
          <a:p>
            <a:pPr lvl="1" algn="l"/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83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290BD-A6F9-E2DD-1A88-C1A71421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33EBD82-0F49-2205-400C-991875B84D67}"/>
              </a:ext>
            </a:extLst>
          </p:cNvPr>
          <p:cNvSpPr txBox="1"/>
          <p:nvPr/>
        </p:nvSpPr>
        <p:spPr>
          <a:xfrm>
            <a:off x="9623615" y="1242717"/>
            <a:ext cx="2232212" cy="21862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157C4-C41D-6513-226A-2E3511F52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046"/>
            <a:ext cx="10972800" cy="514300"/>
          </a:xfrm>
        </p:spPr>
        <p:txBody>
          <a:bodyPr>
            <a:normAutofit fontScale="90000"/>
          </a:bodyPr>
          <a:lstStyle/>
          <a:p>
            <a:pPr algn="l"/>
            <a:r>
              <a:rPr lang="en-IN" sz="4800" dirty="0">
                <a:solidFill>
                  <a:srgbClr val="FF0000"/>
                </a:solidFill>
              </a:rPr>
              <a:t>Insights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EE490-A496-FF47-7C0E-1C2F5E34F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92" y="464457"/>
            <a:ext cx="11985004" cy="5764829"/>
          </a:xfrm>
        </p:spPr>
        <p:txBody>
          <a:bodyPr>
            <a:normAutofit/>
          </a:bodyPr>
          <a:lstStyle/>
          <a:p>
            <a:endParaRPr lang="en-IN" dirty="0"/>
          </a:p>
          <a:p>
            <a:pPr algn="r"/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164FA3-CF10-86CD-12FD-B55DE9A8F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571728"/>
              </p:ext>
            </p:extLst>
          </p:nvPr>
        </p:nvGraphicFramePr>
        <p:xfrm>
          <a:off x="2714171" y="464457"/>
          <a:ext cx="2956645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8D88E0-065B-0302-D694-CC6B52279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64" y="1001003"/>
            <a:ext cx="1073205" cy="1111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53890A-F5F7-92EC-0F1C-28B9F54AEB94}"/>
              </a:ext>
            </a:extLst>
          </p:cNvPr>
          <p:cNvSpPr txBox="1"/>
          <p:nvPr/>
        </p:nvSpPr>
        <p:spPr>
          <a:xfrm>
            <a:off x="353466" y="2422878"/>
            <a:ext cx="172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Transaction History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0CD38E4-3986-63DB-D4FC-D8CB8B8A4E65}"/>
              </a:ext>
            </a:extLst>
          </p:cNvPr>
          <p:cNvSpPr/>
          <p:nvPr/>
        </p:nvSpPr>
        <p:spPr>
          <a:xfrm>
            <a:off x="321798" y="3693829"/>
            <a:ext cx="1880221" cy="42262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Communication Preference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80056CD-25FB-9D53-5567-D83502B9C542}"/>
              </a:ext>
            </a:extLst>
          </p:cNvPr>
          <p:cNvSpPr/>
          <p:nvPr/>
        </p:nvSpPr>
        <p:spPr>
          <a:xfrm>
            <a:off x="75953" y="3035071"/>
            <a:ext cx="975873" cy="42262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54EDB2-05A5-DF5C-7706-3541490ED55E}"/>
              </a:ext>
            </a:extLst>
          </p:cNvPr>
          <p:cNvSpPr/>
          <p:nvPr/>
        </p:nvSpPr>
        <p:spPr>
          <a:xfrm>
            <a:off x="3050562" y="3265713"/>
            <a:ext cx="2497311" cy="1740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449DD1-9314-99F5-BBC8-E1C92D8371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3697" y="4067841"/>
            <a:ext cx="800141" cy="78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7F4309-EEC9-3CA9-050E-A1D7173BCC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0845" y="4057348"/>
            <a:ext cx="669413" cy="8179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2A971B-3900-221B-B891-C9D2B2C82A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5097" y="3392501"/>
            <a:ext cx="918259" cy="437991"/>
          </a:xfrm>
          <a:prstGeom prst="rect">
            <a:avLst/>
          </a:prstGeom>
        </p:spPr>
      </p:pic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BB90C48-99EB-E374-6717-32616BF347B9}"/>
              </a:ext>
            </a:extLst>
          </p:cNvPr>
          <p:cNvSpPr/>
          <p:nvPr/>
        </p:nvSpPr>
        <p:spPr>
          <a:xfrm>
            <a:off x="1270624" y="3020092"/>
            <a:ext cx="1073204" cy="42262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Location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DE880D-CC4C-EFE5-C481-5165868214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7113" y="1531397"/>
            <a:ext cx="2000205" cy="13970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D5E544-6AF8-9BB3-96E1-5340C53CD421}"/>
              </a:ext>
            </a:extLst>
          </p:cNvPr>
          <p:cNvSpPr txBox="1"/>
          <p:nvPr/>
        </p:nvSpPr>
        <p:spPr>
          <a:xfrm>
            <a:off x="3818965" y="2933857"/>
            <a:ext cx="172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Loans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8F563D-51C9-D8FC-4926-AFB040E996FF}"/>
              </a:ext>
            </a:extLst>
          </p:cNvPr>
          <p:cNvSpPr txBox="1"/>
          <p:nvPr/>
        </p:nvSpPr>
        <p:spPr>
          <a:xfrm>
            <a:off x="6693218" y="1001003"/>
            <a:ext cx="223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Processing Logic</a:t>
            </a:r>
          </a:p>
          <a:p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5BC9DD6-BDF4-B6B2-F95D-81981B1C5202}"/>
              </a:ext>
            </a:extLst>
          </p:cNvPr>
          <p:cNvSpPr/>
          <p:nvPr/>
        </p:nvSpPr>
        <p:spPr>
          <a:xfrm>
            <a:off x="6018303" y="2075547"/>
            <a:ext cx="607463" cy="5848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764DC7D-5558-425A-D785-BFDA773FC8F4}"/>
              </a:ext>
            </a:extLst>
          </p:cNvPr>
          <p:cNvSpPr/>
          <p:nvPr/>
        </p:nvSpPr>
        <p:spPr>
          <a:xfrm>
            <a:off x="8861501" y="2034991"/>
            <a:ext cx="607463" cy="5848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243DDC3-8FA1-8BBF-838D-27F4D0DB06AD}"/>
              </a:ext>
            </a:extLst>
          </p:cNvPr>
          <p:cNvSpPr/>
          <p:nvPr/>
        </p:nvSpPr>
        <p:spPr>
          <a:xfrm>
            <a:off x="9872896" y="1355165"/>
            <a:ext cx="1553261" cy="4029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Churn Score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3529CB-A22D-F059-499F-082B9C2EEF53}"/>
              </a:ext>
            </a:extLst>
          </p:cNvPr>
          <p:cNvSpPr/>
          <p:nvPr/>
        </p:nvSpPr>
        <p:spPr>
          <a:xfrm>
            <a:off x="9872895" y="2112310"/>
            <a:ext cx="1553261" cy="4029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853FAED-A24E-40FC-17EE-D5F8F2E2643B}"/>
              </a:ext>
            </a:extLst>
          </p:cNvPr>
          <p:cNvSpPr/>
          <p:nvPr/>
        </p:nvSpPr>
        <p:spPr>
          <a:xfrm>
            <a:off x="9867361" y="2937059"/>
            <a:ext cx="1553261" cy="40298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Key Concern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68FA6-6CD6-229D-66AE-B27A642E605A}"/>
              </a:ext>
            </a:extLst>
          </p:cNvPr>
          <p:cNvSpPr txBox="1"/>
          <p:nvPr/>
        </p:nvSpPr>
        <p:spPr>
          <a:xfrm>
            <a:off x="9827012" y="873385"/>
            <a:ext cx="17464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Derived Insights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795AA8-0765-85EE-3B94-5EC2B10B2CF3}"/>
              </a:ext>
            </a:extLst>
          </p:cNvPr>
          <p:cNvSpPr txBox="1"/>
          <p:nvPr/>
        </p:nvSpPr>
        <p:spPr>
          <a:xfrm>
            <a:off x="496164" y="4345243"/>
            <a:ext cx="1728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Demographic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5D9760-79B5-10D7-5F23-59C6F647B629}"/>
              </a:ext>
            </a:extLst>
          </p:cNvPr>
          <p:cNvSpPr txBox="1"/>
          <p:nvPr/>
        </p:nvSpPr>
        <p:spPr>
          <a:xfrm>
            <a:off x="6884894" y="3063456"/>
            <a:ext cx="240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Interaction Sentiment Analysis</a:t>
            </a:r>
          </a:p>
          <a:p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F323B-207C-5CDB-AB41-9428274BDF6D}"/>
              </a:ext>
            </a:extLst>
          </p:cNvPr>
          <p:cNvSpPr txBox="1"/>
          <p:nvPr/>
        </p:nvSpPr>
        <p:spPr>
          <a:xfrm>
            <a:off x="7148931" y="3355275"/>
            <a:ext cx="1779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highlight>
                  <a:srgbClr val="00FF00"/>
                </a:highlight>
              </a:rPr>
              <a:t>ChatGPT Turbo 3.5</a:t>
            </a:r>
          </a:p>
        </p:txBody>
      </p:sp>
    </p:spTree>
    <p:extLst>
      <p:ext uri="{BB962C8B-B14F-4D97-AF65-F5344CB8AC3E}">
        <p14:creationId xmlns:p14="http://schemas.microsoft.com/office/powerpoint/2010/main" val="386049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657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 Driven Hyper-Personalization Recommendations</vt:lpstr>
      <vt:lpstr>Solution Outline</vt:lpstr>
      <vt:lpstr>Key Features</vt:lpstr>
      <vt:lpstr>Solution Approach</vt:lpstr>
      <vt:lpstr>Solution Approach</vt:lpstr>
      <vt:lpstr>Architecture</vt:lpstr>
      <vt:lpstr>Architecture &amp; Technology Stack</vt:lpstr>
      <vt:lpstr>Architecture &amp; Technology Stack</vt:lpstr>
      <vt:lpstr>Insights Flow</vt:lpstr>
      <vt:lpstr>Personas </vt:lpstr>
      <vt:lpstr>Recommendation/Offer Communication Modes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Diversely Owned/Led Business</dc:title>
  <dc:creator>Raghunandan</dc:creator>
  <cp:lastModifiedBy>Medha Choudhari</cp:lastModifiedBy>
  <cp:revision>7</cp:revision>
  <dcterms:created xsi:type="dcterms:W3CDTF">2022-05-13T07:38:30Z</dcterms:created>
  <dcterms:modified xsi:type="dcterms:W3CDTF">2025-03-26T15:24:02Z</dcterms:modified>
</cp:coreProperties>
</file>