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Fira Sans Medium"/>
      <p:regular r:id="rId20"/>
      <p:bold r:id="rId21"/>
      <p:italic r:id="rId22"/>
      <p:boldItalic r:id="rId23"/>
    </p:embeddedFont>
    <p:embeddedFont>
      <p:font typeface="Fira Sans"/>
      <p:regular r:id="rId24"/>
      <p:bold r:id="rId25"/>
      <p:italic r:id="rId26"/>
      <p:boldItalic r:id="rId27"/>
    </p:embeddedFont>
    <p:embeddedFont>
      <p:font typeface="Fira Sans Extra Condensed SemiBold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59" orient="horz"/>
        <p:guide pos="288"/>
        <p:guide pos="5472"/>
        <p:guide pos="2984" orient="horz"/>
        <p:guide pos="5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Medium-regular.fntdata"/><Relationship Id="rId22" Type="http://schemas.openxmlformats.org/officeDocument/2006/relationships/font" Target="fonts/FiraSansMedium-italic.fntdata"/><Relationship Id="rId21" Type="http://schemas.openxmlformats.org/officeDocument/2006/relationships/font" Target="fonts/FiraSansMedium-bold.fntdata"/><Relationship Id="rId24" Type="http://schemas.openxmlformats.org/officeDocument/2006/relationships/font" Target="fonts/FiraSans-regular.fntdata"/><Relationship Id="rId23" Type="http://schemas.openxmlformats.org/officeDocument/2006/relationships/font" Target="fonts/FiraSansMedium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Sans-italic.fntdata"/><Relationship Id="rId25" Type="http://schemas.openxmlformats.org/officeDocument/2006/relationships/font" Target="fonts/FiraSans-bold.fntdata"/><Relationship Id="rId28" Type="http://schemas.openxmlformats.org/officeDocument/2006/relationships/font" Target="fonts/FiraSansExtraCondensedSemiBold-regular.fntdata"/><Relationship Id="rId27" Type="http://schemas.openxmlformats.org/officeDocument/2006/relationships/font" Target="fonts/Fira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ExtraCondensedSemiBold-boldItalic.fntdata"/><Relationship Id="rId30" Type="http://schemas.openxmlformats.org/officeDocument/2006/relationships/font" Target="fonts/FiraSansExtraCondensedSemiBol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343ab49fde7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343ab49fde7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929290261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929290261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343ab49fde7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343ab49fde7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92a1ad2113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92a1ad2113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g343ab49fde7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1" name="Google Shape;1291;g343ab49fde7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3ab49fde7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3ab49fde7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43ab49fde7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43ab49fde7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43ab49fde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43ab49fde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43ab49fde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43ab49fde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43ab49fde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43ab49fde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92a1ad2113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92a1ad2113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43ab49fde7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43ab49fde7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91ed6c2d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91ed6c2d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rect b="b" l="l" r="r" t="t"/>
              <a:pathLst>
                <a:path extrusionOk="0" h="26730" w="16976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rect b="b" l="l" r="r" t="t"/>
              <a:pathLst>
                <a:path extrusionOk="0" h="21789" w="16976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rect b="b" l="l" r="r" t="t"/>
              <a:pathLst>
                <a:path extrusionOk="0" h="21235" w="1061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rect b="b" l="l" r="r" t="t"/>
              <a:pathLst>
                <a:path extrusionOk="0" h="10673" w="10673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rect b="b" l="l" r="r" t="t"/>
              <a:pathLst>
                <a:path extrusionOk="0" h="7555" w="8267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rect b="b" l="l" r="r" t="t"/>
              <a:pathLst>
                <a:path extrusionOk="0" h="6430" w="162115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rect b="b" l="l" r="r" t="t"/>
              <a:pathLst>
                <a:path extrusionOk="0" h="8647" w="17736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rect b="b" l="l" r="r" t="t"/>
              <a:pathLst>
                <a:path extrusionOk="0" h="983" w="497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rect b="b" l="l" r="r" t="t"/>
              <a:pathLst>
                <a:path extrusionOk="0" h="983" w="2756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rect b="b" l="l" r="r" t="t"/>
              <a:pathLst>
                <a:path extrusionOk="0" h="1015" w="6145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rect b="b" l="l" r="r" t="t"/>
              <a:pathLst>
                <a:path extrusionOk="0" h="8615" w="17735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rect b="b" l="l" r="r" t="t"/>
              <a:pathLst>
                <a:path extrusionOk="0" h="1015" w="3991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rect b="b" l="l" r="r" t="t"/>
              <a:pathLst>
                <a:path extrusionOk="0" h="1015" w="253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rect b="b" l="l" r="r" t="t"/>
              <a:pathLst>
                <a:path extrusionOk="0" h="1015" w="215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rect b="b" l="l" r="r" t="t"/>
              <a:pathLst>
                <a:path extrusionOk="0" h="1014" w="5448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rect b="b" l="l" r="r" t="t"/>
              <a:pathLst>
                <a:path extrusionOk="0" h="8615" w="17736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rect b="b" l="l" r="r" t="t"/>
              <a:pathLst>
                <a:path extrusionOk="0" h="1015" w="2566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rect b="b" l="l" r="r" t="t"/>
              <a:pathLst>
                <a:path extrusionOk="0" h="1015" w="1837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rect b="b" l="l" r="r" t="t"/>
              <a:pathLst>
                <a:path extrusionOk="0" h="1015" w="47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rect b="b" l="l" r="r" t="t"/>
              <a:pathLst>
                <a:path extrusionOk="0" h="1015" w="2091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rect b="b" l="l" r="r" t="t"/>
              <a:pathLst>
                <a:path extrusionOk="0" h="78539" w="55326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rect b="b" l="l" r="r" t="t"/>
              <a:pathLst>
                <a:path extrusionOk="0" h="64732" w="46808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rect b="b" l="l" r="r" t="t"/>
              <a:pathLst>
                <a:path extrusionOk="0" h="60996" w="42089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rect b="b" l="l" r="r" t="t"/>
              <a:pathLst>
                <a:path extrusionOk="0" h="318" w="41741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rect b="b" l="l" r="r" t="t"/>
              <a:pathLst>
                <a:path extrusionOk="0" h="350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rect b="b" l="l" r="r" t="t"/>
              <a:pathLst>
                <a:path extrusionOk="0" h="317" w="41741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rect b="b" l="l" r="r" t="t"/>
              <a:pathLst>
                <a:path extrusionOk="0" h="60678" w="349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rect b="b" l="l" r="r" t="t"/>
              <a:pathLst>
                <a:path extrusionOk="0" h="8488" w="4181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rect b="b" l="l" r="r" t="t"/>
              <a:pathLst>
                <a:path extrusionOk="0" h="15234" w="4181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rect b="b" l="l" r="r" t="t"/>
              <a:pathLst>
                <a:path extrusionOk="0" h="3516" w="4181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rect b="b" l="l" r="r" t="t"/>
              <a:pathLst>
                <a:path extrusionOk="0" h="11180" w="4181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rect b="b" l="l" r="r" t="t"/>
              <a:pathLst>
                <a:path extrusionOk="0" h="983" w="554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rect b="b" l="l" r="r" t="t"/>
              <a:pathLst>
                <a:path extrusionOk="0" h="983" w="2122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rect b="b" l="l" r="r" t="t"/>
              <a:pathLst>
                <a:path extrusionOk="0" h="1014" w="2408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rect b="b" l="l" r="r" t="t"/>
              <a:pathLst>
                <a:path extrusionOk="0" h="1014" w="4245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rect b="b" l="l" r="r" t="t"/>
              <a:pathLst>
                <a:path extrusionOk="0" h="1015" w="5512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rect b="b" l="l" r="r" t="t"/>
              <a:pathLst>
                <a:path extrusionOk="0" h="1015" w="243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rect b="b" l="l" r="r" t="t"/>
              <a:pathLst>
                <a:path extrusionOk="0" h="983" w="452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rect b="b" l="l" r="r" t="t"/>
              <a:pathLst>
                <a:path extrusionOk="0" h="983" w="2345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rect b="b" l="l" r="r" t="t"/>
              <a:pathLst>
                <a:path extrusionOk="0" h="1014" w="4878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rect b="b" l="l" r="r" t="t"/>
              <a:pathLst>
                <a:path extrusionOk="0" h="983" w="453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rect b="b" l="l" r="r" t="t"/>
              <a:pathLst>
                <a:path extrusionOk="0" h="1015" w="491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rect b="b" l="l" r="r" t="t"/>
              <a:pathLst>
                <a:path extrusionOk="0" h="21884" w="21885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rect b="b" l="l" r="r" t="t"/>
              <a:pathLst>
                <a:path extrusionOk="0" h="17951" w="8108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rect b="b" l="l" r="r" t="t"/>
              <a:pathLst>
                <a:path extrusionOk="0" h="1521" w="11496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rect b="b" l="l" r="r" t="t"/>
              <a:pathLst>
                <a:path extrusionOk="0" h="1015" w="42723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rect b="b" l="l" r="r" t="t"/>
              <a:pathLst>
                <a:path extrusionOk="0" h="2788" w="282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rect b="b" l="l" r="r" t="t"/>
              <a:pathLst>
                <a:path extrusionOk="0" h="2725" w="2724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rect b="b" l="l" r="r" t="t"/>
              <a:pathLst>
                <a:path extrusionOk="0" h="3009" w="7285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rect b="b" l="l" r="r" t="t"/>
              <a:pathLst>
                <a:path extrusionOk="0" h="2978" w="5955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rect b="b" l="l" r="r" t="t"/>
              <a:pathLst>
                <a:path extrusionOk="0" h="2978" w="3485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rect b="b" l="l" r="r" t="t"/>
              <a:pathLst>
                <a:path extrusionOk="0" h="2282" w="2313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rect b="b" l="l" r="r" t="t"/>
              <a:pathLst>
                <a:path extrusionOk="0" h="9122" w="82499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rect b="b" l="l" r="r" t="t"/>
              <a:pathLst>
                <a:path extrusionOk="0" h="42152" w="82467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rect b="b" l="l" r="r" t="t"/>
              <a:pathLst>
                <a:path extrusionOk="0" h="4276" w="17514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rect b="b" l="l" r="r" t="t"/>
              <a:pathLst>
                <a:path extrusionOk="0" h="11655" w="33665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rect b="b" l="l" r="r" t="t"/>
              <a:pathLst>
                <a:path extrusionOk="0" h="2851" w="34013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rect b="b" l="l" r="r" t="t"/>
              <a:pathLst>
                <a:path extrusionOk="0" h="15917" w="26666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rect b="b" l="l" r="r" t="t"/>
              <a:pathLst>
                <a:path extrusionOk="0" h="38764" w="38004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rect b="b" l="l" r="r" t="t"/>
              <a:pathLst>
                <a:path extrusionOk="0" h="16597" w="26983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rect b="b" l="l" r="r" t="t"/>
              <a:pathLst>
                <a:path extrusionOk="0" h="2926" w="5163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rect b="b" l="l" r="r" t="t"/>
              <a:pathLst>
                <a:path extrusionOk="0" h="3919" w="5923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rect b="b" l="l" r="r" t="t"/>
              <a:pathLst>
                <a:path extrusionOk="0" h="5068" w="5987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rect b="b" l="l" r="r" t="t"/>
              <a:pathLst>
                <a:path extrusionOk="0" h="12479" w="2344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rect b="b" l="l" r="r" t="t"/>
              <a:pathLst>
                <a:path extrusionOk="0" h="5068" w="5986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rect b="b" l="l" r="r" t="t"/>
              <a:pathLst>
                <a:path extrusionOk="0" h="13650" w="70844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rect b="b" l="l" r="r" t="t"/>
              <a:pathLst>
                <a:path extrusionOk="0" h="3041" w="301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rect b="b" l="l" r="r" t="t"/>
              <a:pathLst>
                <a:path extrusionOk="0" h="4213" w="4182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rect b="b" l="l" r="r" t="t"/>
              <a:pathLst>
                <a:path extrusionOk="0" h="2439" w="244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rect b="b" l="l" r="r" t="t"/>
              <a:pathLst>
                <a:path extrusionOk="0" h="982" w="6937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rect b="b" l="l" r="r" t="t"/>
              <a:pathLst>
                <a:path extrusionOk="0" h="982" w="3263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rect b="b" l="l" r="r" t="t"/>
              <a:pathLst>
                <a:path extrusionOk="0" h="982" w="2344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rect b="b" l="l" r="r" t="t"/>
              <a:pathLst>
                <a:path extrusionOk="0" h="1015" w="791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rect b="b" l="l" r="r" t="t"/>
              <a:pathLst>
                <a:path extrusionOk="0" h="983" w="47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rect b="b" l="l" r="r" t="t"/>
              <a:pathLst>
                <a:path extrusionOk="0" h="983" w="202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rect b="b" l="l" r="r" t="t"/>
              <a:pathLst>
                <a:path extrusionOk="0" h="983" w="5479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rect b="b" l="l" r="r" t="t"/>
              <a:pathLst>
                <a:path extrusionOk="0" h="983" w="2946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rect b="b" l="l" r="r" t="t"/>
              <a:pathLst>
                <a:path extrusionOk="0" h="1015" w="557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rect b="b" l="l" r="r" t="t"/>
              <a:pathLst>
                <a:path extrusionOk="0" h="1015" w="272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rect b="b" l="l" r="r" t="t"/>
              <a:pathLst>
                <a:path extrusionOk="0" h="21266" w="10642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rect b="b" l="l" r="r" t="t"/>
              <a:pathLst>
                <a:path extrusionOk="0" h="10674" w="10674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rect b="b" l="l" r="r" t="t"/>
              <a:pathLst>
                <a:path extrusionOk="0" h="7538" w="8298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rect b="b" l="l" r="r" t="t"/>
              <a:pathLst>
                <a:path extrusionOk="0" h="11686" w="35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rect b="b" l="l" r="r" t="t"/>
              <a:pathLst>
                <a:path extrusionOk="0" h="26761" w="16976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rect b="b" l="l" r="r" t="t"/>
              <a:pathLst>
                <a:path extrusionOk="0" h="9977" w="34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rect b="b" l="l" r="r" t="t"/>
              <a:pathLst>
                <a:path extrusionOk="0" h="9628" w="9628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rect b="b" l="l" r="r" t="t"/>
              <a:pathLst>
                <a:path extrusionOk="0" h="17545" w="17545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rect b="b" l="l" r="r" t="t"/>
              <a:pathLst>
                <a:path extrusionOk="0" h="6905" w="6905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rect b="b" l="l" r="r" t="t"/>
              <a:pathLst>
                <a:path extrusionOk="0" h="10198" w="10198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rect b="b" l="l" r="r" t="t"/>
              <a:pathLst>
                <a:path extrusionOk="0" h="10198" w="10199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rect b="b" l="l" r="r" t="t"/>
              <a:pathLst>
                <a:path extrusionOk="0" h="15773" w="15772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rect b="b" l="l" r="r" t="t"/>
              <a:pathLst>
                <a:path extrusionOk="0" h="7126" w="7126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rect b="b" l="l" r="r" t="t"/>
              <a:pathLst>
                <a:path extrusionOk="0" h="3643" w="3674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rect b="b" l="l" r="r" t="t"/>
              <a:pathLst>
                <a:path extrusionOk="0" h="6144" w="6114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rect b="b" l="l" r="r" t="t"/>
              <a:pathLst>
                <a:path extrusionOk="0" h="6113" w="6113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rect b="b" l="l" r="r" t="t"/>
              <a:pathLst>
                <a:path extrusionOk="0" h="7887" w="7919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200" y="1488113"/>
            <a:ext cx="32310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Hyper Personalization </a:t>
            </a:r>
            <a:endParaRPr sz="3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Recommendation system</a:t>
            </a:r>
            <a:endParaRPr sz="3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22"/>
          <p:cNvGrpSpPr/>
          <p:nvPr/>
        </p:nvGrpSpPr>
        <p:grpSpPr>
          <a:xfrm>
            <a:off x="2531507" y="800088"/>
            <a:ext cx="3770514" cy="2702649"/>
            <a:chOff x="2523825" y="1354400"/>
            <a:chExt cx="4476450" cy="3155825"/>
          </a:xfrm>
        </p:grpSpPr>
        <p:sp>
          <p:nvSpPr>
            <p:cNvPr id="857" name="Google Shape;857;p22"/>
            <p:cNvSpPr/>
            <p:nvPr/>
          </p:nvSpPr>
          <p:spPr>
            <a:xfrm>
              <a:off x="5135725" y="2136600"/>
              <a:ext cx="424400" cy="668250"/>
            </a:xfrm>
            <a:custGeom>
              <a:rect b="b" l="l" r="r" t="t"/>
              <a:pathLst>
                <a:path extrusionOk="0" h="26730" w="16976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2"/>
            <p:cNvSpPr/>
            <p:nvPr/>
          </p:nvSpPr>
          <p:spPr>
            <a:xfrm>
              <a:off x="5908450" y="1686925"/>
              <a:ext cx="424400" cy="544725"/>
            </a:xfrm>
            <a:custGeom>
              <a:rect b="b" l="l" r="r" t="t"/>
              <a:pathLst>
                <a:path extrusionOk="0" h="21789" w="16976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2"/>
            <p:cNvSpPr/>
            <p:nvPr/>
          </p:nvSpPr>
          <p:spPr>
            <a:xfrm>
              <a:off x="5649575" y="1566175"/>
              <a:ext cx="265250" cy="530875"/>
            </a:xfrm>
            <a:custGeom>
              <a:rect b="b" l="l" r="r" t="t"/>
              <a:pathLst>
                <a:path extrusionOk="0" h="21235" w="1061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5423925" y="1354400"/>
              <a:ext cx="266825" cy="266825"/>
            </a:xfrm>
            <a:custGeom>
              <a:rect b="b" l="l" r="r" t="t"/>
              <a:pathLst>
                <a:path extrusionOk="0" h="10673" w="10673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2"/>
            <p:cNvSpPr/>
            <p:nvPr/>
          </p:nvSpPr>
          <p:spPr>
            <a:xfrm>
              <a:off x="5454000" y="1392975"/>
              <a:ext cx="206675" cy="188875"/>
            </a:xfrm>
            <a:custGeom>
              <a:rect b="b" l="l" r="r" t="t"/>
              <a:pathLst>
                <a:path extrusionOk="0" h="7555" w="8267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2"/>
            <p:cNvSpPr/>
            <p:nvPr/>
          </p:nvSpPr>
          <p:spPr>
            <a:xfrm>
              <a:off x="2750250" y="4349475"/>
              <a:ext cx="4052875" cy="160750"/>
            </a:xfrm>
            <a:custGeom>
              <a:rect b="b" l="l" r="r" t="t"/>
              <a:pathLst>
                <a:path extrusionOk="0" h="6430" w="162115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2523825" y="3132600"/>
              <a:ext cx="443400" cy="216175"/>
            </a:xfrm>
            <a:custGeom>
              <a:rect b="b" l="l" r="r" t="t"/>
              <a:pathLst>
                <a:path extrusionOk="0" h="8647" w="17736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2632300" y="3202275"/>
              <a:ext cx="124325" cy="24575"/>
            </a:xfrm>
            <a:custGeom>
              <a:rect b="b" l="l" r="r" t="t"/>
              <a:pathLst>
                <a:path extrusionOk="0" h="983" w="497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2788275" y="3202275"/>
              <a:ext cx="68900" cy="24575"/>
            </a:xfrm>
            <a:custGeom>
              <a:rect b="b" l="l" r="r" t="t"/>
              <a:pathLst>
                <a:path extrusionOk="0" h="983" w="2756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2703550" y="3253725"/>
              <a:ext cx="153625" cy="25375"/>
            </a:xfrm>
            <a:custGeom>
              <a:rect b="b" l="l" r="r" t="t"/>
              <a:pathLst>
                <a:path extrusionOk="0" h="1015" w="6145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5697075" y="2062200"/>
              <a:ext cx="443375" cy="215375"/>
            </a:xfrm>
            <a:custGeom>
              <a:rect b="b" l="l" r="r" t="t"/>
              <a:pathLst>
                <a:path extrusionOk="0" h="8615" w="17735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5754075" y="2127100"/>
              <a:ext cx="99775" cy="25375"/>
            </a:xfrm>
            <a:custGeom>
              <a:rect b="b" l="l" r="r" t="t"/>
              <a:pathLst>
                <a:path extrusionOk="0" h="1015" w="3991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2"/>
            <p:cNvSpPr/>
            <p:nvPr/>
          </p:nvSpPr>
          <p:spPr>
            <a:xfrm>
              <a:off x="5879175" y="2127100"/>
              <a:ext cx="63350" cy="25375"/>
            </a:xfrm>
            <a:custGeom>
              <a:rect b="b" l="l" r="r" t="t"/>
              <a:pathLst>
                <a:path extrusionOk="0" h="1015" w="253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2"/>
            <p:cNvSpPr/>
            <p:nvPr/>
          </p:nvSpPr>
          <p:spPr>
            <a:xfrm>
              <a:off x="6028800" y="2127100"/>
              <a:ext cx="53875" cy="25375"/>
            </a:xfrm>
            <a:custGeom>
              <a:rect b="b" l="l" r="r" t="t"/>
              <a:pathLst>
                <a:path extrusionOk="0" h="1015" w="215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2"/>
            <p:cNvSpPr/>
            <p:nvPr/>
          </p:nvSpPr>
          <p:spPr>
            <a:xfrm>
              <a:off x="5879175" y="2186500"/>
              <a:ext cx="136200" cy="25350"/>
            </a:xfrm>
            <a:custGeom>
              <a:rect b="b" l="l" r="r" t="t"/>
              <a:pathLst>
                <a:path extrusionOk="0" h="1014" w="5448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2"/>
            <p:cNvSpPr/>
            <p:nvPr/>
          </p:nvSpPr>
          <p:spPr>
            <a:xfrm>
              <a:off x="3475475" y="2363050"/>
              <a:ext cx="443400" cy="215375"/>
            </a:xfrm>
            <a:custGeom>
              <a:rect b="b" l="l" r="r" t="t"/>
              <a:pathLst>
                <a:path extrusionOk="0" h="8615" w="17736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2"/>
            <p:cNvSpPr/>
            <p:nvPr/>
          </p:nvSpPr>
          <p:spPr>
            <a:xfrm>
              <a:off x="3568125" y="2419250"/>
              <a:ext cx="64150" cy="25375"/>
            </a:xfrm>
            <a:custGeom>
              <a:rect b="b" l="l" r="r" t="t"/>
              <a:pathLst>
                <a:path extrusionOk="0" h="1015" w="2566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2"/>
            <p:cNvSpPr/>
            <p:nvPr/>
          </p:nvSpPr>
          <p:spPr>
            <a:xfrm>
              <a:off x="3671050" y="2419250"/>
              <a:ext cx="45925" cy="25375"/>
            </a:xfrm>
            <a:custGeom>
              <a:rect b="b" l="l" r="r" t="t"/>
              <a:pathLst>
                <a:path extrusionOk="0" h="1015" w="1837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2"/>
            <p:cNvSpPr/>
            <p:nvPr/>
          </p:nvSpPr>
          <p:spPr>
            <a:xfrm>
              <a:off x="3663125" y="2476250"/>
              <a:ext cx="119575" cy="25375"/>
            </a:xfrm>
            <a:custGeom>
              <a:rect b="b" l="l" r="r" t="t"/>
              <a:pathLst>
                <a:path extrusionOk="0" h="1015" w="47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2"/>
            <p:cNvSpPr/>
            <p:nvPr/>
          </p:nvSpPr>
          <p:spPr>
            <a:xfrm>
              <a:off x="3815925" y="2476250"/>
              <a:ext cx="52275" cy="25375"/>
            </a:xfrm>
            <a:custGeom>
              <a:rect b="b" l="l" r="r" t="t"/>
              <a:pathLst>
                <a:path extrusionOk="0" h="1015" w="2091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2"/>
            <p:cNvSpPr/>
            <p:nvPr/>
          </p:nvSpPr>
          <p:spPr>
            <a:xfrm>
              <a:off x="5309925" y="2437475"/>
              <a:ext cx="1383150" cy="1963475"/>
            </a:xfrm>
            <a:custGeom>
              <a:rect b="b" l="l" r="r" t="t"/>
              <a:pathLst>
                <a:path extrusionOk="0" h="78539" w="55326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2"/>
            <p:cNvSpPr/>
            <p:nvPr/>
          </p:nvSpPr>
          <p:spPr>
            <a:xfrm>
              <a:off x="5408875" y="2618775"/>
              <a:ext cx="1170200" cy="1618300"/>
            </a:xfrm>
            <a:custGeom>
              <a:rect b="b" l="l" r="r" t="t"/>
              <a:pathLst>
                <a:path extrusionOk="0" h="64732" w="46808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2"/>
            <p:cNvSpPr/>
            <p:nvPr/>
          </p:nvSpPr>
          <p:spPr>
            <a:xfrm>
              <a:off x="5484100" y="2655975"/>
              <a:ext cx="1052225" cy="1524900"/>
            </a:xfrm>
            <a:custGeom>
              <a:rect b="b" l="l" r="r" t="t"/>
              <a:pathLst>
                <a:path extrusionOk="0" h="60996" w="42089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2"/>
            <p:cNvSpPr/>
            <p:nvPr/>
          </p:nvSpPr>
          <p:spPr>
            <a:xfrm>
              <a:off x="5488050" y="3919575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2"/>
            <p:cNvSpPr/>
            <p:nvPr/>
          </p:nvSpPr>
          <p:spPr>
            <a:xfrm>
              <a:off x="5488050" y="3667000"/>
              <a:ext cx="1043525" cy="7950"/>
            </a:xfrm>
            <a:custGeom>
              <a:rect b="b" l="l" r="r" t="t"/>
              <a:pathLst>
                <a:path extrusionOk="0" h="318" w="41741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2"/>
            <p:cNvSpPr/>
            <p:nvPr/>
          </p:nvSpPr>
          <p:spPr>
            <a:xfrm>
              <a:off x="5488050" y="3413650"/>
              <a:ext cx="1043525" cy="8750"/>
            </a:xfrm>
            <a:custGeom>
              <a:rect b="b" l="l" r="r" t="t"/>
              <a:pathLst>
                <a:path extrusionOk="0" h="350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2"/>
            <p:cNvSpPr/>
            <p:nvPr/>
          </p:nvSpPr>
          <p:spPr>
            <a:xfrm>
              <a:off x="5488050" y="3161100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2"/>
            <p:cNvSpPr/>
            <p:nvPr/>
          </p:nvSpPr>
          <p:spPr>
            <a:xfrm>
              <a:off x="5488050" y="2908550"/>
              <a:ext cx="1043525" cy="7925"/>
            </a:xfrm>
            <a:custGeom>
              <a:rect b="b" l="l" r="r" t="t"/>
              <a:pathLst>
                <a:path extrusionOk="0" h="317" w="41741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2"/>
            <p:cNvSpPr/>
            <p:nvPr/>
          </p:nvSpPr>
          <p:spPr>
            <a:xfrm>
              <a:off x="635340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2"/>
            <p:cNvSpPr/>
            <p:nvPr/>
          </p:nvSpPr>
          <p:spPr>
            <a:xfrm>
              <a:off x="617922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2"/>
            <p:cNvSpPr/>
            <p:nvPr/>
          </p:nvSpPr>
          <p:spPr>
            <a:xfrm>
              <a:off x="6005850" y="2659950"/>
              <a:ext cx="8725" cy="1516950"/>
            </a:xfrm>
            <a:custGeom>
              <a:rect b="b" l="l" r="r" t="t"/>
              <a:pathLst>
                <a:path extrusionOk="0" h="60678" w="349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2"/>
            <p:cNvSpPr/>
            <p:nvPr/>
          </p:nvSpPr>
          <p:spPr>
            <a:xfrm>
              <a:off x="583165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2"/>
            <p:cNvSpPr/>
            <p:nvPr/>
          </p:nvSpPr>
          <p:spPr>
            <a:xfrm>
              <a:off x="565747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2"/>
            <p:cNvSpPr/>
            <p:nvPr/>
          </p:nvSpPr>
          <p:spPr>
            <a:xfrm>
              <a:off x="5665400" y="3611600"/>
              <a:ext cx="104525" cy="212200"/>
            </a:xfrm>
            <a:custGeom>
              <a:rect b="b" l="l" r="r" t="t"/>
              <a:pathLst>
                <a:path extrusionOk="0" h="8488" w="4181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2"/>
            <p:cNvSpPr/>
            <p:nvPr/>
          </p:nvSpPr>
          <p:spPr>
            <a:xfrm>
              <a:off x="5814250" y="3442950"/>
              <a:ext cx="104525" cy="380850"/>
            </a:xfrm>
            <a:custGeom>
              <a:rect b="b" l="l" r="r" t="t"/>
              <a:pathLst>
                <a:path extrusionOk="0" h="15234" w="4181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2"/>
            <p:cNvSpPr/>
            <p:nvPr/>
          </p:nvSpPr>
          <p:spPr>
            <a:xfrm>
              <a:off x="5962300" y="3735900"/>
              <a:ext cx="104525" cy="87900"/>
            </a:xfrm>
            <a:custGeom>
              <a:rect b="b" l="l" r="r" t="t"/>
              <a:pathLst>
                <a:path extrusionOk="0" h="3516" w="4181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2"/>
            <p:cNvSpPr/>
            <p:nvPr/>
          </p:nvSpPr>
          <p:spPr>
            <a:xfrm>
              <a:off x="6110350" y="3544300"/>
              <a:ext cx="104525" cy="279500"/>
            </a:xfrm>
            <a:custGeom>
              <a:rect b="b" l="l" r="r" t="t"/>
              <a:pathLst>
                <a:path extrusionOk="0" h="11180" w="4181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2"/>
            <p:cNvSpPr/>
            <p:nvPr/>
          </p:nvSpPr>
          <p:spPr>
            <a:xfrm>
              <a:off x="6259200" y="3648800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2"/>
            <p:cNvSpPr/>
            <p:nvPr/>
          </p:nvSpPr>
          <p:spPr>
            <a:xfrm>
              <a:off x="6089775" y="3891850"/>
              <a:ext cx="138575" cy="24575"/>
            </a:xfrm>
            <a:custGeom>
              <a:rect b="b" l="l" r="r" t="t"/>
              <a:pathLst>
                <a:path extrusionOk="0" h="983" w="554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2"/>
            <p:cNvSpPr/>
            <p:nvPr/>
          </p:nvSpPr>
          <p:spPr>
            <a:xfrm>
              <a:off x="6324125" y="3891850"/>
              <a:ext cx="53050" cy="24575"/>
            </a:xfrm>
            <a:custGeom>
              <a:rect b="b" l="l" r="r" t="t"/>
              <a:pathLst>
                <a:path extrusionOk="0" h="983" w="2122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2"/>
            <p:cNvSpPr/>
            <p:nvPr/>
          </p:nvSpPr>
          <p:spPr>
            <a:xfrm>
              <a:off x="6146775" y="3936200"/>
              <a:ext cx="60200" cy="25350"/>
            </a:xfrm>
            <a:custGeom>
              <a:rect b="b" l="l" r="r" t="t"/>
              <a:pathLst>
                <a:path extrusionOk="0" h="1014" w="2408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2"/>
            <p:cNvSpPr/>
            <p:nvPr/>
          </p:nvSpPr>
          <p:spPr>
            <a:xfrm>
              <a:off x="6243350" y="3936200"/>
              <a:ext cx="106125" cy="25350"/>
            </a:xfrm>
            <a:custGeom>
              <a:rect b="b" l="l" r="r" t="t"/>
              <a:pathLst>
                <a:path extrusionOk="0" h="1014" w="4245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2"/>
            <p:cNvSpPr/>
            <p:nvPr/>
          </p:nvSpPr>
          <p:spPr>
            <a:xfrm>
              <a:off x="6271850" y="3225225"/>
              <a:ext cx="137800" cy="25375"/>
            </a:xfrm>
            <a:custGeom>
              <a:rect b="b" l="l" r="r" t="t"/>
              <a:pathLst>
                <a:path extrusionOk="0" h="1015" w="5512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2"/>
            <p:cNvSpPr/>
            <p:nvPr/>
          </p:nvSpPr>
          <p:spPr>
            <a:xfrm>
              <a:off x="6328075" y="3270350"/>
              <a:ext cx="60975" cy="25375"/>
            </a:xfrm>
            <a:custGeom>
              <a:rect b="b" l="l" r="r" t="t"/>
              <a:pathLst>
                <a:path extrusionOk="0" h="1015" w="243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2"/>
            <p:cNvSpPr/>
            <p:nvPr/>
          </p:nvSpPr>
          <p:spPr>
            <a:xfrm>
              <a:off x="5649575" y="3891850"/>
              <a:ext cx="113225" cy="24575"/>
            </a:xfrm>
            <a:custGeom>
              <a:rect b="b" l="l" r="r" t="t"/>
              <a:pathLst>
                <a:path extrusionOk="0" h="983" w="452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5794450" y="3891850"/>
              <a:ext cx="58625" cy="24575"/>
            </a:xfrm>
            <a:custGeom>
              <a:rect b="b" l="l" r="r" t="t"/>
              <a:pathLst>
                <a:path extrusionOk="0" h="983" w="2345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2"/>
            <p:cNvSpPr/>
            <p:nvPr/>
          </p:nvSpPr>
          <p:spPr>
            <a:xfrm>
              <a:off x="5746150" y="3936200"/>
              <a:ext cx="121950" cy="25350"/>
            </a:xfrm>
            <a:custGeom>
              <a:rect b="b" l="l" r="r" t="t"/>
              <a:pathLst>
                <a:path extrusionOk="0" h="1014" w="4878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2"/>
            <p:cNvSpPr/>
            <p:nvPr/>
          </p:nvSpPr>
          <p:spPr>
            <a:xfrm>
              <a:off x="5552175" y="2762075"/>
              <a:ext cx="113250" cy="24575"/>
            </a:xfrm>
            <a:custGeom>
              <a:rect b="b" l="l" r="r" t="t"/>
              <a:pathLst>
                <a:path extrusionOk="0" h="983" w="453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5697075" y="276207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5647975" y="2806400"/>
              <a:ext cx="122750" cy="25375"/>
            </a:xfrm>
            <a:custGeom>
              <a:rect b="b" l="l" r="r" t="t"/>
              <a:pathLst>
                <a:path extrusionOk="0" h="1015" w="491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5753275" y="2773150"/>
              <a:ext cx="547125" cy="547100"/>
            </a:xfrm>
            <a:custGeom>
              <a:rect b="b" l="l" r="r" t="t"/>
              <a:pathLst>
                <a:path extrusionOk="0" h="21884" w="21885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6012975" y="2804200"/>
              <a:ext cx="202700" cy="448775"/>
            </a:xfrm>
            <a:custGeom>
              <a:rect b="b" l="l" r="r" t="t"/>
              <a:pathLst>
                <a:path extrusionOk="0" h="17951" w="8108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2"/>
            <p:cNvSpPr/>
            <p:nvPr/>
          </p:nvSpPr>
          <p:spPr>
            <a:xfrm>
              <a:off x="5752500" y="3033625"/>
              <a:ext cx="287400" cy="38025"/>
            </a:xfrm>
            <a:custGeom>
              <a:rect b="b" l="l" r="r" t="t"/>
              <a:pathLst>
                <a:path extrusionOk="0" h="1521" w="11496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2"/>
            <p:cNvSpPr/>
            <p:nvPr/>
          </p:nvSpPr>
          <p:spPr>
            <a:xfrm>
              <a:off x="5476175" y="4097700"/>
              <a:ext cx="1068075" cy="25375"/>
            </a:xfrm>
            <a:custGeom>
              <a:rect b="b" l="l" r="r" t="t"/>
              <a:pathLst>
                <a:path extrusionOk="0" h="1015" w="42723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6432575" y="2697950"/>
              <a:ext cx="70500" cy="69700"/>
            </a:xfrm>
            <a:custGeom>
              <a:rect b="b" l="l" r="r" t="t"/>
              <a:pathLst>
                <a:path extrusionOk="0" h="2788" w="282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5565650" y="3215725"/>
              <a:ext cx="68100" cy="68125"/>
            </a:xfrm>
            <a:custGeom>
              <a:rect b="b" l="l" r="r" t="t"/>
              <a:pathLst>
                <a:path extrusionOk="0" h="2725" w="2724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6265525" y="3410500"/>
              <a:ext cx="182125" cy="75225"/>
            </a:xfrm>
            <a:custGeom>
              <a:rect b="b" l="l" r="r" t="t"/>
              <a:pathLst>
                <a:path extrusionOk="0" h="3009" w="7285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2"/>
            <p:cNvSpPr/>
            <p:nvPr/>
          </p:nvSpPr>
          <p:spPr>
            <a:xfrm>
              <a:off x="5517350" y="4004275"/>
              <a:ext cx="148875" cy="74450"/>
            </a:xfrm>
            <a:custGeom>
              <a:rect b="b" l="l" r="r" t="t"/>
              <a:pathLst>
                <a:path extrusionOk="0" h="2978" w="5955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2"/>
            <p:cNvSpPr/>
            <p:nvPr/>
          </p:nvSpPr>
          <p:spPr>
            <a:xfrm>
              <a:off x="5697850" y="4004275"/>
              <a:ext cx="87125" cy="74450"/>
            </a:xfrm>
            <a:custGeom>
              <a:rect b="b" l="l" r="r" t="t"/>
              <a:pathLst>
                <a:path extrusionOk="0" h="2978" w="3485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6430200" y="4004275"/>
              <a:ext cx="57825" cy="57050"/>
            </a:xfrm>
            <a:custGeom>
              <a:rect b="b" l="l" r="r" t="t"/>
              <a:pathLst>
                <a:path extrusionOk="0" h="2282" w="2313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3492900" y="3838025"/>
              <a:ext cx="2062475" cy="228050"/>
            </a:xfrm>
            <a:custGeom>
              <a:rect b="b" l="l" r="r" t="t"/>
              <a:pathLst>
                <a:path extrusionOk="0" h="9122" w="82499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3492900" y="2784250"/>
              <a:ext cx="2061675" cy="1053800"/>
            </a:xfrm>
            <a:custGeom>
              <a:rect b="b" l="l" r="r" t="t"/>
              <a:pathLst>
                <a:path extrusionOk="0" h="42152" w="82467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2"/>
            <p:cNvSpPr/>
            <p:nvPr/>
          </p:nvSpPr>
          <p:spPr>
            <a:xfrm>
              <a:off x="4313125" y="4066050"/>
              <a:ext cx="437850" cy="106900"/>
            </a:xfrm>
            <a:custGeom>
              <a:rect b="b" l="l" r="r" t="t"/>
              <a:pathLst>
                <a:path extrusionOk="0" h="4276" w="17514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2"/>
            <p:cNvSpPr/>
            <p:nvPr/>
          </p:nvSpPr>
          <p:spPr>
            <a:xfrm>
              <a:off x="4103325" y="4066050"/>
              <a:ext cx="841625" cy="291375"/>
            </a:xfrm>
            <a:custGeom>
              <a:rect b="b" l="l" r="r" t="t"/>
              <a:pathLst>
                <a:path extrusionOk="0" h="11655" w="33665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2"/>
            <p:cNvSpPr/>
            <p:nvPr/>
          </p:nvSpPr>
          <p:spPr>
            <a:xfrm>
              <a:off x="4098575" y="4344725"/>
              <a:ext cx="850325" cy="71275"/>
            </a:xfrm>
            <a:custGeom>
              <a:rect b="b" l="l" r="r" t="t"/>
              <a:pathLst>
                <a:path extrusionOk="0" h="2851" w="34013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2"/>
            <p:cNvSpPr/>
            <p:nvPr/>
          </p:nvSpPr>
          <p:spPr>
            <a:xfrm>
              <a:off x="2780350" y="3284150"/>
              <a:ext cx="666650" cy="397925"/>
            </a:xfrm>
            <a:custGeom>
              <a:rect b="b" l="l" r="r" t="t"/>
              <a:pathLst>
                <a:path extrusionOk="0" h="15917" w="26666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2823100" y="3373275"/>
              <a:ext cx="950100" cy="969100"/>
            </a:xfrm>
            <a:custGeom>
              <a:rect b="b" l="l" r="r" t="t"/>
              <a:pathLst>
                <a:path extrusionOk="0" h="38764" w="38004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3149300" y="4032775"/>
              <a:ext cx="674575" cy="414925"/>
            </a:xfrm>
            <a:custGeom>
              <a:rect b="b" l="l" r="r" t="t"/>
              <a:pathLst>
                <a:path extrusionOk="0" h="16597" w="26983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2"/>
            <p:cNvSpPr/>
            <p:nvPr/>
          </p:nvSpPr>
          <p:spPr>
            <a:xfrm>
              <a:off x="3043200" y="3436475"/>
              <a:ext cx="129075" cy="73150"/>
            </a:xfrm>
            <a:custGeom>
              <a:rect b="b" l="l" r="r" t="t"/>
              <a:pathLst>
                <a:path extrusionOk="0" h="2926" w="5163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2"/>
            <p:cNvSpPr/>
            <p:nvPr/>
          </p:nvSpPr>
          <p:spPr>
            <a:xfrm>
              <a:off x="3424825" y="4200850"/>
              <a:ext cx="148075" cy="97975"/>
            </a:xfrm>
            <a:custGeom>
              <a:rect b="b" l="l" r="r" t="t"/>
              <a:pathLst>
                <a:path extrusionOk="0" h="3919" w="5923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3085150" y="3823775"/>
              <a:ext cx="149675" cy="126700"/>
            </a:xfrm>
            <a:custGeom>
              <a:rect b="b" l="l" r="r" t="t"/>
              <a:pathLst>
                <a:path extrusionOk="0" h="5068" w="5987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2"/>
            <p:cNvSpPr/>
            <p:nvPr/>
          </p:nvSpPr>
          <p:spPr>
            <a:xfrm>
              <a:off x="3259350" y="3683625"/>
              <a:ext cx="58600" cy="311975"/>
            </a:xfrm>
            <a:custGeom>
              <a:rect b="b" l="l" r="r" t="t"/>
              <a:pathLst>
                <a:path extrusionOk="0" h="12479" w="2344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2"/>
            <p:cNvSpPr/>
            <p:nvPr/>
          </p:nvSpPr>
          <p:spPr>
            <a:xfrm>
              <a:off x="3342475" y="3728775"/>
              <a:ext cx="149650" cy="126700"/>
            </a:xfrm>
            <a:custGeom>
              <a:rect b="b" l="l" r="r" t="t"/>
              <a:pathLst>
                <a:path extrusionOk="0" h="5068" w="5986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2"/>
            <p:cNvSpPr/>
            <p:nvPr/>
          </p:nvSpPr>
          <p:spPr>
            <a:xfrm>
              <a:off x="3644925" y="3248200"/>
              <a:ext cx="1771100" cy="341250"/>
            </a:xfrm>
            <a:custGeom>
              <a:rect b="b" l="l" r="r" t="t"/>
              <a:pathLst>
                <a:path extrusionOk="0" h="13650" w="70844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2"/>
            <p:cNvSpPr/>
            <p:nvPr/>
          </p:nvSpPr>
          <p:spPr>
            <a:xfrm>
              <a:off x="4161125" y="32038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4571225" y="3445325"/>
              <a:ext cx="75250" cy="76025"/>
            </a:xfrm>
            <a:custGeom>
              <a:rect b="b" l="l" r="r" t="t"/>
              <a:pathLst>
                <a:path extrusionOk="0" h="3041" w="301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2"/>
            <p:cNvSpPr/>
            <p:nvPr/>
          </p:nvSpPr>
          <p:spPr>
            <a:xfrm>
              <a:off x="5119100" y="344532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2"/>
            <p:cNvSpPr/>
            <p:nvPr/>
          </p:nvSpPr>
          <p:spPr>
            <a:xfrm>
              <a:off x="5355050" y="330597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2"/>
            <p:cNvSpPr/>
            <p:nvPr/>
          </p:nvSpPr>
          <p:spPr>
            <a:xfrm>
              <a:off x="5377200" y="33281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2"/>
            <p:cNvSpPr/>
            <p:nvPr/>
          </p:nvSpPr>
          <p:spPr>
            <a:xfrm>
              <a:off x="3592650" y="3524500"/>
              <a:ext cx="104550" cy="105325"/>
            </a:xfrm>
            <a:custGeom>
              <a:rect b="b" l="l" r="r" t="t"/>
              <a:pathLst>
                <a:path extrusionOk="0" h="4213" w="4182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2"/>
            <p:cNvSpPr/>
            <p:nvPr/>
          </p:nvSpPr>
          <p:spPr>
            <a:xfrm>
              <a:off x="3614825" y="3546675"/>
              <a:ext cx="61000" cy="60975"/>
            </a:xfrm>
            <a:custGeom>
              <a:rect b="b" l="l" r="r" t="t"/>
              <a:pathLst>
                <a:path extrusionOk="0" h="2439" w="244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4880000" y="2948925"/>
              <a:ext cx="173425" cy="24550"/>
            </a:xfrm>
            <a:custGeom>
              <a:rect b="b" l="l" r="r" t="t"/>
              <a:pathLst>
                <a:path extrusionOk="0" h="982" w="6937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2"/>
            <p:cNvSpPr/>
            <p:nvPr/>
          </p:nvSpPr>
          <p:spPr>
            <a:xfrm>
              <a:off x="5108025" y="2948925"/>
              <a:ext cx="81575" cy="24550"/>
            </a:xfrm>
            <a:custGeom>
              <a:rect b="b" l="l" r="r" t="t"/>
              <a:pathLst>
                <a:path extrusionOk="0" h="982" w="3263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5300425" y="2948925"/>
              <a:ext cx="58600" cy="24550"/>
            </a:xfrm>
            <a:custGeom>
              <a:rect b="b" l="l" r="r" t="t"/>
              <a:pathLst>
                <a:path extrusionOk="0" h="982" w="2344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5127025" y="3021750"/>
              <a:ext cx="197950" cy="25375"/>
            </a:xfrm>
            <a:custGeom>
              <a:rect b="b" l="l" r="r" t="t"/>
              <a:pathLst>
                <a:path extrusionOk="0" h="1015" w="791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3979025" y="3617125"/>
              <a:ext cx="119575" cy="24575"/>
            </a:xfrm>
            <a:custGeom>
              <a:rect b="b" l="l" r="r" t="t"/>
              <a:pathLst>
                <a:path extrusionOk="0" h="983" w="47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4148450" y="3617125"/>
              <a:ext cx="50700" cy="24575"/>
            </a:xfrm>
            <a:custGeom>
              <a:rect b="b" l="l" r="r" t="t"/>
              <a:pathLst>
                <a:path extrusionOk="0" h="983" w="202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2"/>
            <p:cNvSpPr/>
            <p:nvPr/>
          </p:nvSpPr>
          <p:spPr>
            <a:xfrm>
              <a:off x="4750175" y="3617125"/>
              <a:ext cx="136975" cy="24575"/>
            </a:xfrm>
            <a:custGeom>
              <a:rect b="b" l="l" r="r" t="t"/>
              <a:pathLst>
                <a:path extrusionOk="0" h="983" w="5479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4933850" y="361712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5163450" y="3617125"/>
              <a:ext cx="73650" cy="24575"/>
            </a:xfrm>
            <a:custGeom>
              <a:rect b="b" l="l" r="r" t="t"/>
              <a:pathLst>
                <a:path extrusionOk="0" h="983" w="2946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2"/>
            <p:cNvSpPr/>
            <p:nvPr/>
          </p:nvSpPr>
          <p:spPr>
            <a:xfrm>
              <a:off x="3676575" y="2937825"/>
              <a:ext cx="139375" cy="25375"/>
            </a:xfrm>
            <a:custGeom>
              <a:rect b="b" l="l" r="r" t="t"/>
              <a:pathLst>
                <a:path extrusionOk="0" h="1015" w="557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3852350" y="2937825"/>
              <a:ext cx="68100" cy="25375"/>
            </a:xfrm>
            <a:custGeom>
              <a:rect b="b" l="l" r="r" t="t"/>
              <a:pathLst>
                <a:path extrusionOk="0" h="1015" w="272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2"/>
            <p:cNvSpPr/>
            <p:nvPr/>
          </p:nvSpPr>
          <p:spPr>
            <a:xfrm>
              <a:off x="2966400" y="2846400"/>
              <a:ext cx="266050" cy="531650"/>
            </a:xfrm>
            <a:custGeom>
              <a:rect b="b" l="l" r="r" t="t"/>
              <a:pathLst>
                <a:path extrusionOk="0" h="21266" w="10642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2"/>
            <p:cNvSpPr/>
            <p:nvPr/>
          </p:nvSpPr>
          <p:spPr>
            <a:xfrm>
              <a:off x="2741550" y="2634600"/>
              <a:ext cx="266850" cy="266850"/>
            </a:xfrm>
            <a:custGeom>
              <a:rect b="b" l="l" r="r" t="t"/>
              <a:pathLst>
                <a:path extrusionOk="0" h="10674" w="10674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2"/>
            <p:cNvSpPr/>
            <p:nvPr/>
          </p:nvSpPr>
          <p:spPr>
            <a:xfrm>
              <a:off x="2770850" y="2673800"/>
              <a:ext cx="207450" cy="188450"/>
            </a:xfrm>
            <a:custGeom>
              <a:rect b="b" l="l" r="r" t="t"/>
              <a:pathLst>
                <a:path extrusionOk="0" h="7538" w="8298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2"/>
            <p:cNvSpPr/>
            <p:nvPr/>
          </p:nvSpPr>
          <p:spPr>
            <a:xfrm>
              <a:off x="3700325" y="2547525"/>
              <a:ext cx="8750" cy="292150"/>
            </a:xfrm>
            <a:custGeom>
              <a:rect b="b" l="l" r="r" t="t"/>
              <a:pathLst>
                <a:path extrusionOk="0" h="11686" w="35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2598250" y="3306775"/>
              <a:ext cx="424400" cy="669025"/>
            </a:xfrm>
            <a:custGeom>
              <a:rect b="b" l="l" r="r" t="t"/>
              <a:pathLst>
                <a:path extrusionOk="0" h="26761" w="16976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2"/>
            <p:cNvSpPr/>
            <p:nvPr/>
          </p:nvSpPr>
          <p:spPr>
            <a:xfrm>
              <a:off x="5914000" y="2241900"/>
              <a:ext cx="8725" cy="249425"/>
            </a:xfrm>
            <a:custGeom>
              <a:rect b="b" l="l" r="r" t="t"/>
              <a:pathLst>
                <a:path extrusionOk="0" h="9977" w="34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2"/>
            <p:cNvSpPr/>
            <p:nvPr/>
          </p:nvSpPr>
          <p:spPr>
            <a:xfrm>
              <a:off x="4192800" y="2458050"/>
              <a:ext cx="240700" cy="240700"/>
            </a:xfrm>
            <a:custGeom>
              <a:rect b="b" l="l" r="r" t="t"/>
              <a:pathLst>
                <a:path extrusionOk="0" h="9628" w="9628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2"/>
            <p:cNvSpPr/>
            <p:nvPr/>
          </p:nvSpPr>
          <p:spPr>
            <a:xfrm>
              <a:off x="4135000" y="1664750"/>
              <a:ext cx="438625" cy="438625"/>
            </a:xfrm>
            <a:custGeom>
              <a:rect b="b" l="l" r="r" t="t"/>
              <a:pathLst>
                <a:path extrusionOk="0" h="17545" w="17545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2"/>
            <p:cNvSpPr/>
            <p:nvPr/>
          </p:nvSpPr>
          <p:spPr>
            <a:xfrm>
              <a:off x="3285475" y="2764450"/>
              <a:ext cx="172625" cy="172625"/>
            </a:xfrm>
            <a:custGeom>
              <a:rect b="b" l="l" r="r" t="t"/>
              <a:pathLst>
                <a:path extrusionOk="0" h="6905" w="6905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5016975" y="1886425"/>
              <a:ext cx="254950" cy="254950"/>
            </a:xfrm>
            <a:custGeom>
              <a:rect b="b" l="l" r="r" t="t"/>
              <a:pathLst>
                <a:path extrusionOk="0" h="10198" w="10198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2"/>
            <p:cNvSpPr/>
            <p:nvPr/>
          </p:nvSpPr>
          <p:spPr>
            <a:xfrm>
              <a:off x="6183975" y="1449400"/>
              <a:ext cx="254975" cy="254950"/>
            </a:xfrm>
            <a:custGeom>
              <a:rect b="b" l="l" r="r" t="t"/>
              <a:pathLst>
                <a:path extrusionOk="0" h="10198" w="10199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6605975" y="3315475"/>
              <a:ext cx="394300" cy="394325"/>
            </a:xfrm>
            <a:custGeom>
              <a:rect b="b" l="l" r="r" t="t"/>
              <a:pathLst>
                <a:path extrusionOk="0" h="15773" w="15772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2"/>
            <p:cNvSpPr/>
            <p:nvPr/>
          </p:nvSpPr>
          <p:spPr>
            <a:xfrm>
              <a:off x="6647150" y="2157200"/>
              <a:ext cx="178150" cy="178150"/>
            </a:xfrm>
            <a:custGeom>
              <a:rect b="b" l="l" r="r" t="t"/>
              <a:pathLst>
                <a:path extrusionOk="0" h="7126" w="7126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2"/>
            <p:cNvSpPr/>
            <p:nvPr/>
          </p:nvSpPr>
          <p:spPr>
            <a:xfrm>
              <a:off x="4713750" y="2228450"/>
              <a:ext cx="91850" cy="91075"/>
            </a:xfrm>
            <a:custGeom>
              <a:rect b="b" l="l" r="r" t="t"/>
              <a:pathLst>
                <a:path extrusionOk="0" h="3643" w="3674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2"/>
            <p:cNvSpPr/>
            <p:nvPr/>
          </p:nvSpPr>
          <p:spPr>
            <a:xfrm>
              <a:off x="3606900" y="2093075"/>
              <a:ext cx="152850" cy="153600"/>
            </a:xfrm>
            <a:custGeom>
              <a:rect b="b" l="l" r="r" t="t"/>
              <a:pathLst>
                <a:path extrusionOk="0" h="6144" w="6114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2"/>
            <p:cNvSpPr/>
            <p:nvPr/>
          </p:nvSpPr>
          <p:spPr>
            <a:xfrm>
              <a:off x="4774700" y="1416150"/>
              <a:ext cx="152825" cy="152825"/>
            </a:xfrm>
            <a:custGeom>
              <a:rect b="b" l="l" r="r" t="t"/>
              <a:pathLst>
                <a:path extrusionOk="0" h="6113" w="6113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2"/>
            <p:cNvSpPr/>
            <p:nvPr/>
          </p:nvSpPr>
          <p:spPr>
            <a:xfrm>
              <a:off x="2681375" y="4073950"/>
              <a:ext cx="197975" cy="197175"/>
            </a:xfrm>
            <a:custGeom>
              <a:rect b="b" l="l" r="r" t="t"/>
              <a:pathLst>
                <a:path extrusionOk="0" h="7887" w="7919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6" name="Google Shape;966;p22"/>
          <p:cNvSpPr txBox="1"/>
          <p:nvPr/>
        </p:nvSpPr>
        <p:spPr>
          <a:xfrm>
            <a:off x="574700" y="3673675"/>
            <a:ext cx="7906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Features</a:t>
            </a:r>
            <a:endParaRPr sz="3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23"/>
          <p:cNvSpPr/>
          <p:nvPr/>
        </p:nvSpPr>
        <p:spPr>
          <a:xfrm>
            <a:off x="887900" y="2807701"/>
            <a:ext cx="1518943" cy="1444365"/>
          </a:xfrm>
          <a:custGeom>
            <a:rect b="b" l="l" r="r" t="t"/>
            <a:pathLst>
              <a:path extrusionOk="0" fill="none" h="59032" w="52888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cap="flat" cmpd="sng" w="10300">
            <a:solidFill>
              <a:srgbClr val="F2A365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23"/>
          <p:cNvSpPr/>
          <p:nvPr/>
        </p:nvSpPr>
        <p:spPr>
          <a:xfrm>
            <a:off x="2837949" y="2807701"/>
            <a:ext cx="1518972" cy="1444365"/>
          </a:xfrm>
          <a:custGeom>
            <a:rect b="b" l="l" r="r" t="t"/>
            <a:pathLst>
              <a:path extrusionOk="0" fill="none" h="59032" w="52889">
                <a:moveTo>
                  <a:pt x="50260" y="59032"/>
                </a:moveTo>
                <a:lnTo>
                  <a:pt x="2629" y="59032"/>
                </a:lnTo>
                <a:cubicBezTo>
                  <a:pt x="1173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3" y="1"/>
                  <a:pt x="2629" y="1"/>
                </a:cubicBezTo>
                <a:lnTo>
                  <a:pt x="50260" y="1"/>
                </a:lnTo>
                <a:cubicBezTo>
                  <a:pt x="51685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57" y="57860"/>
                  <a:pt x="51685" y="59032"/>
                  <a:pt x="50260" y="59032"/>
                </a:cubicBezTo>
                <a:close/>
              </a:path>
            </a:pathLst>
          </a:custGeom>
          <a:noFill/>
          <a:ln cap="flat" cmpd="sng" w="10300">
            <a:solidFill>
              <a:srgbClr val="222831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23"/>
          <p:cNvSpPr/>
          <p:nvPr/>
        </p:nvSpPr>
        <p:spPr>
          <a:xfrm>
            <a:off x="4787107" y="2807701"/>
            <a:ext cx="1518972" cy="1444365"/>
          </a:xfrm>
          <a:custGeom>
            <a:rect b="b" l="l" r="r" t="t"/>
            <a:pathLst>
              <a:path extrusionOk="0" fill="none" h="59032" w="52889">
                <a:moveTo>
                  <a:pt x="50260" y="59032"/>
                </a:moveTo>
                <a:lnTo>
                  <a:pt x="2629" y="59032"/>
                </a:lnTo>
                <a:cubicBezTo>
                  <a:pt x="1172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2" y="1"/>
                  <a:pt x="2629" y="1"/>
                </a:cubicBezTo>
                <a:lnTo>
                  <a:pt x="50260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60" y="59032"/>
                </a:cubicBezTo>
                <a:close/>
              </a:path>
            </a:pathLst>
          </a:custGeom>
          <a:noFill/>
          <a:ln cap="flat" cmpd="sng" w="10300">
            <a:solidFill>
              <a:srgbClr val="C4C4C4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23"/>
          <p:cNvSpPr/>
          <p:nvPr/>
        </p:nvSpPr>
        <p:spPr>
          <a:xfrm>
            <a:off x="6737184" y="2807701"/>
            <a:ext cx="1518943" cy="1444365"/>
          </a:xfrm>
          <a:custGeom>
            <a:rect b="b" l="l" r="r" t="t"/>
            <a:pathLst>
              <a:path extrusionOk="0" fill="none" h="59032" w="52888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684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cap="flat" cmpd="sng" w="10300">
            <a:solidFill>
              <a:srgbClr val="30475E"/>
            </a:solidFill>
            <a:prstDash val="solid"/>
            <a:miter lim="31669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5" name="Google Shape;975;p23"/>
          <p:cNvGrpSpPr/>
          <p:nvPr/>
        </p:nvGrpSpPr>
        <p:grpSpPr>
          <a:xfrm>
            <a:off x="7002705" y="1494746"/>
            <a:ext cx="987877" cy="1111795"/>
            <a:chOff x="7228274" y="1201022"/>
            <a:chExt cx="1260851" cy="1419011"/>
          </a:xfrm>
        </p:grpSpPr>
        <p:sp>
          <p:nvSpPr>
            <p:cNvPr id="976" name="Google Shape;976;p23"/>
            <p:cNvSpPr/>
            <p:nvPr/>
          </p:nvSpPr>
          <p:spPr>
            <a:xfrm>
              <a:off x="7682044" y="2249445"/>
              <a:ext cx="335007" cy="370588"/>
            </a:xfrm>
            <a:custGeom>
              <a:rect b="b" l="l" r="r" t="t"/>
              <a:pathLst>
                <a:path extrusionOk="0" h="11561" w="10451">
                  <a:moveTo>
                    <a:pt x="0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7228274" y="1201022"/>
              <a:ext cx="1260851" cy="1152826"/>
            </a:xfrm>
            <a:custGeom>
              <a:rect b="b" l="l" r="r" t="t"/>
              <a:pathLst>
                <a:path extrusionOk="0" h="35964" w="39334">
                  <a:moveTo>
                    <a:pt x="18888" y="1"/>
                  </a:moveTo>
                  <a:cubicBezTo>
                    <a:pt x="13304" y="1"/>
                    <a:pt x="7787" y="2456"/>
                    <a:pt x="4149" y="7119"/>
                  </a:cubicBezTo>
                  <a:cubicBezTo>
                    <a:pt x="2217" y="9590"/>
                    <a:pt x="1045" y="12377"/>
                    <a:pt x="602" y="15258"/>
                  </a:cubicBezTo>
                  <a:cubicBezTo>
                    <a:pt x="0" y="19027"/>
                    <a:pt x="633" y="22891"/>
                    <a:pt x="2470" y="26279"/>
                  </a:cubicBezTo>
                  <a:cubicBezTo>
                    <a:pt x="3262" y="27799"/>
                    <a:pt x="4307" y="29224"/>
                    <a:pt x="5606" y="30491"/>
                  </a:cubicBezTo>
                  <a:cubicBezTo>
                    <a:pt x="6239" y="31124"/>
                    <a:pt x="6936" y="31758"/>
                    <a:pt x="7696" y="32296"/>
                  </a:cubicBezTo>
                  <a:cubicBezTo>
                    <a:pt x="11040" y="34769"/>
                    <a:pt x="14967" y="35963"/>
                    <a:pt x="18862" y="35963"/>
                  </a:cubicBezTo>
                  <a:cubicBezTo>
                    <a:pt x="24446" y="35963"/>
                    <a:pt x="29963" y="33508"/>
                    <a:pt x="33601" y="28844"/>
                  </a:cubicBezTo>
                  <a:cubicBezTo>
                    <a:pt x="39333" y="21529"/>
                    <a:pt x="38383" y="11300"/>
                    <a:pt x="31764" y="5061"/>
                  </a:cubicBezTo>
                  <a:lnTo>
                    <a:pt x="31733" y="5061"/>
                  </a:lnTo>
                  <a:cubicBezTo>
                    <a:pt x="31226" y="4554"/>
                    <a:pt x="30656" y="4111"/>
                    <a:pt x="30054" y="3668"/>
                  </a:cubicBezTo>
                  <a:cubicBezTo>
                    <a:pt x="26710" y="1195"/>
                    <a:pt x="22782" y="1"/>
                    <a:pt x="188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7407942" y="1363221"/>
              <a:ext cx="1081183" cy="990628"/>
            </a:xfrm>
            <a:custGeom>
              <a:rect b="b" l="l" r="r" t="t"/>
              <a:pathLst>
                <a:path extrusionOk="0" h="30904" w="33729">
                  <a:moveTo>
                    <a:pt x="26128" y="1"/>
                  </a:moveTo>
                  <a:lnTo>
                    <a:pt x="19224" y="6746"/>
                  </a:lnTo>
                  <a:lnTo>
                    <a:pt x="8678" y="16976"/>
                  </a:lnTo>
                  <a:lnTo>
                    <a:pt x="1077" y="24386"/>
                  </a:lnTo>
                  <a:lnTo>
                    <a:pt x="1" y="25431"/>
                  </a:lnTo>
                  <a:cubicBezTo>
                    <a:pt x="634" y="26064"/>
                    <a:pt x="1331" y="26698"/>
                    <a:pt x="2091" y="27236"/>
                  </a:cubicBezTo>
                  <a:cubicBezTo>
                    <a:pt x="5435" y="29709"/>
                    <a:pt x="9362" y="30903"/>
                    <a:pt x="13257" y="30903"/>
                  </a:cubicBezTo>
                  <a:cubicBezTo>
                    <a:pt x="18841" y="30903"/>
                    <a:pt x="24358" y="28448"/>
                    <a:pt x="27996" y="23784"/>
                  </a:cubicBezTo>
                  <a:cubicBezTo>
                    <a:pt x="33728" y="16469"/>
                    <a:pt x="32778" y="6240"/>
                    <a:pt x="2615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7477982" y="1450859"/>
              <a:ext cx="727905" cy="662224"/>
            </a:xfrm>
            <a:custGeom>
              <a:rect b="b" l="l" r="r" t="t"/>
              <a:pathLst>
                <a:path extrusionOk="0" h="20659" w="22708">
                  <a:moveTo>
                    <a:pt x="11334" y="0"/>
                  </a:moveTo>
                  <a:cubicBezTo>
                    <a:pt x="6640" y="0"/>
                    <a:pt x="2412" y="3195"/>
                    <a:pt x="1299" y="7971"/>
                  </a:cubicBezTo>
                  <a:cubicBezTo>
                    <a:pt x="1" y="13513"/>
                    <a:pt x="3421" y="19087"/>
                    <a:pt x="8995" y="20385"/>
                  </a:cubicBezTo>
                  <a:cubicBezTo>
                    <a:pt x="9784" y="20570"/>
                    <a:pt x="10573" y="20659"/>
                    <a:pt x="11351" y="20659"/>
                  </a:cubicBezTo>
                  <a:cubicBezTo>
                    <a:pt x="16037" y="20659"/>
                    <a:pt x="20295" y="17443"/>
                    <a:pt x="21409" y="12690"/>
                  </a:cubicBezTo>
                  <a:cubicBezTo>
                    <a:pt x="22707" y="7148"/>
                    <a:pt x="19256" y="1574"/>
                    <a:pt x="13713" y="276"/>
                  </a:cubicBezTo>
                  <a:cubicBezTo>
                    <a:pt x="12916" y="90"/>
                    <a:pt x="12118" y="0"/>
                    <a:pt x="1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7692174" y="1657870"/>
              <a:ext cx="287341" cy="274904"/>
            </a:xfrm>
            <a:custGeom>
              <a:rect b="b" l="l" r="r" t="t"/>
              <a:pathLst>
                <a:path extrusionOk="0" h="8576" w="8964">
                  <a:moveTo>
                    <a:pt x="2775" y="0"/>
                  </a:moveTo>
                  <a:cubicBezTo>
                    <a:pt x="2704" y="0"/>
                    <a:pt x="2632" y="19"/>
                    <a:pt x="2566" y="56"/>
                  </a:cubicBezTo>
                  <a:cubicBezTo>
                    <a:pt x="1014" y="785"/>
                    <a:pt x="1" y="2368"/>
                    <a:pt x="1" y="4078"/>
                  </a:cubicBezTo>
                  <a:cubicBezTo>
                    <a:pt x="1" y="6548"/>
                    <a:pt x="2028" y="8575"/>
                    <a:pt x="4498" y="8575"/>
                  </a:cubicBezTo>
                  <a:cubicBezTo>
                    <a:pt x="6936" y="8575"/>
                    <a:pt x="8963" y="6548"/>
                    <a:pt x="8963" y="4078"/>
                  </a:cubicBezTo>
                  <a:cubicBezTo>
                    <a:pt x="8963" y="2368"/>
                    <a:pt x="7950" y="785"/>
                    <a:pt x="6398" y="56"/>
                  </a:cubicBezTo>
                  <a:cubicBezTo>
                    <a:pt x="6332" y="19"/>
                    <a:pt x="6260" y="0"/>
                    <a:pt x="6189" y="0"/>
                  </a:cubicBezTo>
                  <a:cubicBezTo>
                    <a:pt x="6023" y="0"/>
                    <a:pt x="5863" y="100"/>
                    <a:pt x="5796" y="278"/>
                  </a:cubicBezTo>
                  <a:cubicBezTo>
                    <a:pt x="5701" y="500"/>
                    <a:pt x="5796" y="753"/>
                    <a:pt x="6018" y="880"/>
                  </a:cubicBezTo>
                  <a:cubicBezTo>
                    <a:pt x="7253" y="1450"/>
                    <a:pt x="8045" y="2716"/>
                    <a:pt x="8045" y="4078"/>
                  </a:cubicBezTo>
                  <a:cubicBezTo>
                    <a:pt x="8045" y="6042"/>
                    <a:pt x="6461" y="7657"/>
                    <a:pt x="4498" y="7657"/>
                  </a:cubicBezTo>
                  <a:cubicBezTo>
                    <a:pt x="2503" y="7657"/>
                    <a:pt x="919" y="6073"/>
                    <a:pt x="919" y="4078"/>
                  </a:cubicBezTo>
                  <a:cubicBezTo>
                    <a:pt x="919" y="2716"/>
                    <a:pt x="1711" y="1450"/>
                    <a:pt x="2946" y="880"/>
                  </a:cubicBezTo>
                  <a:cubicBezTo>
                    <a:pt x="3168" y="753"/>
                    <a:pt x="3294" y="500"/>
                    <a:pt x="3168" y="278"/>
                  </a:cubicBezTo>
                  <a:cubicBezTo>
                    <a:pt x="3101" y="100"/>
                    <a:pt x="2941" y="0"/>
                    <a:pt x="277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7821099" y="1589625"/>
              <a:ext cx="29491" cy="168545"/>
            </a:xfrm>
            <a:custGeom>
              <a:rect b="b" l="l" r="r" t="t"/>
              <a:pathLst>
                <a:path extrusionOk="0" h="5258" w="920">
                  <a:moveTo>
                    <a:pt x="476" y="0"/>
                  </a:moveTo>
                  <a:cubicBezTo>
                    <a:pt x="223" y="0"/>
                    <a:pt x="1" y="190"/>
                    <a:pt x="1" y="444"/>
                  </a:cubicBezTo>
                  <a:lnTo>
                    <a:pt x="1" y="4782"/>
                  </a:lnTo>
                  <a:cubicBezTo>
                    <a:pt x="1" y="5036"/>
                    <a:pt x="223" y="5257"/>
                    <a:pt x="476" y="5257"/>
                  </a:cubicBezTo>
                  <a:cubicBezTo>
                    <a:pt x="698" y="5257"/>
                    <a:pt x="919" y="5036"/>
                    <a:pt x="919" y="4782"/>
                  </a:cubicBezTo>
                  <a:lnTo>
                    <a:pt x="919" y="444"/>
                  </a:lnTo>
                  <a:cubicBezTo>
                    <a:pt x="919" y="190"/>
                    <a:pt x="698" y="0"/>
                    <a:pt x="47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2" name="Google Shape;982;p23"/>
          <p:cNvGrpSpPr/>
          <p:nvPr/>
        </p:nvGrpSpPr>
        <p:grpSpPr>
          <a:xfrm>
            <a:off x="1133139" y="1494746"/>
            <a:ext cx="1028438" cy="1111795"/>
            <a:chOff x="643984" y="1201022"/>
            <a:chExt cx="1312620" cy="1419011"/>
          </a:xfrm>
        </p:grpSpPr>
        <p:sp>
          <p:nvSpPr>
            <p:cNvPr id="983" name="Google Shape;983;p23"/>
            <p:cNvSpPr/>
            <p:nvPr/>
          </p:nvSpPr>
          <p:spPr>
            <a:xfrm>
              <a:off x="1135323" y="2249445"/>
              <a:ext cx="334013" cy="370588"/>
            </a:xfrm>
            <a:custGeom>
              <a:rect b="b" l="l" r="r" t="t"/>
              <a:pathLst>
                <a:path extrusionOk="0" h="11561" w="10420">
                  <a:moveTo>
                    <a:pt x="0" y="1"/>
                  </a:moveTo>
                  <a:lnTo>
                    <a:pt x="5226" y="11560"/>
                  </a:lnTo>
                  <a:lnTo>
                    <a:pt x="1041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643984" y="1201022"/>
              <a:ext cx="1307556" cy="1152826"/>
            </a:xfrm>
            <a:custGeom>
              <a:rect b="b" l="l" r="r" t="t"/>
              <a:pathLst>
                <a:path extrusionOk="0" h="35964" w="40791">
                  <a:moveTo>
                    <a:pt x="20535" y="1"/>
                  </a:moveTo>
                  <a:cubicBezTo>
                    <a:pt x="14951" y="1"/>
                    <a:pt x="9434" y="2456"/>
                    <a:pt x="5796" y="7119"/>
                  </a:cubicBezTo>
                  <a:cubicBezTo>
                    <a:pt x="1" y="14530"/>
                    <a:pt x="1046" y="24917"/>
                    <a:pt x="7918" y="31124"/>
                  </a:cubicBezTo>
                  <a:cubicBezTo>
                    <a:pt x="8393" y="31536"/>
                    <a:pt x="8868" y="31948"/>
                    <a:pt x="9375" y="32296"/>
                  </a:cubicBezTo>
                  <a:cubicBezTo>
                    <a:pt x="12719" y="34769"/>
                    <a:pt x="16646" y="35963"/>
                    <a:pt x="20541" y="35963"/>
                  </a:cubicBezTo>
                  <a:cubicBezTo>
                    <a:pt x="26125" y="35963"/>
                    <a:pt x="31642" y="33508"/>
                    <a:pt x="35280" y="28844"/>
                  </a:cubicBezTo>
                  <a:cubicBezTo>
                    <a:pt x="40790" y="21782"/>
                    <a:pt x="40094" y="11996"/>
                    <a:pt x="34076" y="5726"/>
                  </a:cubicBezTo>
                  <a:cubicBezTo>
                    <a:pt x="33348" y="4966"/>
                    <a:pt x="32588" y="4301"/>
                    <a:pt x="31701" y="3668"/>
                  </a:cubicBezTo>
                  <a:cubicBezTo>
                    <a:pt x="28357" y="1195"/>
                    <a:pt x="24430" y="1"/>
                    <a:pt x="205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902861" y="1384569"/>
              <a:ext cx="1053744" cy="969279"/>
            </a:xfrm>
            <a:custGeom>
              <a:rect b="b" l="l" r="r" t="t"/>
              <a:pathLst>
                <a:path extrusionOk="0" h="30238" w="32873">
                  <a:moveTo>
                    <a:pt x="26159" y="0"/>
                  </a:moveTo>
                  <a:lnTo>
                    <a:pt x="17196" y="8709"/>
                  </a:lnTo>
                  <a:lnTo>
                    <a:pt x="8772" y="16880"/>
                  </a:lnTo>
                  <a:lnTo>
                    <a:pt x="0" y="25398"/>
                  </a:lnTo>
                  <a:cubicBezTo>
                    <a:pt x="444" y="25810"/>
                    <a:pt x="919" y="26222"/>
                    <a:pt x="1425" y="26570"/>
                  </a:cubicBezTo>
                  <a:cubicBezTo>
                    <a:pt x="4770" y="29043"/>
                    <a:pt x="8702" y="30237"/>
                    <a:pt x="12603" y="30237"/>
                  </a:cubicBezTo>
                  <a:cubicBezTo>
                    <a:pt x="18196" y="30237"/>
                    <a:pt x="23724" y="27782"/>
                    <a:pt x="27362" y="23118"/>
                  </a:cubicBezTo>
                  <a:cubicBezTo>
                    <a:pt x="32873" y="16056"/>
                    <a:pt x="32176" y="6270"/>
                    <a:pt x="2615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933313" y="1436018"/>
              <a:ext cx="712647" cy="662513"/>
            </a:xfrm>
            <a:custGeom>
              <a:rect b="b" l="l" r="r" t="t"/>
              <a:pathLst>
                <a:path extrusionOk="0" h="20668" w="22232">
                  <a:moveTo>
                    <a:pt x="11090" y="1"/>
                  </a:moveTo>
                  <a:cubicBezTo>
                    <a:pt x="6114" y="1"/>
                    <a:pt x="1745" y="3613"/>
                    <a:pt x="919" y="8687"/>
                  </a:cubicBezTo>
                  <a:cubicBezTo>
                    <a:pt x="0" y="14324"/>
                    <a:pt x="3832" y="19613"/>
                    <a:pt x="9469" y="20532"/>
                  </a:cubicBezTo>
                  <a:cubicBezTo>
                    <a:pt x="10032" y="20623"/>
                    <a:pt x="10591" y="20668"/>
                    <a:pt x="11142" y="20668"/>
                  </a:cubicBezTo>
                  <a:cubicBezTo>
                    <a:pt x="16118" y="20668"/>
                    <a:pt x="20487" y="17059"/>
                    <a:pt x="21314" y="12013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1" y="45"/>
                    <a:pt x="11642" y="1"/>
                    <a:pt x="11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1154621" y="1737719"/>
              <a:ext cx="270063" cy="231597"/>
            </a:xfrm>
            <a:custGeom>
              <a:rect b="b" l="l" r="r" t="t"/>
              <a:pathLst>
                <a:path extrusionOk="0" h="7225" w="8425">
                  <a:moveTo>
                    <a:pt x="486" y="1"/>
                  </a:moveTo>
                  <a:cubicBezTo>
                    <a:pt x="472" y="1"/>
                    <a:pt x="458" y="2"/>
                    <a:pt x="443" y="4"/>
                  </a:cubicBezTo>
                  <a:cubicBezTo>
                    <a:pt x="190" y="35"/>
                    <a:pt x="0" y="225"/>
                    <a:pt x="0" y="479"/>
                  </a:cubicBezTo>
                  <a:cubicBezTo>
                    <a:pt x="127" y="2569"/>
                    <a:pt x="1742" y="4216"/>
                    <a:pt x="3769" y="4437"/>
                  </a:cubicBezTo>
                  <a:lnTo>
                    <a:pt x="3769" y="6781"/>
                  </a:lnTo>
                  <a:cubicBezTo>
                    <a:pt x="3769" y="7003"/>
                    <a:pt x="3959" y="7224"/>
                    <a:pt x="4212" y="7224"/>
                  </a:cubicBezTo>
                  <a:cubicBezTo>
                    <a:pt x="4465" y="7224"/>
                    <a:pt x="4655" y="7003"/>
                    <a:pt x="4655" y="6781"/>
                  </a:cubicBezTo>
                  <a:lnTo>
                    <a:pt x="4655" y="4437"/>
                  </a:lnTo>
                  <a:cubicBezTo>
                    <a:pt x="6682" y="4216"/>
                    <a:pt x="8297" y="2569"/>
                    <a:pt x="8424" y="479"/>
                  </a:cubicBezTo>
                  <a:cubicBezTo>
                    <a:pt x="8424" y="225"/>
                    <a:pt x="8234" y="35"/>
                    <a:pt x="7981" y="4"/>
                  </a:cubicBezTo>
                  <a:cubicBezTo>
                    <a:pt x="7966" y="2"/>
                    <a:pt x="7952" y="1"/>
                    <a:pt x="7938" y="1"/>
                  </a:cubicBezTo>
                  <a:cubicBezTo>
                    <a:pt x="7731" y="1"/>
                    <a:pt x="7535" y="210"/>
                    <a:pt x="7506" y="447"/>
                  </a:cubicBezTo>
                  <a:cubicBezTo>
                    <a:pt x="7411" y="2189"/>
                    <a:pt x="5986" y="3582"/>
                    <a:pt x="4212" y="3582"/>
                  </a:cubicBezTo>
                  <a:cubicBezTo>
                    <a:pt x="2470" y="3582"/>
                    <a:pt x="1013" y="2189"/>
                    <a:pt x="918" y="447"/>
                  </a:cubicBezTo>
                  <a:cubicBezTo>
                    <a:pt x="889" y="210"/>
                    <a:pt x="693" y="1"/>
                    <a:pt x="48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1207383" y="1566257"/>
              <a:ext cx="165500" cy="261953"/>
            </a:xfrm>
            <a:custGeom>
              <a:rect b="b" l="l" r="r" t="t"/>
              <a:pathLst>
                <a:path extrusionOk="0" h="8172" w="5163">
                  <a:moveTo>
                    <a:pt x="2566" y="887"/>
                  </a:moveTo>
                  <a:cubicBezTo>
                    <a:pt x="3009" y="887"/>
                    <a:pt x="3421" y="1078"/>
                    <a:pt x="3769" y="1394"/>
                  </a:cubicBezTo>
                  <a:cubicBezTo>
                    <a:pt x="4055" y="1711"/>
                    <a:pt x="4245" y="2123"/>
                    <a:pt x="4245" y="2566"/>
                  </a:cubicBezTo>
                  <a:lnTo>
                    <a:pt x="4245" y="5606"/>
                  </a:lnTo>
                  <a:cubicBezTo>
                    <a:pt x="4245" y="5669"/>
                    <a:pt x="4245" y="5701"/>
                    <a:pt x="4245" y="5765"/>
                  </a:cubicBezTo>
                  <a:cubicBezTo>
                    <a:pt x="4150" y="6620"/>
                    <a:pt x="3453" y="7285"/>
                    <a:pt x="2566" y="7285"/>
                  </a:cubicBezTo>
                  <a:cubicBezTo>
                    <a:pt x="1711" y="7285"/>
                    <a:pt x="983" y="6620"/>
                    <a:pt x="919" y="5765"/>
                  </a:cubicBezTo>
                  <a:cubicBezTo>
                    <a:pt x="919" y="5701"/>
                    <a:pt x="888" y="5669"/>
                    <a:pt x="888" y="5606"/>
                  </a:cubicBezTo>
                  <a:lnTo>
                    <a:pt x="888" y="2566"/>
                  </a:lnTo>
                  <a:cubicBezTo>
                    <a:pt x="888" y="1648"/>
                    <a:pt x="1648" y="887"/>
                    <a:pt x="2566" y="887"/>
                  </a:cubicBezTo>
                  <a:close/>
                  <a:moveTo>
                    <a:pt x="2566" y="1"/>
                  </a:moveTo>
                  <a:cubicBezTo>
                    <a:pt x="1141" y="1"/>
                    <a:pt x="1" y="1141"/>
                    <a:pt x="1" y="2566"/>
                  </a:cubicBezTo>
                  <a:lnTo>
                    <a:pt x="1" y="5606"/>
                  </a:lnTo>
                  <a:cubicBezTo>
                    <a:pt x="1" y="5669"/>
                    <a:pt x="1" y="5733"/>
                    <a:pt x="1" y="5860"/>
                  </a:cubicBezTo>
                  <a:cubicBezTo>
                    <a:pt x="128" y="7190"/>
                    <a:pt x="1236" y="8171"/>
                    <a:pt x="2566" y="8171"/>
                  </a:cubicBezTo>
                  <a:cubicBezTo>
                    <a:pt x="3896" y="8171"/>
                    <a:pt x="5005" y="7190"/>
                    <a:pt x="5131" y="5828"/>
                  </a:cubicBezTo>
                  <a:cubicBezTo>
                    <a:pt x="5131" y="5765"/>
                    <a:pt x="5163" y="5669"/>
                    <a:pt x="5163" y="5606"/>
                  </a:cubicBezTo>
                  <a:lnTo>
                    <a:pt x="5163" y="2566"/>
                  </a:lnTo>
                  <a:cubicBezTo>
                    <a:pt x="5163" y="1901"/>
                    <a:pt x="4878" y="1236"/>
                    <a:pt x="4403" y="729"/>
                  </a:cubicBezTo>
                  <a:cubicBezTo>
                    <a:pt x="3896" y="254"/>
                    <a:pt x="3263" y="1"/>
                    <a:pt x="256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9" name="Google Shape;989;p23"/>
          <p:cNvGrpSpPr/>
          <p:nvPr/>
        </p:nvGrpSpPr>
        <p:grpSpPr>
          <a:xfrm>
            <a:off x="5049464" y="1494746"/>
            <a:ext cx="994256" cy="1111795"/>
            <a:chOff x="5044655" y="1201022"/>
            <a:chExt cx="1268993" cy="1419011"/>
          </a:xfrm>
        </p:grpSpPr>
        <p:sp>
          <p:nvSpPr>
            <p:cNvPr id="990" name="Google Shape;990;p23"/>
            <p:cNvSpPr/>
            <p:nvPr/>
          </p:nvSpPr>
          <p:spPr>
            <a:xfrm>
              <a:off x="5502497" y="2249445"/>
              <a:ext cx="335039" cy="370588"/>
            </a:xfrm>
            <a:custGeom>
              <a:rect b="b" l="l" r="r" t="t"/>
              <a:pathLst>
                <a:path extrusionOk="0" h="11561" w="10452">
                  <a:moveTo>
                    <a:pt x="1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5044655" y="1201022"/>
              <a:ext cx="1268993" cy="1152826"/>
            </a:xfrm>
            <a:custGeom>
              <a:rect b="b" l="l" r="r" t="t"/>
              <a:pathLst>
                <a:path extrusionOk="0" h="35964" w="39588">
                  <a:moveTo>
                    <a:pt x="19142" y="1"/>
                  </a:moveTo>
                  <a:cubicBezTo>
                    <a:pt x="13558" y="1"/>
                    <a:pt x="8041" y="2456"/>
                    <a:pt x="4403" y="7119"/>
                  </a:cubicBezTo>
                  <a:cubicBezTo>
                    <a:pt x="2788" y="9210"/>
                    <a:pt x="1679" y="11490"/>
                    <a:pt x="1109" y="13897"/>
                  </a:cubicBezTo>
                  <a:cubicBezTo>
                    <a:pt x="1" y="18520"/>
                    <a:pt x="824" y="23397"/>
                    <a:pt x="3390" y="27451"/>
                  </a:cubicBezTo>
                  <a:cubicBezTo>
                    <a:pt x="4086" y="28496"/>
                    <a:pt x="4878" y="29509"/>
                    <a:pt x="5796" y="30428"/>
                  </a:cubicBezTo>
                  <a:cubicBezTo>
                    <a:pt x="6430" y="31093"/>
                    <a:pt x="7158" y="31726"/>
                    <a:pt x="7950" y="32296"/>
                  </a:cubicBezTo>
                  <a:cubicBezTo>
                    <a:pt x="11294" y="34769"/>
                    <a:pt x="15222" y="35963"/>
                    <a:pt x="19116" y="35963"/>
                  </a:cubicBezTo>
                  <a:cubicBezTo>
                    <a:pt x="24700" y="35963"/>
                    <a:pt x="30217" y="33508"/>
                    <a:pt x="33855" y="28844"/>
                  </a:cubicBezTo>
                  <a:cubicBezTo>
                    <a:pt x="39587" y="21497"/>
                    <a:pt x="38637" y="11236"/>
                    <a:pt x="31955" y="4998"/>
                  </a:cubicBezTo>
                  <a:cubicBezTo>
                    <a:pt x="31448" y="4523"/>
                    <a:pt x="30878" y="4079"/>
                    <a:pt x="30308" y="3668"/>
                  </a:cubicBezTo>
                  <a:cubicBezTo>
                    <a:pt x="26964" y="1195"/>
                    <a:pt x="23037" y="1"/>
                    <a:pt x="1914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5230446" y="1361201"/>
              <a:ext cx="1083203" cy="992647"/>
            </a:xfrm>
            <a:custGeom>
              <a:rect b="b" l="l" r="r" t="t"/>
              <a:pathLst>
                <a:path extrusionOk="0" h="30967" w="33792">
                  <a:moveTo>
                    <a:pt x="26159" y="1"/>
                  </a:moveTo>
                  <a:lnTo>
                    <a:pt x="19255" y="6714"/>
                  </a:lnTo>
                  <a:lnTo>
                    <a:pt x="0" y="25431"/>
                  </a:lnTo>
                  <a:cubicBezTo>
                    <a:pt x="634" y="26096"/>
                    <a:pt x="1362" y="26729"/>
                    <a:pt x="2154" y="27299"/>
                  </a:cubicBezTo>
                  <a:cubicBezTo>
                    <a:pt x="5498" y="29772"/>
                    <a:pt x="9426" y="30966"/>
                    <a:pt x="13320" y="30966"/>
                  </a:cubicBezTo>
                  <a:cubicBezTo>
                    <a:pt x="18904" y="30966"/>
                    <a:pt x="24421" y="28511"/>
                    <a:pt x="28059" y="23847"/>
                  </a:cubicBezTo>
                  <a:cubicBezTo>
                    <a:pt x="33791" y="16500"/>
                    <a:pt x="32841" y="6239"/>
                    <a:pt x="261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5297441" y="1466470"/>
              <a:ext cx="712679" cy="662513"/>
            </a:xfrm>
            <a:custGeom>
              <a:rect b="b" l="l" r="r" t="t"/>
              <a:pathLst>
                <a:path extrusionOk="0" h="20668" w="22233">
                  <a:moveTo>
                    <a:pt x="11098" y="1"/>
                  </a:moveTo>
                  <a:cubicBezTo>
                    <a:pt x="6140" y="1"/>
                    <a:pt x="1746" y="3610"/>
                    <a:pt x="919" y="8656"/>
                  </a:cubicBezTo>
                  <a:cubicBezTo>
                    <a:pt x="1" y="14293"/>
                    <a:pt x="3833" y="19613"/>
                    <a:pt x="9438" y="20532"/>
                  </a:cubicBezTo>
                  <a:cubicBezTo>
                    <a:pt x="10000" y="20623"/>
                    <a:pt x="10559" y="20668"/>
                    <a:pt x="11111" y="20668"/>
                  </a:cubicBezTo>
                  <a:cubicBezTo>
                    <a:pt x="16093" y="20668"/>
                    <a:pt x="20487" y="17056"/>
                    <a:pt x="21314" y="11981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4" y="45"/>
                    <a:pt x="11647" y="1"/>
                    <a:pt x="11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5746147" y="1705760"/>
              <a:ext cx="40646" cy="180309"/>
            </a:xfrm>
            <a:custGeom>
              <a:rect b="b" l="l" r="r" t="t"/>
              <a:pathLst>
                <a:path extrusionOk="0" h="5625" w="1268">
                  <a:moveTo>
                    <a:pt x="539" y="0"/>
                  </a:moveTo>
                  <a:cubicBezTo>
                    <a:pt x="475" y="0"/>
                    <a:pt x="409" y="16"/>
                    <a:pt x="349" y="51"/>
                  </a:cubicBezTo>
                  <a:cubicBezTo>
                    <a:pt x="127" y="146"/>
                    <a:pt x="0" y="399"/>
                    <a:pt x="95" y="621"/>
                  </a:cubicBezTo>
                  <a:cubicBezTo>
                    <a:pt x="285" y="1032"/>
                    <a:pt x="349" y="1444"/>
                    <a:pt x="349" y="1856"/>
                  </a:cubicBezTo>
                  <a:lnTo>
                    <a:pt x="349" y="5149"/>
                  </a:lnTo>
                  <a:cubicBezTo>
                    <a:pt x="349" y="5403"/>
                    <a:pt x="570" y="5624"/>
                    <a:pt x="792" y="5624"/>
                  </a:cubicBezTo>
                  <a:cubicBezTo>
                    <a:pt x="1045" y="5624"/>
                    <a:pt x="1267" y="5403"/>
                    <a:pt x="1267" y="5149"/>
                  </a:cubicBezTo>
                  <a:lnTo>
                    <a:pt x="1267" y="1856"/>
                  </a:lnTo>
                  <a:cubicBezTo>
                    <a:pt x="1267" y="1317"/>
                    <a:pt x="1140" y="779"/>
                    <a:pt x="950" y="272"/>
                  </a:cubicBezTo>
                  <a:cubicBezTo>
                    <a:pt x="881" y="111"/>
                    <a:pt x="712" y="0"/>
                    <a:pt x="5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5520768" y="1632258"/>
              <a:ext cx="217269" cy="184765"/>
            </a:xfrm>
            <a:custGeom>
              <a:rect b="b" l="l" r="r" t="t"/>
              <a:pathLst>
                <a:path extrusionOk="0" h="5764" w="6778">
                  <a:moveTo>
                    <a:pt x="4149" y="0"/>
                  </a:moveTo>
                  <a:cubicBezTo>
                    <a:pt x="1838" y="0"/>
                    <a:pt x="1" y="1869"/>
                    <a:pt x="1" y="4149"/>
                  </a:cubicBezTo>
                  <a:lnTo>
                    <a:pt x="1" y="5321"/>
                  </a:lnTo>
                  <a:cubicBezTo>
                    <a:pt x="1" y="5574"/>
                    <a:pt x="191" y="5764"/>
                    <a:pt x="444" y="5764"/>
                  </a:cubicBezTo>
                  <a:cubicBezTo>
                    <a:pt x="697" y="5764"/>
                    <a:pt x="887" y="5574"/>
                    <a:pt x="887" y="5321"/>
                  </a:cubicBezTo>
                  <a:lnTo>
                    <a:pt x="887" y="4149"/>
                  </a:lnTo>
                  <a:cubicBezTo>
                    <a:pt x="887" y="2375"/>
                    <a:pt x="2344" y="919"/>
                    <a:pt x="4118" y="919"/>
                  </a:cubicBezTo>
                  <a:cubicBezTo>
                    <a:pt x="4814" y="919"/>
                    <a:pt x="5448" y="1109"/>
                    <a:pt x="6018" y="1489"/>
                  </a:cubicBezTo>
                  <a:cubicBezTo>
                    <a:pt x="6097" y="1555"/>
                    <a:pt x="6193" y="1588"/>
                    <a:pt x="6287" y="1588"/>
                  </a:cubicBezTo>
                  <a:cubicBezTo>
                    <a:pt x="6418" y="1588"/>
                    <a:pt x="6546" y="1523"/>
                    <a:pt x="6620" y="1394"/>
                  </a:cubicBezTo>
                  <a:cubicBezTo>
                    <a:pt x="6778" y="1204"/>
                    <a:pt x="6715" y="919"/>
                    <a:pt x="6525" y="760"/>
                  </a:cubicBezTo>
                  <a:cubicBezTo>
                    <a:pt x="5828" y="254"/>
                    <a:pt x="5004" y="0"/>
                    <a:pt x="41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5578627" y="1691143"/>
              <a:ext cx="149280" cy="272083"/>
            </a:xfrm>
            <a:custGeom>
              <a:rect b="b" l="l" r="r" t="t"/>
              <a:pathLst>
                <a:path extrusionOk="0" h="8488" w="4657">
                  <a:moveTo>
                    <a:pt x="2344" y="0"/>
                  </a:moveTo>
                  <a:cubicBezTo>
                    <a:pt x="1046" y="0"/>
                    <a:pt x="1" y="1045"/>
                    <a:pt x="1" y="2312"/>
                  </a:cubicBezTo>
                  <a:lnTo>
                    <a:pt x="1" y="6239"/>
                  </a:lnTo>
                  <a:cubicBezTo>
                    <a:pt x="1" y="6460"/>
                    <a:pt x="191" y="6682"/>
                    <a:pt x="444" y="6682"/>
                  </a:cubicBezTo>
                  <a:cubicBezTo>
                    <a:pt x="698" y="6682"/>
                    <a:pt x="888" y="6460"/>
                    <a:pt x="888" y="6239"/>
                  </a:cubicBezTo>
                  <a:lnTo>
                    <a:pt x="888" y="2312"/>
                  </a:lnTo>
                  <a:cubicBezTo>
                    <a:pt x="888" y="1520"/>
                    <a:pt x="1553" y="887"/>
                    <a:pt x="2344" y="887"/>
                  </a:cubicBezTo>
                  <a:cubicBezTo>
                    <a:pt x="2693" y="887"/>
                    <a:pt x="3073" y="1045"/>
                    <a:pt x="3326" y="1298"/>
                  </a:cubicBezTo>
                  <a:cubicBezTo>
                    <a:pt x="3611" y="1583"/>
                    <a:pt x="3738" y="1932"/>
                    <a:pt x="3738" y="2312"/>
                  </a:cubicBezTo>
                  <a:lnTo>
                    <a:pt x="3738" y="8012"/>
                  </a:lnTo>
                  <a:cubicBezTo>
                    <a:pt x="3738" y="8266"/>
                    <a:pt x="3960" y="8487"/>
                    <a:pt x="4213" y="8487"/>
                  </a:cubicBezTo>
                  <a:cubicBezTo>
                    <a:pt x="4466" y="8487"/>
                    <a:pt x="4656" y="8266"/>
                    <a:pt x="4656" y="8012"/>
                  </a:cubicBezTo>
                  <a:lnTo>
                    <a:pt x="4656" y="2312"/>
                  </a:lnTo>
                  <a:cubicBezTo>
                    <a:pt x="4656" y="1710"/>
                    <a:pt x="4403" y="1108"/>
                    <a:pt x="3960" y="665"/>
                  </a:cubicBezTo>
                  <a:cubicBezTo>
                    <a:pt x="3548" y="222"/>
                    <a:pt x="2946" y="0"/>
                    <a:pt x="23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5521794" y="1841385"/>
              <a:ext cx="29459" cy="120815"/>
            </a:xfrm>
            <a:custGeom>
              <a:rect b="b" l="l" r="r" t="t"/>
              <a:pathLst>
                <a:path extrusionOk="0" h="3769" w="919">
                  <a:moveTo>
                    <a:pt x="444" y="0"/>
                  </a:moveTo>
                  <a:cubicBezTo>
                    <a:pt x="190" y="0"/>
                    <a:pt x="0" y="190"/>
                    <a:pt x="0" y="443"/>
                  </a:cubicBezTo>
                  <a:lnTo>
                    <a:pt x="0" y="3325"/>
                  </a:lnTo>
                  <a:cubicBezTo>
                    <a:pt x="0" y="3579"/>
                    <a:pt x="190" y="3769"/>
                    <a:pt x="444" y="3769"/>
                  </a:cubicBezTo>
                  <a:cubicBezTo>
                    <a:pt x="697" y="3769"/>
                    <a:pt x="919" y="3579"/>
                    <a:pt x="919" y="3325"/>
                  </a:cubicBezTo>
                  <a:lnTo>
                    <a:pt x="919" y="443"/>
                  </a:lnTo>
                  <a:cubicBezTo>
                    <a:pt x="919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5756276" y="1891102"/>
              <a:ext cx="28465" cy="72124"/>
            </a:xfrm>
            <a:custGeom>
              <a:rect b="b" l="l" r="r" t="t"/>
              <a:pathLst>
                <a:path extrusionOk="0" h="2250" w="888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774"/>
                  </a:lnTo>
                  <a:cubicBezTo>
                    <a:pt x="1" y="2028"/>
                    <a:pt x="191" y="2249"/>
                    <a:pt x="444" y="2249"/>
                  </a:cubicBezTo>
                  <a:cubicBezTo>
                    <a:pt x="698" y="2249"/>
                    <a:pt x="888" y="2028"/>
                    <a:pt x="888" y="1774"/>
                  </a:cubicBezTo>
                  <a:lnTo>
                    <a:pt x="888" y="444"/>
                  </a:ln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5638538" y="1747977"/>
              <a:ext cx="30484" cy="215249"/>
            </a:xfrm>
            <a:custGeom>
              <a:rect b="b" l="l" r="r" t="t"/>
              <a:pathLst>
                <a:path extrusionOk="0" h="6715" w="951">
                  <a:moveTo>
                    <a:pt x="475" y="0"/>
                  </a:moveTo>
                  <a:cubicBezTo>
                    <a:pt x="222" y="0"/>
                    <a:pt x="0" y="222"/>
                    <a:pt x="0" y="476"/>
                  </a:cubicBezTo>
                  <a:lnTo>
                    <a:pt x="0" y="4814"/>
                  </a:lnTo>
                  <a:cubicBezTo>
                    <a:pt x="0" y="5036"/>
                    <a:pt x="159" y="5194"/>
                    <a:pt x="317" y="5258"/>
                  </a:cubicBezTo>
                  <a:cubicBezTo>
                    <a:pt x="159" y="5321"/>
                    <a:pt x="64" y="5479"/>
                    <a:pt x="64" y="5669"/>
                  </a:cubicBezTo>
                  <a:lnTo>
                    <a:pt x="64" y="6239"/>
                  </a:lnTo>
                  <a:cubicBezTo>
                    <a:pt x="64" y="6493"/>
                    <a:pt x="254" y="6714"/>
                    <a:pt x="507" y="6714"/>
                  </a:cubicBezTo>
                  <a:cubicBezTo>
                    <a:pt x="760" y="6714"/>
                    <a:pt x="950" y="6493"/>
                    <a:pt x="950" y="6239"/>
                  </a:cubicBezTo>
                  <a:lnTo>
                    <a:pt x="950" y="5669"/>
                  </a:lnTo>
                  <a:cubicBezTo>
                    <a:pt x="950" y="5448"/>
                    <a:pt x="824" y="5289"/>
                    <a:pt x="634" y="5226"/>
                  </a:cubicBezTo>
                  <a:cubicBezTo>
                    <a:pt x="792" y="5163"/>
                    <a:pt x="919" y="5004"/>
                    <a:pt x="919" y="4814"/>
                  </a:cubicBezTo>
                  <a:lnTo>
                    <a:pt x="919" y="476"/>
                  </a:lnTo>
                  <a:cubicBezTo>
                    <a:pt x="919" y="222"/>
                    <a:pt x="729" y="0"/>
                    <a:pt x="475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3"/>
            <p:cNvSpPr/>
            <p:nvPr/>
          </p:nvSpPr>
          <p:spPr>
            <a:xfrm>
              <a:off x="5576608" y="1905335"/>
              <a:ext cx="29459" cy="56866"/>
            </a:xfrm>
            <a:custGeom>
              <a:rect b="b" l="l" r="r" t="t"/>
              <a:pathLst>
                <a:path extrusionOk="0" h="1774" w="919">
                  <a:moveTo>
                    <a:pt x="444" y="0"/>
                  </a:moveTo>
                  <a:cubicBezTo>
                    <a:pt x="191" y="0"/>
                    <a:pt x="1" y="222"/>
                    <a:pt x="1" y="444"/>
                  </a:cubicBezTo>
                  <a:lnTo>
                    <a:pt x="1" y="1330"/>
                  </a:lnTo>
                  <a:cubicBezTo>
                    <a:pt x="1" y="1584"/>
                    <a:pt x="191" y="1774"/>
                    <a:pt x="444" y="1774"/>
                  </a:cubicBezTo>
                  <a:cubicBezTo>
                    <a:pt x="697" y="1774"/>
                    <a:pt x="919" y="1584"/>
                    <a:pt x="919" y="1330"/>
                  </a:cubicBezTo>
                  <a:lnTo>
                    <a:pt x="919" y="444"/>
                  </a:lnTo>
                  <a:cubicBezTo>
                    <a:pt x="919" y="222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23"/>
          <p:cNvGrpSpPr/>
          <p:nvPr/>
        </p:nvGrpSpPr>
        <p:grpSpPr>
          <a:xfrm>
            <a:off x="3111582" y="1494746"/>
            <a:ext cx="987877" cy="1111795"/>
            <a:chOff x="2870204" y="1201022"/>
            <a:chExt cx="1260851" cy="1419011"/>
          </a:xfrm>
        </p:grpSpPr>
        <p:sp>
          <p:nvSpPr>
            <p:cNvPr id="1002" name="Google Shape;1002;p23"/>
            <p:cNvSpPr/>
            <p:nvPr/>
          </p:nvSpPr>
          <p:spPr>
            <a:xfrm>
              <a:off x="3323975" y="2249445"/>
              <a:ext cx="334013" cy="370588"/>
            </a:xfrm>
            <a:custGeom>
              <a:rect b="b" l="l" r="r" t="t"/>
              <a:pathLst>
                <a:path extrusionOk="0" h="11561" w="10420">
                  <a:moveTo>
                    <a:pt x="1" y="1"/>
                  </a:moveTo>
                  <a:lnTo>
                    <a:pt x="5226" y="11560"/>
                  </a:lnTo>
                  <a:lnTo>
                    <a:pt x="1042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2870204" y="1201022"/>
              <a:ext cx="1260851" cy="1152826"/>
            </a:xfrm>
            <a:custGeom>
              <a:rect b="b" l="l" r="r" t="t"/>
              <a:pathLst>
                <a:path extrusionOk="0" h="35964" w="39334">
                  <a:moveTo>
                    <a:pt x="19110" y="1"/>
                  </a:moveTo>
                  <a:cubicBezTo>
                    <a:pt x="13526" y="1"/>
                    <a:pt x="8009" y="2456"/>
                    <a:pt x="4371" y="7119"/>
                  </a:cubicBezTo>
                  <a:cubicBezTo>
                    <a:pt x="2693" y="9241"/>
                    <a:pt x="1616" y="11616"/>
                    <a:pt x="1046" y="14055"/>
                  </a:cubicBezTo>
                  <a:cubicBezTo>
                    <a:pt x="1" y="18584"/>
                    <a:pt x="824" y="23334"/>
                    <a:pt x="3294" y="27324"/>
                  </a:cubicBezTo>
                  <a:cubicBezTo>
                    <a:pt x="4181" y="28749"/>
                    <a:pt x="5290" y="30079"/>
                    <a:pt x="6620" y="31251"/>
                  </a:cubicBezTo>
                  <a:cubicBezTo>
                    <a:pt x="7031" y="31600"/>
                    <a:pt x="7475" y="31980"/>
                    <a:pt x="7918" y="32296"/>
                  </a:cubicBezTo>
                  <a:cubicBezTo>
                    <a:pt x="11262" y="34769"/>
                    <a:pt x="15195" y="35963"/>
                    <a:pt x="19096" y="35963"/>
                  </a:cubicBezTo>
                  <a:cubicBezTo>
                    <a:pt x="24689" y="35963"/>
                    <a:pt x="30217" y="33508"/>
                    <a:pt x="33855" y="28844"/>
                  </a:cubicBezTo>
                  <a:cubicBezTo>
                    <a:pt x="39334" y="21814"/>
                    <a:pt x="38669" y="12123"/>
                    <a:pt x="32747" y="5853"/>
                  </a:cubicBezTo>
                  <a:cubicBezTo>
                    <a:pt x="32018" y="5061"/>
                    <a:pt x="31195" y="4333"/>
                    <a:pt x="30276" y="3668"/>
                  </a:cubicBezTo>
                  <a:cubicBezTo>
                    <a:pt x="26932" y="1195"/>
                    <a:pt x="23005" y="1"/>
                    <a:pt x="1911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3082376" y="1388608"/>
              <a:ext cx="1048679" cy="965240"/>
            </a:xfrm>
            <a:custGeom>
              <a:rect b="b" l="l" r="r" t="t"/>
              <a:pathLst>
                <a:path extrusionOk="0" h="30112" w="32715">
                  <a:moveTo>
                    <a:pt x="26128" y="1"/>
                  </a:moveTo>
                  <a:lnTo>
                    <a:pt x="18685" y="7221"/>
                  </a:lnTo>
                  <a:lnTo>
                    <a:pt x="9216" y="16437"/>
                  </a:lnTo>
                  <a:lnTo>
                    <a:pt x="1" y="25399"/>
                  </a:lnTo>
                  <a:cubicBezTo>
                    <a:pt x="412" y="25748"/>
                    <a:pt x="856" y="26128"/>
                    <a:pt x="1299" y="26444"/>
                  </a:cubicBezTo>
                  <a:cubicBezTo>
                    <a:pt x="4643" y="28917"/>
                    <a:pt x="8571" y="30111"/>
                    <a:pt x="12466" y="30111"/>
                  </a:cubicBezTo>
                  <a:cubicBezTo>
                    <a:pt x="18049" y="30111"/>
                    <a:pt x="23566" y="27656"/>
                    <a:pt x="27204" y="22992"/>
                  </a:cubicBezTo>
                  <a:cubicBezTo>
                    <a:pt x="32715" y="15962"/>
                    <a:pt x="32050" y="6271"/>
                    <a:pt x="2612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3147352" y="1440377"/>
              <a:ext cx="662929" cy="662929"/>
            </a:xfrm>
            <a:custGeom>
              <a:rect b="b" l="l" r="r" t="t"/>
              <a:pathLst>
                <a:path extrusionOk="0" h="20681" w="20681">
                  <a:moveTo>
                    <a:pt x="10325" y="1"/>
                  </a:moveTo>
                  <a:cubicBezTo>
                    <a:pt x="4624" y="1"/>
                    <a:pt x="0" y="4624"/>
                    <a:pt x="0" y="10357"/>
                  </a:cubicBezTo>
                  <a:cubicBezTo>
                    <a:pt x="0" y="16057"/>
                    <a:pt x="4624" y="20681"/>
                    <a:pt x="10325" y="20681"/>
                  </a:cubicBezTo>
                  <a:cubicBezTo>
                    <a:pt x="16025" y="20681"/>
                    <a:pt x="20680" y="16057"/>
                    <a:pt x="20680" y="10357"/>
                  </a:cubicBezTo>
                  <a:cubicBezTo>
                    <a:pt x="20680" y="4624"/>
                    <a:pt x="16025" y="1"/>
                    <a:pt x="10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3276277" y="1668801"/>
              <a:ext cx="405079" cy="206114"/>
            </a:xfrm>
            <a:custGeom>
              <a:rect b="b" l="l" r="r" t="t"/>
              <a:pathLst>
                <a:path extrusionOk="0" h="6430" w="12637">
                  <a:moveTo>
                    <a:pt x="11718" y="2154"/>
                  </a:moveTo>
                  <a:lnTo>
                    <a:pt x="11718" y="4307"/>
                  </a:lnTo>
                  <a:lnTo>
                    <a:pt x="11021" y="4307"/>
                  </a:lnTo>
                  <a:lnTo>
                    <a:pt x="11021" y="2154"/>
                  </a:lnTo>
                  <a:close/>
                  <a:moveTo>
                    <a:pt x="10135" y="919"/>
                  </a:moveTo>
                  <a:lnTo>
                    <a:pt x="10135" y="1679"/>
                  </a:lnTo>
                  <a:lnTo>
                    <a:pt x="10135" y="4751"/>
                  </a:lnTo>
                  <a:lnTo>
                    <a:pt x="10135" y="5511"/>
                  </a:lnTo>
                  <a:lnTo>
                    <a:pt x="887" y="5511"/>
                  </a:lnTo>
                  <a:lnTo>
                    <a:pt x="887" y="919"/>
                  </a:lnTo>
                  <a:close/>
                  <a:moveTo>
                    <a:pt x="444" y="0"/>
                  </a:moveTo>
                  <a:cubicBezTo>
                    <a:pt x="190" y="0"/>
                    <a:pt x="0" y="222"/>
                    <a:pt x="0" y="475"/>
                  </a:cubicBezTo>
                  <a:lnTo>
                    <a:pt x="0" y="5954"/>
                  </a:lnTo>
                  <a:cubicBezTo>
                    <a:pt x="0" y="6207"/>
                    <a:pt x="190" y="6429"/>
                    <a:pt x="444" y="6429"/>
                  </a:cubicBezTo>
                  <a:lnTo>
                    <a:pt x="10578" y="6429"/>
                  </a:lnTo>
                  <a:cubicBezTo>
                    <a:pt x="10831" y="6429"/>
                    <a:pt x="11021" y="6207"/>
                    <a:pt x="11021" y="5954"/>
                  </a:cubicBezTo>
                  <a:lnTo>
                    <a:pt x="11021" y="5194"/>
                  </a:lnTo>
                  <a:lnTo>
                    <a:pt x="12193" y="5194"/>
                  </a:lnTo>
                  <a:cubicBezTo>
                    <a:pt x="12415" y="5194"/>
                    <a:pt x="12636" y="5004"/>
                    <a:pt x="12636" y="4751"/>
                  </a:cubicBezTo>
                  <a:lnTo>
                    <a:pt x="12636" y="1679"/>
                  </a:lnTo>
                  <a:cubicBezTo>
                    <a:pt x="12636" y="1425"/>
                    <a:pt x="12415" y="1235"/>
                    <a:pt x="12193" y="1235"/>
                  </a:cubicBezTo>
                  <a:lnTo>
                    <a:pt x="11021" y="1235"/>
                  </a:lnTo>
                  <a:lnTo>
                    <a:pt x="11021" y="475"/>
                  </a:lnTo>
                  <a:cubicBezTo>
                    <a:pt x="11021" y="222"/>
                    <a:pt x="10831" y="0"/>
                    <a:pt x="1057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3318910" y="1708389"/>
              <a:ext cx="37601" cy="126938"/>
            </a:xfrm>
            <a:custGeom>
              <a:rect b="b" l="l" r="r" t="t"/>
              <a:pathLst>
                <a:path extrusionOk="0" h="3960" w="1173">
                  <a:moveTo>
                    <a:pt x="1" y="0"/>
                  </a:moveTo>
                  <a:lnTo>
                    <a:pt x="1" y="3959"/>
                  </a:lnTo>
                  <a:lnTo>
                    <a:pt x="1172" y="395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3"/>
            <p:cNvSpPr/>
            <p:nvPr/>
          </p:nvSpPr>
          <p:spPr>
            <a:xfrm>
              <a:off x="3373724" y="1708389"/>
              <a:ext cx="37601" cy="126938"/>
            </a:xfrm>
            <a:custGeom>
              <a:rect b="b" l="l" r="r" t="t"/>
              <a:pathLst>
                <a:path extrusionOk="0" h="3960" w="1173">
                  <a:moveTo>
                    <a:pt x="1" y="0"/>
                  </a:moveTo>
                  <a:lnTo>
                    <a:pt x="1" y="3959"/>
                  </a:lnTo>
                  <a:lnTo>
                    <a:pt x="1172" y="395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3428538" y="1708389"/>
              <a:ext cx="37601" cy="126938"/>
            </a:xfrm>
            <a:custGeom>
              <a:rect b="b" l="l" r="r" t="t"/>
              <a:pathLst>
                <a:path extrusionOk="0" h="3960" w="1173">
                  <a:moveTo>
                    <a:pt x="1" y="0"/>
                  </a:moveTo>
                  <a:lnTo>
                    <a:pt x="1" y="3959"/>
                  </a:lnTo>
                  <a:lnTo>
                    <a:pt x="1173" y="3959"/>
                  </a:lnTo>
                  <a:lnTo>
                    <a:pt x="1173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0" name="Google Shape;1010;p23"/>
          <p:cNvSpPr txBox="1"/>
          <p:nvPr/>
        </p:nvSpPr>
        <p:spPr>
          <a:xfrm>
            <a:off x="887900" y="2807700"/>
            <a:ext cx="1572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AI-Powered Personalization</a:t>
            </a:r>
            <a:endParaRPr sz="120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11" name="Google Shape;1011;p23"/>
          <p:cNvSpPr txBox="1"/>
          <p:nvPr/>
        </p:nvSpPr>
        <p:spPr>
          <a:xfrm>
            <a:off x="887900" y="3288949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Uses ML models to predict preferences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12" name="Google Shape;1012;p23"/>
          <p:cNvSpPr txBox="1"/>
          <p:nvPr/>
        </p:nvSpPr>
        <p:spPr>
          <a:xfrm>
            <a:off x="2837516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User Behaviour Trackin</a:t>
            </a:r>
            <a:r>
              <a:rPr lang="en" sz="15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g</a:t>
            </a:r>
            <a:endParaRPr sz="150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13" name="Google Shape;1013;p23"/>
          <p:cNvSpPr txBox="1"/>
          <p:nvPr/>
        </p:nvSpPr>
        <p:spPr>
          <a:xfrm>
            <a:off x="2837515" y="3288988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Tracks history and past purchases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14" name="Google Shape;1014;p23"/>
          <p:cNvSpPr txBox="1"/>
          <p:nvPr/>
        </p:nvSpPr>
        <p:spPr>
          <a:xfrm>
            <a:off x="4787344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Secure login &amp; Signup</a:t>
            </a:r>
            <a:endParaRPr sz="120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15" name="Google Shape;1015;p23"/>
          <p:cNvSpPr txBox="1"/>
          <p:nvPr/>
        </p:nvSpPr>
        <p:spPr>
          <a:xfrm>
            <a:off x="4787343" y="3288988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User can login securely ensuring safe and 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personal</a:t>
            </a: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 recommendations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16" name="Google Shape;1016;p23"/>
          <p:cNvSpPr txBox="1"/>
          <p:nvPr/>
        </p:nvSpPr>
        <p:spPr>
          <a:xfrm>
            <a:off x="6736702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Personalized Home Page</a:t>
            </a:r>
            <a:endParaRPr sz="12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017" name="Google Shape;1017;p23"/>
          <p:cNvSpPr txBox="1"/>
          <p:nvPr/>
        </p:nvSpPr>
        <p:spPr>
          <a:xfrm>
            <a:off x="6736700" y="3288988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Home page offer personalised experience to the user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18" name="Google Shape;1018;p23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Features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3" name="Google Shape;1023;p24"/>
          <p:cNvGrpSpPr/>
          <p:nvPr/>
        </p:nvGrpSpPr>
        <p:grpSpPr>
          <a:xfrm>
            <a:off x="2531507" y="800088"/>
            <a:ext cx="3770514" cy="2702649"/>
            <a:chOff x="2523825" y="1354400"/>
            <a:chExt cx="4476450" cy="3155825"/>
          </a:xfrm>
        </p:grpSpPr>
        <p:sp>
          <p:nvSpPr>
            <p:cNvPr id="1024" name="Google Shape;1024;p24"/>
            <p:cNvSpPr/>
            <p:nvPr/>
          </p:nvSpPr>
          <p:spPr>
            <a:xfrm>
              <a:off x="5135725" y="2136600"/>
              <a:ext cx="424400" cy="668250"/>
            </a:xfrm>
            <a:custGeom>
              <a:rect b="b" l="l" r="r" t="t"/>
              <a:pathLst>
                <a:path extrusionOk="0" h="26730" w="16976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4"/>
            <p:cNvSpPr/>
            <p:nvPr/>
          </p:nvSpPr>
          <p:spPr>
            <a:xfrm>
              <a:off x="5908450" y="1686925"/>
              <a:ext cx="424400" cy="544725"/>
            </a:xfrm>
            <a:custGeom>
              <a:rect b="b" l="l" r="r" t="t"/>
              <a:pathLst>
                <a:path extrusionOk="0" h="21789" w="16976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4"/>
            <p:cNvSpPr/>
            <p:nvPr/>
          </p:nvSpPr>
          <p:spPr>
            <a:xfrm>
              <a:off x="5649575" y="1566175"/>
              <a:ext cx="265250" cy="530875"/>
            </a:xfrm>
            <a:custGeom>
              <a:rect b="b" l="l" r="r" t="t"/>
              <a:pathLst>
                <a:path extrusionOk="0" h="21235" w="1061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4"/>
            <p:cNvSpPr/>
            <p:nvPr/>
          </p:nvSpPr>
          <p:spPr>
            <a:xfrm>
              <a:off x="5423925" y="1354400"/>
              <a:ext cx="266825" cy="266825"/>
            </a:xfrm>
            <a:custGeom>
              <a:rect b="b" l="l" r="r" t="t"/>
              <a:pathLst>
                <a:path extrusionOk="0" h="10673" w="10673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4"/>
            <p:cNvSpPr/>
            <p:nvPr/>
          </p:nvSpPr>
          <p:spPr>
            <a:xfrm>
              <a:off x="5454000" y="1392975"/>
              <a:ext cx="206675" cy="188875"/>
            </a:xfrm>
            <a:custGeom>
              <a:rect b="b" l="l" r="r" t="t"/>
              <a:pathLst>
                <a:path extrusionOk="0" h="7555" w="8267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4"/>
            <p:cNvSpPr/>
            <p:nvPr/>
          </p:nvSpPr>
          <p:spPr>
            <a:xfrm>
              <a:off x="2750250" y="4349475"/>
              <a:ext cx="4052875" cy="160750"/>
            </a:xfrm>
            <a:custGeom>
              <a:rect b="b" l="l" r="r" t="t"/>
              <a:pathLst>
                <a:path extrusionOk="0" h="6430" w="162115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4"/>
            <p:cNvSpPr/>
            <p:nvPr/>
          </p:nvSpPr>
          <p:spPr>
            <a:xfrm>
              <a:off x="2523825" y="3132600"/>
              <a:ext cx="443400" cy="216175"/>
            </a:xfrm>
            <a:custGeom>
              <a:rect b="b" l="l" r="r" t="t"/>
              <a:pathLst>
                <a:path extrusionOk="0" h="8647" w="17736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2632300" y="3202275"/>
              <a:ext cx="124325" cy="24575"/>
            </a:xfrm>
            <a:custGeom>
              <a:rect b="b" l="l" r="r" t="t"/>
              <a:pathLst>
                <a:path extrusionOk="0" h="983" w="497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2788275" y="3202275"/>
              <a:ext cx="68900" cy="24575"/>
            </a:xfrm>
            <a:custGeom>
              <a:rect b="b" l="l" r="r" t="t"/>
              <a:pathLst>
                <a:path extrusionOk="0" h="983" w="2756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2703550" y="3253725"/>
              <a:ext cx="153625" cy="25375"/>
            </a:xfrm>
            <a:custGeom>
              <a:rect b="b" l="l" r="r" t="t"/>
              <a:pathLst>
                <a:path extrusionOk="0" h="1015" w="6145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5697075" y="2062200"/>
              <a:ext cx="443375" cy="215375"/>
            </a:xfrm>
            <a:custGeom>
              <a:rect b="b" l="l" r="r" t="t"/>
              <a:pathLst>
                <a:path extrusionOk="0" h="8615" w="17735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5754075" y="2127100"/>
              <a:ext cx="99775" cy="25375"/>
            </a:xfrm>
            <a:custGeom>
              <a:rect b="b" l="l" r="r" t="t"/>
              <a:pathLst>
                <a:path extrusionOk="0" h="1015" w="3991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5879175" y="2127100"/>
              <a:ext cx="63350" cy="25375"/>
            </a:xfrm>
            <a:custGeom>
              <a:rect b="b" l="l" r="r" t="t"/>
              <a:pathLst>
                <a:path extrusionOk="0" h="1015" w="253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6028800" y="2127100"/>
              <a:ext cx="53875" cy="25375"/>
            </a:xfrm>
            <a:custGeom>
              <a:rect b="b" l="l" r="r" t="t"/>
              <a:pathLst>
                <a:path extrusionOk="0" h="1015" w="215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5879175" y="2186500"/>
              <a:ext cx="136200" cy="25350"/>
            </a:xfrm>
            <a:custGeom>
              <a:rect b="b" l="l" r="r" t="t"/>
              <a:pathLst>
                <a:path extrusionOk="0" h="1014" w="5448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3475475" y="2363050"/>
              <a:ext cx="443400" cy="215375"/>
            </a:xfrm>
            <a:custGeom>
              <a:rect b="b" l="l" r="r" t="t"/>
              <a:pathLst>
                <a:path extrusionOk="0" h="8615" w="17736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3568125" y="2419250"/>
              <a:ext cx="64150" cy="25375"/>
            </a:xfrm>
            <a:custGeom>
              <a:rect b="b" l="l" r="r" t="t"/>
              <a:pathLst>
                <a:path extrusionOk="0" h="1015" w="2566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3671050" y="2419250"/>
              <a:ext cx="45925" cy="25375"/>
            </a:xfrm>
            <a:custGeom>
              <a:rect b="b" l="l" r="r" t="t"/>
              <a:pathLst>
                <a:path extrusionOk="0" h="1015" w="1837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3663125" y="2476250"/>
              <a:ext cx="119575" cy="25375"/>
            </a:xfrm>
            <a:custGeom>
              <a:rect b="b" l="l" r="r" t="t"/>
              <a:pathLst>
                <a:path extrusionOk="0" h="1015" w="47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3815925" y="2476250"/>
              <a:ext cx="52275" cy="25375"/>
            </a:xfrm>
            <a:custGeom>
              <a:rect b="b" l="l" r="r" t="t"/>
              <a:pathLst>
                <a:path extrusionOk="0" h="1015" w="2091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5309925" y="2437475"/>
              <a:ext cx="1383150" cy="1963475"/>
            </a:xfrm>
            <a:custGeom>
              <a:rect b="b" l="l" r="r" t="t"/>
              <a:pathLst>
                <a:path extrusionOk="0" h="78539" w="55326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4"/>
            <p:cNvSpPr/>
            <p:nvPr/>
          </p:nvSpPr>
          <p:spPr>
            <a:xfrm>
              <a:off x="5408875" y="2618775"/>
              <a:ext cx="1170200" cy="1618300"/>
            </a:xfrm>
            <a:custGeom>
              <a:rect b="b" l="l" r="r" t="t"/>
              <a:pathLst>
                <a:path extrusionOk="0" h="64732" w="46808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5484100" y="2655975"/>
              <a:ext cx="1052225" cy="1524900"/>
            </a:xfrm>
            <a:custGeom>
              <a:rect b="b" l="l" r="r" t="t"/>
              <a:pathLst>
                <a:path extrusionOk="0" h="60996" w="42089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5488050" y="3919575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5488050" y="3667000"/>
              <a:ext cx="1043525" cy="7950"/>
            </a:xfrm>
            <a:custGeom>
              <a:rect b="b" l="l" r="r" t="t"/>
              <a:pathLst>
                <a:path extrusionOk="0" h="318" w="41741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5488050" y="3413650"/>
              <a:ext cx="1043525" cy="8750"/>
            </a:xfrm>
            <a:custGeom>
              <a:rect b="b" l="l" r="r" t="t"/>
              <a:pathLst>
                <a:path extrusionOk="0" h="350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488050" y="3161100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5488050" y="2908550"/>
              <a:ext cx="1043525" cy="7925"/>
            </a:xfrm>
            <a:custGeom>
              <a:rect b="b" l="l" r="r" t="t"/>
              <a:pathLst>
                <a:path extrusionOk="0" h="317" w="41741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635340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617922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6005850" y="2659950"/>
              <a:ext cx="8725" cy="1516950"/>
            </a:xfrm>
            <a:custGeom>
              <a:rect b="b" l="l" r="r" t="t"/>
              <a:pathLst>
                <a:path extrusionOk="0" h="60678" w="349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583165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565747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5665400" y="3611600"/>
              <a:ext cx="104525" cy="212200"/>
            </a:xfrm>
            <a:custGeom>
              <a:rect b="b" l="l" r="r" t="t"/>
              <a:pathLst>
                <a:path extrusionOk="0" h="8488" w="4181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5814250" y="3442950"/>
              <a:ext cx="104525" cy="380850"/>
            </a:xfrm>
            <a:custGeom>
              <a:rect b="b" l="l" r="r" t="t"/>
              <a:pathLst>
                <a:path extrusionOk="0" h="15234" w="4181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5962300" y="3735900"/>
              <a:ext cx="104525" cy="87900"/>
            </a:xfrm>
            <a:custGeom>
              <a:rect b="b" l="l" r="r" t="t"/>
              <a:pathLst>
                <a:path extrusionOk="0" h="3516" w="4181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6110350" y="3544300"/>
              <a:ext cx="104525" cy="279500"/>
            </a:xfrm>
            <a:custGeom>
              <a:rect b="b" l="l" r="r" t="t"/>
              <a:pathLst>
                <a:path extrusionOk="0" h="11180" w="4181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6259200" y="3648800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6089775" y="3891850"/>
              <a:ext cx="138575" cy="24575"/>
            </a:xfrm>
            <a:custGeom>
              <a:rect b="b" l="l" r="r" t="t"/>
              <a:pathLst>
                <a:path extrusionOk="0" h="983" w="554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6324125" y="3891850"/>
              <a:ext cx="53050" cy="24575"/>
            </a:xfrm>
            <a:custGeom>
              <a:rect b="b" l="l" r="r" t="t"/>
              <a:pathLst>
                <a:path extrusionOk="0" h="983" w="2122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6146775" y="3936200"/>
              <a:ext cx="60200" cy="25350"/>
            </a:xfrm>
            <a:custGeom>
              <a:rect b="b" l="l" r="r" t="t"/>
              <a:pathLst>
                <a:path extrusionOk="0" h="1014" w="2408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6243350" y="3936200"/>
              <a:ext cx="106125" cy="25350"/>
            </a:xfrm>
            <a:custGeom>
              <a:rect b="b" l="l" r="r" t="t"/>
              <a:pathLst>
                <a:path extrusionOk="0" h="1014" w="4245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6271850" y="3225225"/>
              <a:ext cx="137800" cy="25375"/>
            </a:xfrm>
            <a:custGeom>
              <a:rect b="b" l="l" r="r" t="t"/>
              <a:pathLst>
                <a:path extrusionOk="0" h="1015" w="5512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328075" y="3270350"/>
              <a:ext cx="60975" cy="25375"/>
            </a:xfrm>
            <a:custGeom>
              <a:rect b="b" l="l" r="r" t="t"/>
              <a:pathLst>
                <a:path extrusionOk="0" h="1015" w="243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5649575" y="3891850"/>
              <a:ext cx="113225" cy="24575"/>
            </a:xfrm>
            <a:custGeom>
              <a:rect b="b" l="l" r="r" t="t"/>
              <a:pathLst>
                <a:path extrusionOk="0" h="983" w="452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5794450" y="3891850"/>
              <a:ext cx="58625" cy="24575"/>
            </a:xfrm>
            <a:custGeom>
              <a:rect b="b" l="l" r="r" t="t"/>
              <a:pathLst>
                <a:path extrusionOk="0" h="983" w="2345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5746150" y="3936200"/>
              <a:ext cx="121950" cy="25350"/>
            </a:xfrm>
            <a:custGeom>
              <a:rect b="b" l="l" r="r" t="t"/>
              <a:pathLst>
                <a:path extrusionOk="0" h="1014" w="4878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5552175" y="2762075"/>
              <a:ext cx="113250" cy="24575"/>
            </a:xfrm>
            <a:custGeom>
              <a:rect b="b" l="l" r="r" t="t"/>
              <a:pathLst>
                <a:path extrusionOk="0" h="983" w="453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5697075" y="276207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5647975" y="2806400"/>
              <a:ext cx="122750" cy="25375"/>
            </a:xfrm>
            <a:custGeom>
              <a:rect b="b" l="l" r="r" t="t"/>
              <a:pathLst>
                <a:path extrusionOk="0" h="1015" w="491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5753275" y="2773150"/>
              <a:ext cx="547125" cy="547100"/>
            </a:xfrm>
            <a:custGeom>
              <a:rect b="b" l="l" r="r" t="t"/>
              <a:pathLst>
                <a:path extrusionOk="0" h="21884" w="21885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6012975" y="2804200"/>
              <a:ext cx="202700" cy="448775"/>
            </a:xfrm>
            <a:custGeom>
              <a:rect b="b" l="l" r="r" t="t"/>
              <a:pathLst>
                <a:path extrusionOk="0" h="17951" w="8108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5752500" y="3033625"/>
              <a:ext cx="287400" cy="38025"/>
            </a:xfrm>
            <a:custGeom>
              <a:rect b="b" l="l" r="r" t="t"/>
              <a:pathLst>
                <a:path extrusionOk="0" h="1521" w="11496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5476175" y="4097700"/>
              <a:ext cx="1068075" cy="25375"/>
            </a:xfrm>
            <a:custGeom>
              <a:rect b="b" l="l" r="r" t="t"/>
              <a:pathLst>
                <a:path extrusionOk="0" h="1015" w="42723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6432575" y="2697950"/>
              <a:ext cx="70500" cy="69700"/>
            </a:xfrm>
            <a:custGeom>
              <a:rect b="b" l="l" r="r" t="t"/>
              <a:pathLst>
                <a:path extrusionOk="0" h="2788" w="282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5565650" y="3215725"/>
              <a:ext cx="68100" cy="68125"/>
            </a:xfrm>
            <a:custGeom>
              <a:rect b="b" l="l" r="r" t="t"/>
              <a:pathLst>
                <a:path extrusionOk="0" h="2725" w="2724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6265525" y="3410500"/>
              <a:ext cx="182125" cy="75225"/>
            </a:xfrm>
            <a:custGeom>
              <a:rect b="b" l="l" r="r" t="t"/>
              <a:pathLst>
                <a:path extrusionOk="0" h="3009" w="7285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5517350" y="4004275"/>
              <a:ext cx="148875" cy="74450"/>
            </a:xfrm>
            <a:custGeom>
              <a:rect b="b" l="l" r="r" t="t"/>
              <a:pathLst>
                <a:path extrusionOk="0" h="2978" w="5955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5697850" y="4004275"/>
              <a:ext cx="87125" cy="74450"/>
            </a:xfrm>
            <a:custGeom>
              <a:rect b="b" l="l" r="r" t="t"/>
              <a:pathLst>
                <a:path extrusionOk="0" h="2978" w="3485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6430200" y="4004275"/>
              <a:ext cx="57825" cy="57050"/>
            </a:xfrm>
            <a:custGeom>
              <a:rect b="b" l="l" r="r" t="t"/>
              <a:pathLst>
                <a:path extrusionOk="0" h="2282" w="2313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3492900" y="3838025"/>
              <a:ext cx="2062475" cy="228050"/>
            </a:xfrm>
            <a:custGeom>
              <a:rect b="b" l="l" r="r" t="t"/>
              <a:pathLst>
                <a:path extrusionOk="0" h="9122" w="82499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3492900" y="2784250"/>
              <a:ext cx="2061675" cy="1053800"/>
            </a:xfrm>
            <a:custGeom>
              <a:rect b="b" l="l" r="r" t="t"/>
              <a:pathLst>
                <a:path extrusionOk="0" h="42152" w="82467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4313125" y="4066050"/>
              <a:ext cx="437850" cy="106900"/>
            </a:xfrm>
            <a:custGeom>
              <a:rect b="b" l="l" r="r" t="t"/>
              <a:pathLst>
                <a:path extrusionOk="0" h="4276" w="17514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4103325" y="4066050"/>
              <a:ext cx="841625" cy="291375"/>
            </a:xfrm>
            <a:custGeom>
              <a:rect b="b" l="l" r="r" t="t"/>
              <a:pathLst>
                <a:path extrusionOk="0" h="11655" w="33665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4098575" y="4344725"/>
              <a:ext cx="850325" cy="71275"/>
            </a:xfrm>
            <a:custGeom>
              <a:rect b="b" l="l" r="r" t="t"/>
              <a:pathLst>
                <a:path extrusionOk="0" h="2851" w="34013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780350" y="3284150"/>
              <a:ext cx="666650" cy="397925"/>
            </a:xfrm>
            <a:custGeom>
              <a:rect b="b" l="l" r="r" t="t"/>
              <a:pathLst>
                <a:path extrusionOk="0" h="15917" w="26666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2823100" y="3373275"/>
              <a:ext cx="950100" cy="969100"/>
            </a:xfrm>
            <a:custGeom>
              <a:rect b="b" l="l" r="r" t="t"/>
              <a:pathLst>
                <a:path extrusionOk="0" h="38764" w="38004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3149300" y="4032775"/>
              <a:ext cx="674575" cy="414925"/>
            </a:xfrm>
            <a:custGeom>
              <a:rect b="b" l="l" r="r" t="t"/>
              <a:pathLst>
                <a:path extrusionOk="0" h="16597" w="26983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3043200" y="3436475"/>
              <a:ext cx="129075" cy="73150"/>
            </a:xfrm>
            <a:custGeom>
              <a:rect b="b" l="l" r="r" t="t"/>
              <a:pathLst>
                <a:path extrusionOk="0" h="2926" w="5163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3424825" y="4200850"/>
              <a:ext cx="148075" cy="97975"/>
            </a:xfrm>
            <a:custGeom>
              <a:rect b="b" l="l" r="r" t="t"/>
              <a:pathLst>
                <a:path extrusionOk="0" h="3919" w="5923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3085150" y="3823775"/>
              <a:ext cx="149675" cy="126700"/>
            </a:xfrm>
            <a:custGeom>
              <a:rect b="b" l="l" r="r" t="t"/>
              <a:pathLst>
                <a:path extrusionOk="0" h="5068" w="5987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3259350" y="3683625"/>
              <a:ext cx="58600" cy="311975"/>
            </a:xfrm>
            <a:custGeom>
              <a:rect b="b" l="l" r="r" t="t"/>
              <a:pathLst>
                <a:path extrusionOk="0" h="12479" w="2344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3342475" y="3728775"/>
              <a:ext cx="149650" cy="126700"/>
            </a:xfrm>
            <a:custGeom>
              <a:rect b="b" l="l" r="r" t="t"/>
              <a:pathLst>
                <a:path extrusionOk="0" h="5068" w="5986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3644925" y="3248200"/>
              <a:ext cx="1771100" cy="341250"/>
            </a:xfrm>
            <a:custGeom>
              <a:rect b="b" l="l" r="r" t="t"/>
              <a:pathLst>
                <a:path extrusionOk="0" h="13650" w="70844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4161125" y="32038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4571225" y="3445325"/>
              <a:ext cx="75250" cy="76025"/>
            </a:xfrm>
            <a:custGeom>
              <a:rect b="b" l="l" r="r" t="t"/>
              <a:pathLst>
                <a:path extrusionOk="0" h="3041" w="301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19100" y="344532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5355050" y="330597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377200" y="33281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3592650" y="3524500"/>
              <a:ext cx="104550" cy="105325"/>
            </a:xfrm>
            <a:custGeom>
              <a:rect b="b" l="l" r="r" t="t"/>
              <a:pathLst>
                <a:path extrusionOk="0" h="4213" w="4182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3614825" y="3546675"/>
              <a:ext cx="61000" cy="60975"/>
            </a:xfrm>
            <a:custGeom>
              <a:rect b="b" l="l" r="r" t="t"/>
              <a:pathLst>
                <a:path extrusionOk="0" h="2439" w="244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4880000" y="2948925"/>
              <a:ext cx="173425" cy="24550"/>
            </a:xfrm>
            <a:custGeom>
              <a:rect b="b" l="l" r="r" t="t"/>
              <a:pathLst>
                <a:path extrusionOk="0" h="982" w="6937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5108025" y="2948925"/>
              <a:ext cx="81575" cy="24550"/>
            </a:xfrm>
            <a:custGeom>
              <a:rect b="b" l="l" r="r" t="t"/>
              <a:pathLst>
                <a:path extrusionOk="0" h="982" w="3263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5300425" y="2948925"/>
              <a:ext cx="58600" cy="24550"/>
            </a:xfrm>
            <a:custGeom>
              <a:rect b="b" l="l" r="r" t="t"/>
              <a:pathLst>
                <a:path extrusionOk="0" h="982" w="2344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5127025" y="3021750"/>
              <a:ext cx="197950" cy="25375"/>
            </a:xfrm>
            <a:custGeom>
              <a:rect b="b" l="l" r="r" t="t"/>
              <a:pathLst>
                <a:path extrusionOk="0" h="1015" w="791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3979025" y="3617125"/>
              <a:ext cx="119575" cy="24575"/>
            </a:xfrm>
            <a:custGeom>
              <a:rect b="b" l="l" r="r" t="t"/>
              <a:pathLst>
                <a:path extrusionOk="0" h="983" w="47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4148450" y="3617125"/>
              <a:ext cx="50700" cy="24575"/>
            </a:xfrm>
            <a:custGeom>
              <a:rect b="b" l="l" r="r" t="t"/>
              <a:pathLst>
                <a:path extrusionOk="0" h="983" w="202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4750175" y="3617125"/>
              <a:ext cx="136975" cy="24575"/>
            </a:xfrm>
            <a:custGeom>
              <a:rect b="b" l="l" r="r" t="t"/>
              <a:pathLst>
                <a:path extrusionOk="0" h="983" w="5479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4933850" y="361712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5163450" y="3617125"/>
              <a:ext cx="73650" cy="24575"/>
            </a:xfrm>
            <a:custGeom>
              <a:rect b="b" l="l" r="r" t="t"/>
              <a:pathLst>
                <a:path extrusionOk="0" h="983" w="2946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3676575" y="2937825"/>
              <a:ext cx="139375" cy="25375"/>
            </a:xfrm>
            <a:custGeom>
              <a:rect b="b" l="l" r="r" t="t"/>
              <a:pathLst>
                <a:path extrusionOk="0" h="1015" w="557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852350" y="2937825"/>
              <a:ext cx="68100" cy="25375"/>
            </a:xfrm>
            <a:custGeom>
              <a:rect b="b" l="l" r="r" t="t"/>
              <a:pathLst>
                <a:path extrusionOk="0" h="1015" w="272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66400" y="2846400"/>
              <a:ext cx="266050" cy="531650"/>
            </a:xfrm>
            <a:custGeom>
              <a:rect b="b" l="l" r="r" t="t"/>
              <a:pathLst>
                <a:path extrusionOk="0" h="21266" w="10642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741550" y="2634600"/>
              <a:ext cx="266850" cy="266850"/>
            </a:xfrm>
            <a:custGeom>
              <a:rect b="b" l="l" r="r" t="t"/>
              <a:pathLst>
                <a:path extrusionOk="0" h="10674" w="10674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770850" y="2673800"/>
              <a:ext cx="207450" cy="188450"/>
            </a:xfrm>
            <a:custGeom>
              <a:rect b="b" l="l" r="r" t="t"/>
              <a:pathLst>
                <a:path extrusionOk="0" h="7538" w="8298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3700325" y="2547525"/>
              <a:ext cx="8750" cy="292150"/>
            </a:xfrm>
            <a:custGeom>
              <a:rect b="b" l="l" r="r" t="t"/>
              <a:pathLst>
                <a:path extrusionOk="0" h="11686" w="35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598250" y="3306775"/>
              <a:ext cx="424400" cy="669025"/>
            </a:xfrm>
            <a:custGeom>
              <a:rect b="b" l="l" r="r" t="t"/>
              <a:pathLst>
                <a:path extrusionOk="0" h="26761" w="16976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5914000" y="2241900"/>
              <a:ext cx="8725" cy="249425"/>
            </a:xfrm>
            <a:custGeom>
              <a:rect b="b" l="l" r="r" t="t"/>
              <a:pathLst>
                <a:path extrusionOk="0" h="9977" w="34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4192800" y="2458050"/>
              <a:ext cx="240700" cy="240700"/>
            </a:xfrm>
            <a:custGeom>
              <a:rect b="b" l="l" r="r" t="t"/>
              <a:pathLst>
                <a:path extrusionOk="0" h="9628" w="9628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4135000" y="1664750"/>
              <a:ext cx="438625" cy="438625"/>
            </a:xfrm>
            <a:custGeom>
              <a:rect b="b" l="l" r="r" t="t"/>
              <a:pathLst>
                <a:path extrusionOk="0" h="17545" w="17545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3285475" y="2764450"/>
              <a:ext cx="172625" cy="172625"/>
            </a:xfrm>
            <a:custGeom>
              <a:rect b="b" l="l" r="r" t="t"/>
              <a:pathLst>
                <a:path extrusionOk="0" h="6905" w="6905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5016975" y="1886425"/>
              <a:ext cx="254950" cy="254950"/>
            </a:xfrm>
            <a:custGeom>
              <a:rect b="b" l="l" r="r" t="t"/>
              <a:pathLst>
                <a:path extrusionOk="0" h="10198" w="10198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6183975" y="1449400"/>
              <a:ext cx="254975" cy="254950"/>
            </a:xfrm>
            <a:custGeom>
              <a:rect b="b" l="l" r="r" t="t"/>
              <a:pathLst>
                <a:path extrusionOk="0" h="10198" w="10199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6605975" y="3315475"/>
              <a:ext cx="394300" cy="394325"/>
            </a:xfrm>
            <a:custGeom>
              <a:rect b="b" l="l" r="r" t="t"/>
              <a:pathLst>
                <a:path extrusionOk="0" h="15773" w="15772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6647150" y="2157200"/>
              <a:ext cx="178150" cy="178150"/>
            </a:xfrm>
            <a:custGeom>
              <a:rect b="b" l="l" r="r" t="t"/>
              <a:pathLst>
                <a:path extrusionOk="0" h="7126" w="7126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4713750" y="2228450"/>
              <a:ext cx="91850" cy="91075"/>
            </a:xfrm>
            <a:custGeom>
              <a:rect b="b" l="l" r="r" t="t"/>
              <a:pathLst>
                <a:path extrusionOk="0" h="3643" w="3674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3606900" y="2093075"/>
              <a:ext cx="152850" cy="153600"/>
            </a:xfrm>
            <a:custGeom>
              <a:rect b="b" l="l" r="r" t="t"/>
              <a:pathLst>
                <a:path extrusionOk="0" h="6144" w="6114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4774700" y="1416150"/>
              <a:ext cx="152825" cy="152825"/>
            </a:xfrm>
            <a:custGeom>
              <a:rect b="b" l="l" r="r" t="t"/>
              <a:pathLst>
                <a:path extrusionOk="0" h="6113" w="6113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681375" y="4073950"/>
              <a:ext cx="197975" cy="197175"/>
            </a:xfrm>
            <a:custGeom>
              <a:rect b="b" l="l" r="r" t="t"/>
              <a:pathLst>
                <a:path extrusionOk="0" h="7887" w="7919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4"/>
          <p:cNvSpPr txBox="1"/>
          <p:nvPr/>
        </p:nvSpPr>
        <p:spPr>
          <a:xfrm>
            <a:off x="574700" y="3673675"/>
            <a:ext cx="7906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Challenges</a:t>
            </a:r>
            <a:endParaRPr sz="3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25"/>
          <p:cNvGrpSpPr/>
          <p:nvPr/>
        </p:nvGrpSpPr>
        <p:grpSpPr>
          <a:xfrm>
            <a:off x="3222608" y="1265405"/>
            <a:ext cx="4500754" cy="2741013"/>
            <a:chOff x="2693250" y="2047950"/>
            <a:chExt cx="3406050" cy="2074325"/>
          </a:xfrm>
        </p:grpSpPr>
        <p:sp>
          <p:nvSpPr>
            <p:cNvPr id="1139" name="Google Shape;1139;p25"/>
            <p:cNvSpPr/>
            <p:nvPr/>
          </p:nvSpPr>
          <p:spPr>
            <a:xfrm>
              <a:off x="2718600" y="3067675"/>
              <a:ext cx="3372775" cy="6350"/>
            </a:xfrm>
            <a:custGeom>
              <a:rect b="b" l="l" r="r" t="t"/>
              <a:pathLst>
                <a:path extrusionOk="0" h="254" w="134911"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cubicBezTo>
                    <a:pt x="0" y="191"/>
                    <a:pt x="64" y="254"/>
                    <a:pt x="127" y="254"/>
                  </a:cubicBezTo>
                  <a:lnTo>
                    <a:pt x="665" y="254"/>
                  </a:lnTo>
                  <a:cubicBezTo>
                    <a:pt x="729" y="254"/>
                    <a:pt x="792" y="191"/>
                    <a:pt x="792" y="127"/>
                  </a:cubicBezTo>
                  <a:cubicBezTo>
                    <a:pt x="792" y="64"/>
                    <a:pt x="729" y="1"/>
                    <a:pt x="665" y="1"/>
                  </a:cubicBezTo>
                  <a:close/>
                  <a:moveTo>
                    <a:pt x="1710" y="1"/>
                  </a:moveTo>
                  <a:cubicBezTo>
                    <a:pt x="1647" y="1"/>
                    <a:pt x="1584" y="64"/>
                    <a:pt x="1584" y="127"/>
                  </a:cubicBezTo>
                  <a:cubicBezTo>
                    <a:pt x="1584" y="191"/>
                    <a:pt x="1647" y="254"/>
                    <a:pt x="1710" y="254"/>
                  </a:cubicBezTo>
                  <a:lnTo>
                    <a:pt x="2249" y="254"/>
                  </a:lnTo>
                  <a:cubicBezTo>
                    <a:pt x="2312" y="254"/>
                    <a:pt x="2375" y="191"/>
                    <a:pt x="2375" y="127"/>
                  </a:cubicBezTo>
                  <a:cubicBezTo>
                    <a:pt x="2375" y="64"/>
                    <a:pt x="2344" y="1"/>
                    <a:pt x="2249" y="1"/>
                  </a:cubicBezTo>
                  <a:close/>
                  <a:moveTo>
                    <a:pt x="3325" y="1"/>
                  </a:moveTo>
                  <a:cubicBezTo>
                    <a:pt x="3230" y="1"/>
                    <a:pt x="3199" y="64"/>
                    <a:pt x="3199" y="127"/>
                  </a:cubicBezTo>
                  <a:cubicBezTo>
                    <a:pt x="3199" y="191"/>
                    <a:pt x="3230" y="254"/>
                    <a:pt x="3325" y="254"/>
                  </a:cubicBezTo>
                  <a:lnTo>
                    <a:pt x="3864" y="254"/>
                  </a:lnTo>
                  <a:cubicBezTo>
                    <a:pt x="3927" y="254"/>
                    <a:pt x="3990" y="191"/>
                    <a:pt x="3990" y="127"/>
                  </a:cubicBezTo>
                  <a:cubicBezTo>
                    <a:pt x="3990" y="64"/>
                    <a:pt x="3927" y="1"/>
                    <a:pt x="3864" y="1"/>
                  </a:cubicBezTo>
                  <a:close/>
                  <a:moveTo>
                    <a:pt x="4909" y="1"/>
                  </a:moveTo>
                  <a:cubicBezTo>
                    <a:pt x="4846" y="1"/>
                    <a:pt x="4782" y="64"/>
                    <a:pt x="4782" y="127"/>
                  </a:cubicBezTo>
                  <a:cubicBezTo>
                    <a:pt x="4782" y="191"/>
                    <a:pt x="4846" y="254"/>
                    <a:pt x="4909" y="254"/>
                  </a:cubicBezTo>
                  <a:lnTo>
                    <a:pt x="5447" y="254"/>
                  </a:lnTo>
                  <a:cubicBezTo>
                    <a:pt x="5511" y="254"/>
                    <a:pt x="5574" y="191"/>
                    <a:pt x="5574" y="127"/>
                  </a:cubicBezTo>
                  <a:cubicBezTo>
                    <a:pt x="5574" y="64"/>
                    <a:pt x="5511" y="1"/>
                    <a:pt x="5447" y="1"/>
                  </a:cubicBezTo>
                  <a:close/>
                  <a:moveTo>
                    <a:pt x="6524" y="1"/>
                  </a:moveTo>
                  <a:cubicBezTo>
                    <a:pt x="6429" y="1"/>
                    <a:pt x="6366" y="64"/>
                    <a:pt x="6366" y="127"/>
                  </a:cubicBezTo>
                  <a:cubicBezTo>
                    <a:pt x="6366" y="191"/>
                    <a:pt x="6429" y="254"/>
                    <a:pt x="6524" y="254"/>
                  </a:cubicBezTo>
                  <a:lnTo>
                    <a:pt x="7031" y="254"/>
                  </a:lnTo>
                  <a:cubicBezTo>
                    <a:pt x="7126" y="254"/>
                    <a:pt x="7189" y="191"/>
                    <a:pt x="7189" y="127"/>
                  </a:cubicBezTo>
                  <a:cubicBezTo>
                    <a:pt x="7189" y="64"/>
                    <a:pt x="7126" y="1"/>
                    <a:pt x="7031" y="1"/>
                  </a:cubicBezTo>
                  <a:close/>
                  <a:moveTo>
                    <a:pt x="8107" y="1"/>
                  </a:moveTo>
                  <a:cubicBezTo>
                    <a:pt x="8044" y="1"/>
                    <a:pt x="7981" y="64"/>
                    <a:pt x="7981" y="127"/>
                  </a:cubicBezTo>
                  <a:cubicBezTo>
                    <a:pt x="7981" y="191"/>
                    <a:pt x="8044" y="254"/>
                    <a:pt x="8107" y="254"/>
                  </a:cubicBezTo>
                  <a:lnTo>
                    <a:pt x="8646" y="254"/>
                  </a:lnTo>
                  <a:cubicBezTo>
                    <a:pt x="8709" y="254"/>
                    <a:pt x="8773" y="191"/>
                    <a:pt x="8773" y="127"/>
                  </a:cubicBezTo>
                  <a:cubicBezTo>
                    <a:pt x="8773" y="64"/>
                    <a:pt x="8709" y="1"/>
                    <a:pt x="8646" y="1"/>
                  </a:cubicBezTo>
                  <a:close/>
                  <a:moveTo>
                    <a:pt x="9691" y="1"/>
                  </a:moveTo>
                  <a:cubicBezTo>
                    <a:pt x="9628" y="1"/>
                    <a:pt x="9564" y="64"/>
                    <a:pt x="9564" y="127"/>
                  </a:cubicBezTo>
                  <a:cubicBezTo>
                    <a:pt x="9564" y="191"/>
                    <a:pt x="9628" y="254"/>
                    <a:pt x="9691" y="254"/>
                  </a:cubicBezTo>
                  <a:lnTo>
                    <a:pt x="10229" y="254"/>
                  </a:lnTo>
                  <a:cubicBezTo>
                    <a:pt x="10324" y="254"/>
                    <a:pt x="10356" y="191"/>
                    <a:pt x="10356" y="127"/>
                  </a:cubicBezTo>
                  <a:cubicBezTo>
                    <a:pt x="10356" y="64"/>
                    <a:pt x="10324" y="1"/>
                    <a:pt x="10229" y="1"/>
                  </a:cubicBezTo>
                  <a:close/>
                  <a:moveTo>
                    <a:pt x="11306" y="1"/>
                  </a:moveTo>
                  <a:cubicBezTo>
                    <a:pt x="11243" y="1"/>
                    <a:pt x="11179" y="64"/>
                    <a:pt x="11179" y="127"/>
                  </a:cubicBezTo>
                  <a:cubicBezTo>
                    <a:pt x="11179" y="191"/>
                    <a:pt x="11243" y="254"/>
                    <a:pt x="11306" y="254"/>
                  </a:cubicBezTo>
                  <a:lnTo>
                    <a:pt x="11844" y="254"/>
                  </a:lnTo>
                  <a:cubicBezTo>
                    <a:pt x="11908" y="254"/>
                    <a:pt x="11971" y="191"/>
                    <a:pt x="11971" y="127"/>
                  </a:cubicBezTo>
                  <a:cubicBezTo>
                    <a:pt x="11971" y="64"/>
                    <a:pt x="11908" y="1"/>
                    <a:pt x="11844" y="1"/>
                  </a:cubicBezTo>
                  <a:close/>
                  <a:moveTo>
                    <a:pt x="12890" y="1"/>
                  </a:moveTo>
                  <a:cubicBezTo>
                    <a:pt x="12826" y="1"/>
                    <a:pt x="12763" y="64"/>
                    <a:pt x="12763" y="127"/>
                  </a:cubicBezTo>
                  <a:cubicBezTo>
                    <a:pt x="12763" y="191"/>
                    <a:pt x="12826" y="254"/>
                    <a:pt x="12890" y="254"/>
                  </a:cubicBezTo>
                  <a:lnTo>
                    <a:pt x="13428" y="254"/>
                  </a:lnTo>
                  <a:cubicBezTo>
                    <a:pt x="13491" y="254"/>
                    <a:pt x="13555" y="191"/>
                    <a:pt x="13555" y="127"/>
                  </a:cubicBezTo>
                  <a:cubicBezTo>
                    <a:pt x="13555" y="64"/>
                    <a:pt x="13491" y="1"/>
                    <a:pt x="13428" y="1"/>
                  </a:cubicBezTo>
                  <a:close/>
                  <a:moveTo>
                    <a:pt x="14505" y="1"/>
                  </a:moveTo>
                  <a:cubicBezTo>
                    <a:pt x="14410" y="1"/>
                    <a:pt x="14346" y="64"/>
                    <a:pt x="14346" y="127"/>
                  </a:cubicBezTo>
                  <a:cubicBezTo>
                    <a:pt x="14346" y="191"/>
                    <a:pt x="14410" y="254"/>
                    <a:pt x="14505" y="254"/>
                  </a:cubicBezTo>
                  <a:lnTo>
                    <a:pt x="15011" y="254"/>
                  </a:lnTo>
                  <a:cubicBezTo>
                    <a:pt x="15106" y="254"/>
                    <a:pt x="15170" y="191"/>
                    <a:pt x="15170" y="127"/>
                  </a:cubicBezTo>
                  <a:cubicBezTo>
                    <a:pt x="15170" y="64"/>
                    <a:pt x="15106" y="1"/>
                    <a:pt x="15011" y="1"/>
                  </a:cubicBezTo>
                  <a:close/>
                  <a:moveTo>
                    <a:pt x="16088" y="1"/>
                  </a:moveTo>
                  <a:cubicBezTo>
                    <a:pt x="16025" y="1"/>
                    <a:pt x="15961" y="64"/>
                    <a:pt x="15961" y="127"/>
                  </a:cubicBezTo>
                  <a:cubicBezTo>
                    <a:pt x="15961" y="191"/>
                    <a:pt x="16025" y="254"/>
                    <a:pt x="16088" y="254"/>
                  </a:cubicBezTo>
                  <a:lnTo>
                    <a:pt x="16626" y="254"/>
                  </a:lnTo>
                  <a:cubicBezTo>
                    <a:pt x="16690" y="254"/>
                    <a:pt x="16753" y="191"/>
                    <a:pt x="16753" y="127"/>
                  </a:cubicBezTo>
                  <a:cubicBezTo>
                    <a:pt x="16753" y="64"/>
                    <a:pt x="16690" y="1"/>
                    <a:pt x="16626" y="1"/>
                  </a:cubicBezTo>
                  <a:close/>
                  <a:moveTo>
                    <a:pt x="17703" y="1"/>
                  </a:moveTo>
                  <a:cubicBezTo>
                    <a:pt x="17608" y="1"/>
                    <a:pt x="17545" y="64"/>
                    <a:pt x="17545" y="127"/>
                  </a:cubicBezTo>
                  <a:cubicBezTo>
                    <a:pt x="17545" y="191"/>
                    <a:pt x="17608" y="254"/>
                    <a:pt x="17703" y="254"/>
                  </a:cubicBezTo>
                  <a:lnTo>
                    <a:pt x="18210" y="254"/>
                  </a:lnTo>
                  <a:cubicBezTo>
                    <a:pt x="18305" y="254"/>
                    <a:pt x="18368" y="191"/>
                    <a:pt x="18368" y="127"/>
                  </a:cubicBezTo>
                  <a:cubicBezTo>
                    <a:pt x="18368" y="64"/>
                    <a:pt x="18305" y="1"/>
                    <a:pt x="18210" y="1"/>
                  </a:cubicBezTo>
                  <a:close/>
                  <a:moveTo>
                    <a:pt x="19287" y="1"/>
                  </a:moveTo>
                  <a:cubicBezTo>
                    <a:pt x="19223" y="1"/>
                    <a:pt x="19160" y="64"/>
                    <a:pt x="19160" y="127"/>
                  </a:cubicBezTo>
                  <a:cubicBezTo>
                    <a:pt x="19160" y="191"/>
                    <a:pt x="19223" y="254"/>
                    <a:pt x="19287" y="254"/>
                  </a:cubicBezTo>
                  <a:lnTo>
                    <a:pt x="19825" y="254"/>
                  </a:lnTo>
                  <a:cubicBezTo>
                    <a:pt x="19888" y="254"/>
                    <a:pt x="19952" y="191"/>
                    <a:pt x="19952" y="127"/>
                  </a:cubicBezTo>
                  <a:cubicBezTo>
                    <a:pt x="19952" y="64"/>
                    <a:pt x="19888" y="1"/>
                    <a:pt x="19825" y="1"/>
                  </a:cubicBezTo>
                  <a:close/>
                  <a:moveTo>
                    <a:pt x="20870" y="1"/>
                  </a:moveTo>
                  <a:cubicBezTo>
                    <a:pt x="20807" y="1"/>
                    <a:pt x="20743" y="64"/>
                    <a:pt x="20743" y="127"/>
                  </a:cubicBezTo>
                  <a:cubicBezTo>
                    <a:pt x="20743" y="191"/>
                    <a:pt x="20807" y="254"/>
                    <a:pt x="20870" y="254"/>
                  </a:cubicBezTo>
                  <a:lnTo>
                    <a:pt x="21408" y="254"/>
                  </a:lnTo>
                  <a:cubicBezTo>
                    <a:pt x="21472" y="254"/>
                    <a:pt x="21535" y="191"/>
                    <a:pt x="21535" y="127"/>
                  </a:cubicBezTo>
                  <a:cubicBezTo>
                    <a:pt x="21535" y="64"/>
                    <a:pt x="21503" y="1"/>
                    <a:pt x="21408" y="1"/>
                  </a:cubicBezTo>
                  <a:close/>
                  <a:moveTo>
                    <a:pt x="22485" y="1"/>
                  </a:moveTo>
                  <a:cubicBezTo>
                    <a:pt x="22390" y="1"/>
                    <a:pt x="22359" y="64"/>
                    <a:pt x="22359" y="127"/>
                  </a:cubicBezTo>
                  <a:cubicBezTo>
                    <a:pt x="22359" y="191"/>
                    <a:pt x="22390" y="254"/>
                    <a:pt x="22485" y="254"/>
                  </a:cubicBezTo>
                  <a:lnTo>
                    <a:pt x="23024" y="254"/>
                  </a:lnTo>
                  <a:cubicBezTo>
                    <a:pt x="23087" y="254"/>
                    <a:pt x="23150" y="191"/>
                    <a:pt x="23150" y="127"/>
                  </a:cubicBezTo>
                  <a:cubicBezTo>
                    <a:pt x="23150" y="64"/>
                    <a:pt x="23087" y="1"/>
                    <a:pt x="23024" y="1"/>
                  </a:cubicBezTo>
                  <a:close/>
                  <a:moveTo>
                    <a:pt x="24069" y="1"/>
                  </a:moveTo>
                  <a:cubicBezTo>
                    <a:pt x="24005" y="1"/>
                    <a:pt x="23942" y="64"/>
                    <a:pt x="23942" y="127"/>
                  </a:cubicBezTo>
                  <a:cubicBezTo>
                    <a:pt x="23942" y="191"/>
                    <a:pt x="24005" y="254"/>
                    <a:pt x="24069" y="254"/>
                  </a:cubicBezTo>
                  <a:lnTo>
                    <a:pt x="24607" y="254"/>
                  </a:lnTo>
                  <a:cubicBezTo>
                    <a:pt x="24670" y="254"/>
                    <a:pt x="24734" y="191"/>
                    <a:pt x="24734" y="127"/>
                  </a:cubicBezTo>
                  <a:cubicBezTo>
                    <a:pt x="24734" y="64"/>
                    <a:pt x="24670" y="1"/>
                    <a:pt x="24607" y="1"/>
                  </a:cubicBezTo>
                  <a:close/>
                  <a:moveTo>
                    <a:pt x="25684" y="1"/>
                  </a:moveTo>
                  <a:cubicBezTo>
                    <a:pt x="25589" y="1"/>
                    <a:pt x="25525" y="64"/>
                    <a:pt x="25525" y="127"/>
                  </a:cubicBezTo>
                  <a:cubicBezTo>
                    <a:pt x="25525" y="191"/>
                    <a:pt x="25589" y="254"/>
                    <a:pt x="25684" y="254"/>
                  </a:cubicBezTo>
                  <a:lnTo>
                    <a:pt x="26191" y="254"/>
                  </a:lnTo>
                  <a:cubicBezTo>
                    <a:pt x="26286" y="254"/>
                    <a:pt x="26349" y="191"/>
                    <a:pt x="26349" y="127"/>
                  </a:cubicBezTo>
                  <a:cubicBezTo>
                    <a:pt x="26349" y="64"/>
                    <a:pt x="26286" y="1"/>
                    <a:pt x="26191" y="1"/>
                  </a:cubicBezTo>
                  <a:close/>
                  <a:moveTo>
                    <a:pt x="27267" y="1"/>
                  </a:moveTo>
                  <a:cubicBezTo>
                    <a:pt x="27204" y="1"/>
                    <a:pt x="27141" y="64"/>
                    <a:pt x="27141" y="127"/>
                  </a:cubicBezTo>
                  <a:cubicBezTo>
                    <a:pt x="27141" y="191"/>
                    <a:pt x="27204" y="254"/>
                    <a:pt x="27267" y="254"/>
                  </a:cubicBezTo>
                  <a:lnTo>
                    <a:pt x="27806" y="254"/>
                  </a:lnTo>
                  <a:cubicBezTo>
                    <a:pt x="27869" y="254"/>
                    <a:pt x="27932" y="191"/>
                    <a:pt x="27932" y="127"/>
                  </a:cubicBezTo>
                  <a:cubicBezTo>
                    <a:pt x="27932" y="64"/>
                    <a:pt x="27869" y="1"/>
                    <a:pt x="27806" y="1"/>
                  </a:cubicBezTo>
                  <a:close/>
                  <a:moveTo>
                    <a:pt x="28851" y="1"/>
                  </a:moveTo>
                  <a:cubicBezTo>
                    <a:pt x="28787" y="1"/>
                    <a:pt x="28724" y="64"/>
                    <a:pt x="28724" y="127"/>
                  </a:cubicBezTo>
                  <a:cubicBezTo>
                    <a:pt x="28724" y="191"/>
                    <a:pt x="28787" y="254"/>
                    <a:pt x="28851" y="254"/>
                  </a:cubicBezTo>
                  <a:lnTo>
                    <a:pt x="29389" y="254"/>
                  </a:lnTo>
                  <a:cubicBezTo>
                    <a:pt x="29484" y="254"/>
                    <a:pt x="29516" y="191"/>
                    <a:pt x="29516" y="127"/>
                  </a:cubicBezTo>
                  <a:cubicBezTo>
                    <a:pt x="29516" y="64"/>
                    <a:pt x="29484" y="1"/>
                    <a:pt x="29389" y="1"/>
                  </a:cubicBezTo>
                  <a:close/>
                  <a:moveTo>
                    <a:pt x="30466" y="1"/>
                  </a:moveTo>
                  <a:cubicBezTo>
                    <a:pt x="30403" y="1"/>
                    <a:pt x="30339" y="64"/>
                    <a:pt x="30339" y="127"/>
                  </a:cubicBezTo>
                  <a:cubicBezTo>
                    <a:pt x="30339" y="191"/>
                    <a:pt x="30403" y="254"/>
                    <a:pt x="30466" y="254"/>
                  </a:cubicBezTo>
                  <a:lnTo>
                    <a:pt x="31004" y="254"/>
                  </a:lnTo>
                  <a:cubicBezTo>
                    <a:pt x="31068" y="254"/>
                    <a:pt x="31131" y="191"/>
                    <a:pt x="31131" y="127"/>
                  </a:cubicBezTo>
                  <a:cubicBezTo>
                    <a:pt x="31131" y="64"/>
                    <a:pt x="31068" y="1"/>
                    <a:pt x="31004" y="1"/>
                  </a:cubicBezTo>
                  <a:close/>
                  <a:moveTo>
                    <a:pt x="32049" y="1"/>
                  </a:moveTo>
                  <a:cubicBezTo>
                    <a:pt x="31986" y="1"/>
                    <a:pt x="31923" y="64"/>
                    <a:pt x="31923" y="127"/>
                  </a:cubicBezTo>
                  <a:cubicBezTo>
                    <a:pt x="31923" y="191"/>
                    <a:pt x="31986" y="254"/>
                    <a:pt x="32049" y="254"/>
                  </a:cubicBezTo>
                  <a:lnTo>
                    <a:pt x="32588" y="254"/>
                  </a:lnTo>
                  <a:cubicBezTo>
                    <a:pt x="32651" y="254"/>
                    <a:pt x="32714" y="191"/>
                    <a:pt x="32714" y="127"/>
                  </a:cubicBezTo>
                  <a:cubicBezTo>
                    <a:pt x="32714" y="64"/>
                    <a:pt x="32651" y="1"/>
                    <a:pt x="32588" y="1"/>
                  </a:cubicBezTo>
                  <a:close/>
                  <a:moveTo>
                    <a:pt x="33664" y="1"/>
                  </a:moveTo>
                  <a:cubicBezTo>
                    <a:pt x="33569" y="1"/>
                    <a:pt x="33506" y="64"/>
                    <a:pt x="33506" y="127"/>
                  </a:cubicBezTo>
                  <a:cubicBezTo>
                    <a:pt x="33506" y="191"/>
                    <a:pt x="33569" y="254"/>
                    <a:pt x="33664" y="254"/>
                  </a:cubicBezTo>
                  <a:lnTo>
                    <a:pt x="34171" y="254"/>
                  </a:lnTo>
                  <a:cubicBezTo>
                    <a:pt x="34266" y="254"/>
                    <a:pt x="34329" y="191"/>
                    <a:pt x="34329" y="127"/>
                  </a:cubicBezTo>
                  <a:cubicBezTo>
                    <a:pt x="34329" y="64"/>
                    <a:pt x="34266" y="1"/>
                    <a:pt x="34171" y="1"/>
                  </a:cubicBezTo>
                  <a:close/>
                  <a:moveTo>
                    <a:pt x="35248" y="1"/>
                  </a:moveTo>
                  <a:cubicBezTo>
                    <a:pt x="35185" y="1"/>
                    <a:pt x="35121" y="64"/>
                    <a:pt x="35121" y="127"/>
                  </a:cubicBezTo>
                  <a:cubicBezTo>
                    <a:pt x="35121" y="191"/>
                    <a:pt x="35185" y="254"/>
                    <a:pt x="35248" y="254"/>
                  </a:cubicBezTo>
                  <a:lnTo>
                    <a:pt x="35786" y="254"/>
                  </a:lnTo>
                  <a:cubicBezTo>
                    <a:pt x="35850" y="254"/>
                    <a:pt x="35913" y="191"/>
                    <a:pt x="35913" y="127"/>
                  </a:cubicBezTo>
                  <a:cubicBezTo>
                    <a:pt x="35913" y="64"/>
                    <a:pt x="35850" y="1"/>
                    <a:pt x="35786" y="1"/>
                  </a:cubicBezTo>
                  <a:close/>
                  <a:moveTo>
                    <a:pt x="36863" y="1"/>
                  </a:moveTo>
                  <a:cubicBezTo>
                    <a:pt x="36768" y="1"/>
                    <a:pt x="36705" y="64"/>
                    <a:pt x="36705" y="127"/>
                  </a:cubicBezTo>
                  <a:cubicBezTo>
                    <a:pt x="36705" y="191"/>
                    <a:pt x="36768" y="254"/>
                    <a:pt x="36863" y="254"/>
                  </a:cubicBezTo>
                  <a:lnTo>
                    <a:pt x="37370" y="254"/>
                  </a:lnTo>
                  <a:cubicBezTo>
                    <a:pt x="37465" y="254"/>
                    <a:pt x="37528" y="191"/>
                    <a:pt x="37528" y="127"/>
                  </a:cubicBezTo>
                  <a:cubicBezTo>
                    <a:pt x="37528" y="64"/>
                    <a:pt x="37465" y="1"/>
                    <a:pt x="37370" y="1"/>
                  </a:cubicBezTo>
                  <a:close/>
                  <a:moveTo>
                    <a:pt x="38446" y="1"/>
                  </a:moveTo>
                  <a:cubicBezTo>
                    <a:pt x="38383" y="1"/>
                    <a:pt x="38320" y="64"/>
                    <a:pt x="38320" y="127"/>
                  </a:cubicBezTo>
                  <a:cubicBezTo>
                    <a:pt x="38320" y="191"/>
                    <a:pt x="38383" y="254"/>
                    <a:pt x="38446" y="254"/>
                  </a:cubicBezTo>
                  <a:lnTo>
                    <a:pt x="38985" y="254"/>
                  </a:lnTo>
                  <a:cubicBezTo>
                    <a:pt x="39048" y="254"/>
                    <a:pt x="39111" y="191"/>
                    <a:pt x="39111" y="127"/>
                  </a:cubicBezTo>
                  <a:cubicBezTo>
                    <a:pt x="39111" y="64"/>
                    <a:pt x="39048" y="1"/>
                    <a:pt x="38985" y="1"/>
                  </a:cubicBezTo>
                  <a:close/>
                  <a:moveTo>
                    <a:pt x="40030" y="1"/>
                  </a:moveTo>
                  <a:cubicBezTo>
                    <a:pt x="39967" y="1"/>
                    <a:pt x="39903" y="64"/>
                    <a:pt x="39903" y="127"/>
                  </a:cubicBezTo>
                  <a:cubicBezTo>
                    <a:pt x="39903" y="191"/>
                    <a:pt x="39967" y="254"/>
                    <a:pt x="40030" y="254"/>
                  </a:cubicBezTo>
                  <a:lnTo>
                    <a:pt x="40568" y="254"/>
                  </a:lnTo>
                  <a:cubicBezTo>
                    <a:pt x="40632" y="254"/>
                    <a:pt x="40695" y="191"/>
                    <a:pt x="40695" y="127"/>
                  </a:cubicBezTo>
                  <a:cubicBezTo>
                    <a:pt x="40695" y="64"/>
                    <a:pt x="40663" y="1"/>
                    <a:pt x="40568" y="1"/>
                  </a:cubicBezTo>
                  <a:close/>
                  <a:moveTo>
                    <a:pt x="41645" y="1"/>
                  </a:moveTo>
                  <a:cubicBezTo>
                    <a:pt x="41550" y="1"/>
                    <a:pt x="41518" y="64"/>
                    <a:pt x="41518" y="127"/>
                  </a:cubicBezTo>
                  <a:cubicBezTo>
                    <a:pt x="41518" y="191"/>
                    <a:pt x="41550" y="254"/>
                    <a:pt x="41645" y="254"/>
                  </a:cubicBezTo>
                  <a:lnTo>
                    <a:pt x="42183" y="254"/>
                  </a:lnTo>
                  <a:cubicBezTo>
                    <a:pt x="42247" y="254"/>
                    <a:pt x="42310" y="191"/>
                    <a:pt x="42310" y="127"/>
                  </a:cubicBezTo>
                  <a:cubicBezTo>
                    <a:pt x="42310" y="64"/>
                    <a:pt x="42247" y="1"/>
                    <a:pt x="42183" y="1"/>
                  </a:cubicBezTo>
                  <a:close/>
                  <a:moveTo>
                    <a:pt x="43228" y="1"/>
                  </a:moveTo>
                  <a:cubicBezTo>
                    <a:pt x="43165" y="1"/>
                    <a:pt x="43102" y="64"/>
                    <a:pt x="43102" y="127"/>
                  </a:cubicBezTo>
                  <a:cubicBezTo>
                    <a:pt x="43102" y="191"/>
                    <a:pt x="43165" y="254"/>
                    <a:pt x="43228" y="254"/>
                  </a:cubicBezTo>
                  <a:lnTo>
                    <a:pt x="43767" y="254"/>
                  </a:lnTo>
                  <a:cubicBezTo>
                    <a:pt x="43830" y="254"/>
                    <a:pt x="43894" y="191"/>
                    <a:pt x="43894" y="127"/>
                  </a:cubicBezTo>
                  <a:cubicBezTo>
                    <a:pt x="43894" y="64"/>
                    <a:pt x="43830" y="1"/>
                    <a:pt x="43767" y="1"/>
                  </a:cubicBezTo>
                  <a:close/>
                  <a:moveTo>
                    <a:pt x="44844" y="1"/>
                  </a:moveTo>
                  <a:cubicBezTo>
                    <a:pt x="44749" y="1"/>
                    <a:pt x="44685" y="64"/>
                    <a:pt x="44685" y="127"/>
                  </a:cubicBezTo>
                  <a:cubicBezTo>
                    <a:pt x="44685" y="191"/>
                    <a:pt x="44749" y="254"/>
                    <a:pt x="44844" y="254"/>
                  </a:cubicBezTo>
                  <a:lnTo>
                    <a:pt x="45350" y="254"/>
                  </a:lnTo>
                  <a:cubicBezTo>
                    <a:pt x="45445" y="254"/>
                    <a:pt x="45509" y="191"/>
                    <a:pt x="45509" y="127"/>
                  </a:cubicBezTo>
                  <a:cubicBezTo>
                    <a:pt x="45509" y="64"/>
                    <a:pt x="45445" y="1"/>
                    <a:pt x="45350" y="1"/>
                  </a:cubicBezTo>
                  <a:close/>
                  <a:moveTo>
                    <a:pt x="46427" y="1"/>
                  </a:moveTo>
                  <a:cubicBezTo>
                    <a:pt x="46364" y="1"/>
                    <a:pt x="46300" y="64"/>
                    <a:pt x="46300" y="127"/>
                  </a:cubicBezTo>
                  <a:cubicBezTo>
                    <a:pt x="46300" y="191"/>
                    <a:pt x="46364" y="254"/>
                    <a:pt x="46427" y="254"/>
                  </a:cubicBezTo>
                  <a:lnTo>
                    <a:pt x="46965" y="254"/>
                  </a:lnTo>
                  <a:cubicBezTo>
                    <a:pt x="47029" y="254"/>
                    <a:pt x="47092" y="191"/>
                    <a:pt x="47092" y="127"/>
                  </a:cubicBezTo>
                  <a:cubicBezTo>
                    <a:pt x="47092" y="64"/>
                    <a:pt x="47029" y="1"/>
                    <a:pt x="46965" y="1"/>
                  </a:cubicBezTo>
                  <a:close/>
                  <a:moveTo>
                    <a:pt x="48011" y="1"/>
                  </a:moveTo>
                  <a:cubicBezTo>
                    <a:pt x="47947" y="1"/>
                    <a:pt x="47884" y="64"/>
                    <a:pt x="47884" y="127"/>
                  </a:cubicBezTo>
                  <a:cubicBezTo>
                    <a:pt x="47884" y="191"/>
                    <a:pt x="47947" y="254"/>
                    <a:pt x="48011" y="254"/>
                  </a:cubicBezTo>
                  <a:lnTo>
                    <a:pt x="48549" y="254"/>
                  </a:lnTo>
                  <a:cubicBezTo>
                    <a:pt x="48644" y="254"/>
                    <a:pt x="48676" y="191"/>
                    <a:pt x="48676" y="127"/>
                  </a:cubicBezTo>
                  <a:cubicBezTo>
                    <a:pt x="48676" y="64"/>
                    <a:pt x="48644" y="1"/>
                    <a:pt x="48549" y="1"/>
                  </a:cubicBezTo>
                  <a:close/>
                  <a:moveTo>
                    <a:pt x="49626" y="1"/>
                  </a:moveTo>
                  <a:cubicBezTo>
                    <a:pt x="49562" y="1"/>
                    <a:pt x="49499" y="64"/>
                    <a:pt x="49499" y="127"/>
                  </a:cubicBezTo>
                  <a:cubicBezTo>
                    <a:pt x="49499" y="191"/>
                    <a:pt x="49562" y="254"/>
                    <a:pt x="49626" y="254"/>
                  </a:cubicBezTo>
                  <a:lnTo>
                    <a:pt x="50164" y="254"/>
                  </a:lnTo>
                  <a:cubicBezTo>
                    <a:pt x="50227" y="254"/>
                    <a:pt x="50291" y="191"/>
                    <a:pt x="50291" y="127"/>
                  </a:cubicBezTo>
                  <a:cubicBezTo>
                    <a:pt x="50291" y="64"/>
                    <a:pt x="50227" y="1"/>
                    <a:pt x="50164" y="1"/>
                  </a:cubicBezTo>
                  <a:close/>
                  <a:moveTo>
                    <a:pt x="51209" y="1"/>
                  </a:moveTo>
                  <a:cubicBezTo>
                    <a:pt x="51146" y="1"/>
                    <a:pt x="51082" y="64"/>
                    <a:pt x="51082" y="127"/>
                  </a:cubicBezTo>
                  <a:cubicBezTo>
                    <a:pt x="51082" y="191"/>
                    <a:pt x="51146" y="254"/>
                    <a:pt x="51209" y="254"/>
                  </a:cubicBezTo>
                  <a:lnTo>
                    <a:pt x="51747" y="254"/>
                  </a:lnTo>
                  <a:cubicBezTo>
                    <a:pt x="51811" y="254"/>
                    <a:pt x="51874" y="191"/>
                    <a:pt x="51874" y="127"/>
                  </a:cubicBezTo>
                  <a:cubicBezTo>
                    <a:pt x="51874" y="64"/>
                    <a:pt x="51811" y="1"/>
                    <a:pt x="51747" y="1"/>
                  </a:cubicBezTo>
                  <a:close/>
                  <a:moveTo>
                    <a:pt x="52824" y="1"/>
                  </a:moveTo>
                  <a:cubicBezTo>
                    <a:pt x="52729" y="1"/>
                    <a:pt x="52666" y="64"/>
                    <a:pt x="52666" y="127"/>
                  </a:cubicBezTo>
                  <a:cubicBezTo>
                    <a:pt x="52666" y="191"/>
                    <a:pt x="52729" y="254"/>
                    <a:pt x="52824" y="254"/>
                  </a:cubicBezTo>
                  <a:lnTo>
                    <a:pt x="53331" y="254"/>
                  </a:lnTo>
                  <a:cubicBezTo>
                    <a:pt x="53426" y="254"/>
                    <a:pt x="53489" y="191"/>
                    <a:pt x="53489" y="127"/>
                  </a:cubicBezTo>
                  <a:cubicBezTo>
                    <a:pt x="53489" y="64"/>
                    <a:pt x="53426" y="1"/>
                    <a:pt x="53331" y="1"/>
                  </a:cubicBezTo>
                  <a:close/>
                  <a:moveTo>
                    <a:pt x="54408" y="1"/>
                  </a:moveTo>
                  <a:cubicBezTo>
                    <a:pt x="54344" y="1"/>
                    <a:pt x="54281" y="64"/>
                    <a:pt x="54281" y="127"/>
                  </a:cubicBezTo>
                  <a:cubicBezTo>
                    <a:pt x="54281" y="191"/>
                    <a:pt x="54344" y="254"/>
                    <a:pt x="54408" y="254"/>
                  </a:cubicBezTo>
                  <a:lnTo>
                    <a:pt x="54946" y="254"/>
                  </a:lnTo>
                  <a:cubicBezTo>
                    <a:pt x="55009" y="254"/>
                    <a:pt x="55073" y="191"/>
                    <a:pt x="55073" y="127"/>
                  </a:cubicBezTo>
                  <a:cubicBezTo>
                    <a:pt x="55073" y="64"/>
                    <a:pt x="55009" y="1"/>
                    <a:pt x="54946" y="1"/>
                  </a:cubicBezTo>
                  <a:close/>
                  <a:moveTo>
                    <a:pt x="56023" y="1"/>
                  </a:moveTo>
                  <a:cubicBezTo>
                    <a:pt x="55928" y="1"/>
                    <a:pt x="55864" y="64"/>
                    <a:pt x="55864" y="127"/>
                  </a:cubicBezTo>
                  <a:cubicBezTo>
                    <a:pt x="55864" y="191"/>
                    <a:pt x="55928" y="254"/>
                    <a:pt x="56023" y="254"/>
                  </a:cubicBezTo>
                  <a:lnTo>
                    <a:pt x="56529" y="254"/>
                  </a:lnTo>
                  <a:cubicBezTo>
                    <a:pt x="56624" y="254"/>
                    <a:pt x="56656" y="191"/>
                    <a:pt x="56656" y="127"/>
                  </a:cubicBezTo>
                  <a:cubicBezTo>
                    <a:pt x="56656" y="64"/>
                    <a:pt x="56624" y="1"/>
                    <a:pt x="56529" y="1"/>
                  </a:cubicBezTo>
                  <a:close/>
                  <a:moveTo>
                    <a:pt x="57606" y="1"/>
                  </a:moveTo>
                  <a:cubicBezTo>
                    <a:pt x="57543" y="1"/>
                    <a:pt x="57480" y="64"/>
                    <a:pt x="57480" y="127"/>
                  </a:cubicBezTo>
                  <a:cubicBezTo>
                    <a:pt x="57480" y="191"/>
                    <a:pt x="57543" y="254"/>
                    <a:pt x="57606" y="254"/>
                  </a:cubicBezTo>
                  <a:lnTo>
                    <a:pt x="58145" y="254"/>
                  </a:lnTo>
                  <a:cubicBezTo>
                    <a:pt x="58208" y="254"/>
                    <a:pt x="58271" y="191"/>
                    <a:pt x="58271" y="127"/>
                  </a:cubicBezTo>
                  <a:cubicBezTo>
                    <a:pt x="58271" y="64"/>
                    <a:pt x="58208" y="1"/>
                    <a:pt x="58145" y="1"/>
                  </a:cubicBezTo>
                  <a:close/>
                  <a:moveTo>
                    <a:pt x="59190" y="1"/>
                  </a:moveTo>
                  <a:cubicBezTo>
                    <a:pt x="59126" y="1"/>
                    <a:pt x="59063" y="64"/>
                    <a:pt x="59063" y="127"/>
                  </a:cubicBezTo>
                  <a:cubicBezTo>
                    <a:pt x="59063" y="191"/>
                    <a:pt x="59126" y="254"/>
                    <a:pt x="59190" y="254"/>
                  </a:cubicBezTo>
                  <a:lnTo>
                    <a:pt x="59728" y="254"/>
                  </a:lnTo>
                  <a:cubicBezTo>
                    <a:pt x="59791" y="254"/>
                    <a:pt x="59855" y="191"/>
                    <a:pt x="59855" y="127"/>
                  </a:cubicBezTo>
                  <a:cubicBezTo>
                    <a:pt x="59855" y="64"/>
                    <a:pt x="59823" y="1"/>
                    <a:pt x="59728" y="1"/>
                  </a:cubicBezTo>
                  <a:close/>
                  <a:moveTo>
                    <a:pt x="60805" y="1"/>
                  </a:moveTo>
                  <a:cubicBezTo>
                    <a:pt x="60710" y="1"/>
                    <a:pt x="60678" y="64"/>
                    <a:pt x="60678" y="127"/>
                  </a:cubicBezTo>
                  <a:cubicBezTo>
                    <a:pt x="60678" y="191"/>
                    <a:pt x="60710" y="254"/>
                    <a:pt x="60805" y="254"/>
                  </a:cubicBezTo>
                  <a:lnTo>
                    <a:pt x="61343" y="254"/>
                  </a:lnTo>
                  <a:cubicBezTo>
                    <a:pt x="61407" y="254"/>
                    <a:pt x="61470" y="191"/>
                    <a:pt x="61470" y="127"/>
                  </a:cubicBezTo>
                  <a:cubicBezTo>
                    <a:pt x="61470" y="64"/>
                    <a:pt x="61407" y="1"/>
                    <a:pt x="61343" y="1"/>
                  </a:cubicBezTo>
                  <a:close/>
                  <a:moveTo>
                    <a:pt x="62388" y="1"/>
                  </a:moveTo>
                  <a:cubicBezTo>
                    <a:pt x="62325" y="1"/>
                    <a:pt x="62262" y="64"/>
                    <a:pt x="62262" y="127"/>
                  </a:cubicBezTo>
                  <a:cubicBezTo>
                    <a:pt x="62262" y="191"/>
                    <a:pt x="62325" y="254"/>
                    <a:pt x="62388" y="254"/>
                  </a:cubicBezTo>
                  <a:lnTo>
                    <a:pt x="62927" y="254"/>
                  </a:lnTo>
                  <a:cubicBezTo>
                    <a:pt x="62990" y="254"/>
                    <a:pt x="63053" y="191"/>
                    <a:pt x="63053" y="127"/>
                  </a:cubicBezTo>
                  <a:cubicBezTo>
                    <a:pt x="63053" y="64"/>
                    <a:pt x="62990" y="1"/>
                    <a:pt x="62927" y="1"/>
                  </a:cubicBezTo>
                  <a:close/>
                  <a:moveTo>
                    <a:pt x="64003" y="1"/>
                  </a:moveTo>
                  <a:cubicBezTo>
                    <a:pt x="63908" y="1"/>
                    <a:pt x="63845" y="64"/>
                    <a:pt x="63845" y="127"/>
                  </a:cubicBezTo>
                  <a:cubicBezTo>
                    <a:pt x="63845" y="191"/>
                    <a:pt x="63908" y="254"/>
                    <a:pt x="64003" y="254"/>
                  </a:cubicBezTo>
                  <a:lnTo>
                    <a:pt x="64510" y="254"/>
                  </a:lnTo>
                  <a:cubicBezTo>
                    <a:pt x="64605" y="254"/>
                    <a:pt x="64668" y="191"/>
                    <a:pt x="64668" y="127"/>
                  </a:cubicBezTo>
                  <a:cubicBezTo>
                    <a:pt x="64668" y="64"/>
                    <a:pt x="64605" y="1"/>
                    <a:pt x="64510" y="1"/>
                  </a:cubicBezTo>
                  <a:close/>
                  <a:moveTo>
                    <a:pt x="65587" y="1"/>
                  </a:moveTo>
                  <a:cubicBezTo>
                    <a:pt x="65523" y="1"/>
                    <a:pt x="65460" y="64"/>
                    <a:pt x="65460" y="127"/>
                  </a:cubicBezTo>
                  <a:cubicBezTo>
                    <a:pt x="65460" y="191"/>
                    <a:pt x="65523" y="254"/>
                    <a:pt x="65587" y="254"/>
                  </a:cubicBezTo>
                  <a:lnTo>
                    <a:pt x="66125" y="254"/>
                  </a:lnTo>
                  <a:cubicBezTo>
                    <a:pt x="66189" y="254"/>
                    <a:pt x="66252" y="191"/>
                    <a:pt x="66252" y="127"/>
                  </a:cubicBezTo>
                  <a:cubicBezTo>
                    <a:pt x="66252" y="64"/>
                    <a:pt x="66189" y="1"/>
                    <a:pt x="66125" y="1"/>
                  </a:cubicBezTo>
                  <a:close/>
                  <a:moveTo>
                    <a:pt x="67170" y="1"/>
                  </a:moveTo>
                  <a:cubicBezTo>
                    <a:pt x="67107" y="1"/>
                    <a:pt x="67044" y="64"/>
                    <a:pt x="67044" y="127"/>
                  </a:cubicBezTo>
                  <a:cubicBezTo>
                    <a:pt x="67044" y="191"/>
                    <a:pt x="67107" y="254"/>
                    <a:pt x="67170" y="254"/>
                  </a:cubicBezTo>
                  <a:lnTo>
                    <a:pt x="67709" y="254"/>
                  </a:lnTo>
                  <a:cubicBezTo>
                    <a:pt x="67804" y="254"/>
                    <a:pt x="67835" y="191"/>
                    <a:pt x="67835" y="127"/>
                  </a:cubicBezTo>
                  <a:cubicBezTo>
                    <a:pt x="67835" y="64"/>
                    <a:pt x="67804" y="1"/>
                    <a:pt x="67709" y="1"/>
                  </a:cubicBezTo>
                  <a:close/>
                  <a:moveTo>
                    <a:pt x="68785" y="1"/>
                  </a:moveTo>
                  <a:cubicBezTo>
                    <a:pt x="68722" y="1"/>
                    <a:pt x="68659" y="64"/>
                    <a:pt x="68659" y="127"/>
                  </a:cubicBezTo>
                  <a:cubicBezTo>
                    <a:pt x="68659" y="191"/>
                    <a:pt x="68722" y="254"/>
                    <a:pt x="68785" y="254"/>
                  </a:cubicBezTo>
                  <a:lnTo>
                    <a:pt x="69324" y="254"/>
                  </a:lnTo>
                  <a:cubicBezTo>
                    <a:pt x="69387" y="254"/>
                    <a:pt x="69450" y="191"/>
                    <a:pt x="69450" y="127"/>
                  </a:cubicBezTo>
                  <a:cubicBezTo>
                    <a:pt x="69450" y="64"/>
                    <a:pt x="69387" y="1"/>
                    <a:pt x="69324" y="1"/>
                  </a:cubicBezTo>
                  <a:close/>
                  <a:moveTo>
                    <a:pt x="70369" y="1"/>
                  </a:moveTo>
                  <a:cubicBezTo>
                    <a:pt x="70306" y="1"/>
                    <a:pt x="70242" y="64"/>
                    <a:pt x="70242" y="127"/>
                  </a:cubicBezTo>
                  <a:cubicBezTo>
                    <a:pt x="70242" y="191"/>
                    <a:pt x="70306" y="254"/>
                    <a:pt x="70369" y="254"/>
                  </a:cubicBezTo>
                  <a:lnTo>
                    <a:pt x="70907" y="254"/>
                  </a:lnTo>
                  <a:cubicBezTo>
                    <a:pt x="70971" y="254"/>
                    <a:pt x="71034" y="191"/>
                    <a:pt x="71034" y="127"/>
                  </a:cubicBezTo>
                  <a:cubicBezTo>
                    <a:pt x="71034" y="64"/>
                    <a:pt x="70971" y="1"/>
                    <a:pt x="70907" y="1"/>
                  </a:cubicBezTo>
                  <a:close/>
                  <a:moveTo>
                    <a:pt x="71984" y="1"/>
                  </a:moveTo>
                  <a:cubicBezTo>
                    <a:pt x="71889" y="1"/>
                    <a:pt x="71826" y="64"/>
                    <a:pt x="71826" y="127"/>
                  </a:cubicBezTo>
                  <a:cubicBezTo>
                    <a:pt x="71826" y="191"/>
                    <a:pt x="71889" y="254"/>
                    <a:pt x="71984" y="254"/>
                  </a:cubicBezTo>
                  <a:lnTo>
                    <a:pt x="72491" y="254"/>
                  </a:lnTo>
                  <a:cubicBezTo>
                    <a:pt x="72586" y="254"/>
                    <a:pt x="72649" y="191"/>
                    <a:pt x="72649" y="127"/>
                  </a:cubicBezTo>
                  <a:cubicBezTo>
                    <a:pt x="72649" y="64"/>
                    <a:pt x="72586" y="1"/>
                    <a:pt x="72491" y="1"/>
                  </a:cubicBezTo>
                  <a:close/>
                  <a:moveTo>
                    <a:pt x="73567" y="1"/>
                  </a:moveTo>
                  <a:cubicBezTo>
                    <a:pt x="73504" y="1"/>
                    <a:pt x="73441" y="64"/>
                    <a:pt x="73441" y="127"/>
                  </a:cubicBezTo>
                  <a:cubicBezTo>
                    <a:pt x="73441" y="191"/>
                    <a:pt x="73504" y="254"/>
                    <a:pt x="73567" y="254"/>
                  </a:cubicBezTo>
                  <a:lnTo>
                    <a:pt x="74106" y="254"/>
                  </a:lnTo>
                  <a:cubicBezTo>
                    <a:pt x="74169" y="254"/>
                    <a:pt x="74232" y="191"/>
                    <a:pt x="74232" y="127"/>
                  </a:cubicBezTo>
                  <a:cubicBezTo>
                    <a:pt x="74232" y="64"/>
                    <a:pt x="74169" y="1"/>
                    <a:pt x="74106" y="1"/>
                  </a:cubicBezTo>
                  <a:close/>
                  <a:moveTo>
                    <a:pt x="75183" y="1"/>
                  </a:moveTo>
                  <a:cubicBezTo>
                    <a:pt x="75088" y="1"/>
                    <a:pt x="75024" y="64"/>
                    <a:pt x="75024" y="127"/>
                  </a:cubicBezTo>
                  <a:cubicBezTo>
                    <a:pt x="75024" y="191"/>
                    <a:pt x="75088" y="254"/>
                    <a:pt x="75183" y="254"/>
                  </a:cubicBezTo>
                  <a:lnTo>
                    <a:pt x="75689" y="254"/>
                  </a:lnTo>
                  <a:cubicBezTo>
                    <a:pt x="75784" y="254"/>
                    <a:pt x="75816" y="191"/>
                    <a:pt x="75848" y="127"/>
                  </a:cubicBezTo>
                  <a:cubicBezTo>
                    <a:pt x="75848" y="64"/>
                    <a:pt x="75784" y="1"/>
                    <a:pt x="75689" y="1"/>
                  </a:cubicBezTo>
                  <a:close/>
                  <a:moveTo>
                    <a:pt x="76766" y="1"/>
                  </a:moveTo>
                  <a:cubicBezTo>
                    <a:pt x="76703" y="1"/>
                    <a:pt x="76639" y="64"/>
                    <a:pt x="76639" y="127"/>
                  </a:cubicBezTo>
                  <a:cubicBezTo>
                    <a:pt x="76639" y="191"/>
                    <a:pt x="76703" y="254"/>
                    <a:pt x="76766" y="254"/>
                  </a:cubicBezTo>
                  <a:lnTo>
                    <a:pt x="77304" y="254"/>
                  </a:lnTo>
                  <a:cubicBezTo>
                    <a:pt x="77368" y="254"/>
                    <a:pt x="77431" y="191"/>
                    <a:pt x="77431" y="127"/>
                  </a:cubicBezTo>
                  <a:cubicBezTo>
                    <a:pt x="77431" y="64"/>
                    <a:pt x="77368" y="1"/>
                    <a:pt x="77304" y="1"/>
                  </a:cubicBezTo>
                  <a:close/>
                  <a:moveTo>
                    <a:pt x="78349" y="1"/>
                  </a:moveTo>
                  <a:cubicBezTo>
                    <a:pt x="78286" y="1"/>
                    <a:pt x="78223" y="64"/>
                    <a:pt x="78223" y="127"/>
                  </a:cubicBezTo>
                  <a:cubicBezTo>
                    <a:pt x="78223" y="191"/>
                    <a:pt x="78286" y="254"/>
                    <a:pt x="78349" y="254"/>
                  </a:cubicBezTo>
                  <a:lnTo>
                    <a:pt x="78888" y="254"/>
                  </a:lnTo>
                  <a:cubicBezTo>
                    <a:pt x="78951" y="254"/>
                    <a:pt x="79015" y="191"/>
                    <a:pt x="79015" y="127"/>
                  </a:cubicBezTo>
                  <a:cubicBezTo>
                    <a:pt x="79015" y="64"/>
                    <a:pt x="78983" y="1"/>
                    <a:pt x="78888" y="1"/>
                  </a:cubicBezTo>
                  <a:close/>
                  <a:moveTo>
                    <a:pt x="79965" y="1"/>
                  </a:moveTo>
                  <a:cubicBezTo>
                    <a:pt x="79870" y="1"/>
                    <a:pt x="79838" y="64"/>
                    <a:pt x="79838" y="127"/>
                  </a:cubicBezTo>
                  <a:cubicBezTo>
                    <a:pt x="79838" y="191"/>
                    <a:pt x="79870" y="254"/>
                    <a:pt x="79965" y="254"/>
                  </a:cubicBezTo>
                  <a:lnTo>
                    <a:pt x="80503" y="254"/>
                  </a:lnTo>
                  <a:cubicBezTo>
                    <a:pt x="80566" y="254"/>
                    <a:pt x="80630" y="191"/>
                    <a:pt x="80630" y="127"/>
                  </a:cubicBezTo>
                  <a:cubicBezTo>
                    <a:pt x="80630" y="64"/>
                    <a:pt x="80566" y="1"/>
                    <a:pt x="80503" y="1"/>
                  </a:cubicBezTo>
                  <a:close/>
                  <a:moveTo>
                    <a:pt x="81548" y="1"/>
                  </a:moveTo>
                  <a:cubicBezTo>
                    <a:pt x="81485" y="1"/>
                    <a:pt x="81421" y="64"/>
                    <a:pt x="81421" y="127"/>
                  </a:cubicBezTo>
                  <a:cubicBezTo>
                    <a:pt x="81421" y="191"/>
                    <a:pt x="81485" y="254"/>
                    <a:pt x="81548" y="254"/>
                  </a:cubicBezTo>
                  <a:lnTo>
                    <a:pt x="82086" y="254"/>
                  </a:lnTo>
                  <a:cubicBezTo>
                    <a:pt x="82150" y="254"/>
                    <a:pt x="82213" y="191"/>
                    <a:pt x="82213" y="127"/>
                  </a:cubicBezTo>
                  <a:cubicBezTo>
                    <a:pt x="82213" y="64"/>
                    <a:pt x="82150" y="1"/>
                    <a:pt x="82086" y="1"/>
                  </a:cubicBezTo>
                  <a:close/>
                  <a:moveTo>
                    <a:pt x="83163" y="1"/>
                  </a:moveTo>
                  <a:cubicBezTo>
                    <a:pt x="83068" y="1"/>
                    <a:pt x="83005" y="64"/>
                    <a:pt x="83005" y="127"/>
                  </a:cubicBezTo>
                  <a:cubicBezTo>
                    <a:pt x="83005" y="191"/>
                    <a:pt x="83068" y="254"/>
                    <a:pt x="83163" y="254"/>
                  </a:cubicBezTo>
                  <a:lnTo>
                    <a:pt x="83670" y="254"/>
                  </a:lnTo>
                  <a:cubicBezTo>
                    <a:pt x="83765" y="254"/>
                    <a:pt x="83828" y="191"/>
                    <a:pt x="83797" y="127"/>
                  </a:cubicBezTo>
                  <a:cubicBezTo>
                    <a:pt x="83797" y="64"/>
                    <a:pt x="83765" y="1"/>
                    <a:pt x="83670" y="1"/>
                  </a:cubicBezTo>
                  <a:close/>
                  <a:moveTo>
                    <a:pt x="84747" y="1"/>
                  </a:moveTo>
                  <a:cubicBezTo>
                    <a:pt x="84683" y="1"/>
                    <a:pt x="84620" y="64"/>
                    <a:pt x="84620" y="127"/>
                  </a:cubicBezTo>
                  <a:cubicBezTo>
                    <a:pt x="84620" y="191"/>
                    <a:pt x="84683" y="254"/>
                    <a:pt x="84747" y="254"/>
                  </a:cubicBezTo>
                  <a:lnTo>
                    <a:pt x="85285" y="254"/>
                  </a:lnTo>
                  <a:cubicBezTo>
                    <a:pt x="85348" y="254"/>
                    <a:pt x="85412" y="191"/>
                    <a:pt x="85412" y="127"/>
                  </a:cubicBezTo>
                  <a:cubicBezTo>
                    <a:pt x="85412" y="64"/>
                    <a:pt x="85348" y="1"/>
                    <a:pt x="85285" y="1"/>
                  </a:cubicBezTo>
                  <a:close/>
                  <a:moveTo>
                    <a:pt x="86330" y="1"/>
                  </a:moveTo>
                  <a:cubicBezTo>
                    <a:pt x="86267" y="1"/>
                    <a:pt x="86203" y="64"/>
                    <a:pt x="86203" y="127"/>
                  </a:cubicBezTo>
                  <a:cubicBezTo>
                    <a:pt x="86203" y="191"/>
                    <a:pt x="86267" y="254"/>
                    <a:pt x="86330" y="254"/>
                  </a:cubicBezTo>
                  <a:lnTo>
                    <a:pt x="86868" y="254"/>
                  </a:lnTo>
                  <a:cubicBezTo>
                    <a:pt x="86963" y="254"/>
                    <a:pt x="86995" y="191"/>
                    <a:pt x="86995" y="127"/>
                  </a:cubicBezTo>
                  <a:cubicBezTo>
                    <a:pt x="86995" y="64"/>
                    <a:pt x="86963" y="1"/>
                    <a:pt x="86868" y="1"/>
                  </a:cubicBezTo>
                  <a:close/>
                  <a:moveTo>
                    <a:pt x="87945" y="1"/>
                  </a:moveTo>
                  <a:cubicBezTo>
                    <a:pt x="87850" y="1"/>
                    <a:pt x="87819" y="64"/>
                    <a:pt x="87819" y="127"/>
                  </a:cubicBezTo>
                  <a:cubicBezTo>
                    <a:pt x="87819" y="191"/>
                    <a:pt x="87850" y="254"/>
                    <a:pt x="87945" y="254"/>
                  </a:cubicBezTo>
                  <a:lnTo>
                    <a:pt x="88484" y="254"/>
                  </a:lnTo>
                  <a:cubicBezTo>
                    <a:pt x="88547" y="254"/>
                    <a:pt x="88610" y="191"/>
                    <a:pt x="88610" y="127"/>
                  </a:cubicBezTo>
                  <a:cubicBezTo>
                    <a:pt x="88610" y="64"/>
                    <a:pt x="88547" y="1"/>
                    <a:pt x="88484" y="1"/>
                  </a:cubicBezTo>
                  <a:close/>
                  <a:moveTo>
                    <a:pt x="89529" y="1"/>
                  </a:moveTo>
                  <a:cubicBezTo>
                    <a:pt x="89465" y="1"/>
                    <a:pt x="89402" y="64"/>
                    <a:pt x="89402" y="127"/>
                  </a:cubicBezTo>
                  <a:cubicBezTo>
                    <a:pt x="89402" y="191"/>
                    <a:pt x="89465" y="254"/>
                    <a:pt x="89529" y="254"/>
                  </a:cubicBezTo>
                  <a:lnTo>
                    <a:pt x="90067" y="254"/>
                  </a:lnTo>
                  <a:cubicBezTo>
                    <a:pt x="90130" y="254"/>
                    <a:pt x="90194" y="191"/>
                    <a:pt x="90194" y="127"/>
                  </a:cubicBezTo>
                  <a:cubicBezTo>
                    <a:pt x="90194" y="64"/>
                    <a:pt x="90130" y="1"/>
                    <a:pt x="90067" y="1"/>
                  </a:cubicBezTo>
                  <a:close/>
                  <a:moveTo>
                    <a:pt x="91144" y="1"/>
                  </a:moveTo>
                  <a:cubicBezTo>
                    <a:pt x="91049" y="1"/>
                    <a:pt x="90985" y="64"/>
                    <a:pt x="90985" y="127"/>
                  </a:cubicBezTo>
                  <a:cubicBezTo>
                    <a:pt x="90985" y="191"/>
                    <a:pt x="91049" y="254"/>
                    <a:pt x="91144" y="254"/>
                  </a:cubicBezTo>
                  <a:lnTo>
                    <a:pt x="91650" y="254"/>
                  </a:lnTo>
                  <a:cubicBezTo>
                    <a:pt x="91745" y="254"/>
                    <a:pt x="91809" y="191"/>
                    <a:pt x="91809" y="127"/>
                  </a:cubicBezTo>
                  <a:cubicBezTo>
                    <a:pt x="91809" y="64"/>
                    <a:pt x="91745" y="1"/>
                    <a:pt x="91650" y="1"/>
                  </a:cubicBezTo>
                  <a:close/>
                  <a:moveTo>
                    <a:pt x="92727" y="1"/>
                  </a:moveTo>
                  <a:cubicBezTo>
                    <a:pt x="92664" y="1"/>
                    <a:pt x="92601" y="64"/>
                    <a:pt x="92601" y="127"/>
                  </a:cubicBezTo>
                  <a:cubicBezTo>
                    <a:pt x="92601" y="191"/>
                    <a:pt x="92664" y="254"/>
                    <a:pt x="92727" y="254"/>
                  </a:cubicBezTo>
                  <a:lnTo>
                    <a:pt x="93266" y="254"/>
                  </a:lnTo>
                  <a:cubicBezTo>
                    <a:pt x="93329" y="254"/>
                    <a:pt x="93392" y="191"/>
                    <a:pt x="93392" y="127"/>
                  </a:cubicBezTo>
                  <a:cubicBezTo>
                    <a:pt x="93392" y="64"/>
                    <a:pt x="93329" y="1"/>
                    <a:pt x="93266" y="1"/>
                  </a:cubicBezTo>
                  <a:close/>
                  <a:moveTo>
                    <a:pt x="94342" y="1"/>
                  </a:moveTo>
                  <a:cubicBezTo>
                    <a:pt x="94247" y="1"/>
                    <a:pt x="94184" y="64"/>
                    <a:pt x="94184" y="127"/>
                  </a:cubicBezTo>
                  <a:cubicBezTo>
                    <a:pt x="94184" y="191"/>
                    <a:pt x="94247" y="254"/>
                    <a:pt x="94342" y="254"/>
                  </a:cubicBezTo>
                  <a:lnTo>
                    <a:pt x="94849" y="254"/>
                  </a:lnTo>
                  <a:cubicBezTo>
                    <a:pt x="94944" y="254"/>
                    <a:pt x="94976" y="191"/>
                    <a:pt x="95007" y="127"/>
                  </a:cubicBezTo>
                  <a:cubicBezTo>
                    <a:pt x="95007" y="64"/>
                    <a:pt x="94944" y="1"/>
                    <a:pt x="94849" y="1"/>
                  </a:cubicBezTo>
                  <a:close/>
                  <a:moveTo>
                    <a:pt x="95926" y="1"/>
                  </a:moveTo>
                  <a:cubicBezTo>
                    <a:pt x="95862" y="1"/>
                    <a:pt x="95799" y="64"/>
                    <a:pt x="95799" y="127"/>
                  </a:cubicBezTo>
                  <a:cubicBezTo>
                    <a:pt x="95799" y="191"/>
                    <a:pt x="95862" y="254"/>
                    <a:pt x="95926" y="254"/>
                  </a:cubicBezTo>
                  <a:lnTo>
                    <a:pt x="96464" y="254"/>
                  </a:lnTo>
                  <a:cubicBezTo>
                    <a:pt x="96528" y="254"/>
                    <a:pt x="96591" y="191"/>
                    <a:pt x="96591" y="127"/>
                  </a:cubicBezTo>
                  <a:cubicBezTo>
                    <a:pt x="96591" y="64"/>
                    <a:pt x="96528" y="1"/>
                    <a:pt x="96464" y="1"/>
                  </a:cubicBezTo>
                  <a:close/>
                  <a:moveTo>
                    <a:pt x="97509" y="1"/>
                  </a:moveTo>
                  <a:cubicBezTo>
                    <a:pt x="97446" y="1"/>
                    <a:pt x="97383" y="64"/>
                    <a:pt x="97383" y="127"/>
                  </a:cubicBezTo>
                  <a:cubicBezTo>
                    <a:pt x="97383" y="191"/>
                    <a:pt x="97446" y="254"/>
                    <a:pt x="97509" y="254"/>
                  </a:cubicBezTo>
                  <a:lnTo>
                    <a:pt x="98048" y="254"/>
                  </a:lnTo>
                  <a:cubicBezTo>
                    <a:pt x="98111" y="254"/>
                    <a:pt x="98174" y="191"/>
                    <a:pt x="98174" y="127"/>
                  </a:cubicBezTo>
                  <a:cubicBezTo>
                    <a:pt x="98174" y="64"/>
                    <a:pt x="98111" y="1"/>
                    <a:pt x="98048" y="1"/>
                  </a:cubicBezTo>
                  <a:close/>
                  <a:moveTo>
                    <a:pt x="99124" y="1"/>
                  </a:moveTo>
                  <a:cubicBezTo>
                    <a:pt x="99029" y="1"/>
                    <a:pt x="98998" y="64"/>
                    <a:pt x="98998" y="127"/>
                  </a:cubicBezTo>
                  <a:cubicBezTo>
                    <a:pt x="98998" y="191"/>
                    <a:pt x="99029" y="254"/>
                    <a:pt x="99124" y="254"/>
                  </a:cubicBezTo>
                  <a:lnTo>
                    <a:pt x="99663" y="254"/>
                  </a:lnTo>
                  <a:cubicBezTo>
                    <a:pt x="99726" y="254"/>
                    <a:pt x="99789" y="191"/>
                    <a:pt x="99789" y="127"/>
                  </a:cubicBezTo>
                  <a:cubicBezTo>
                    <a:pt x="99789" y="64"/>
                    <a:pt x="99726" y="1"/>
                    <a:pt x="99663" y="1"/>
                  </a:cubicBezTo>
                  <a:close/>
                  <a:moveTo>
                    <a:pt x="100708" y="1"/>
                  </a:moveTo>
                  <a:cubicBezTo>
                    <a:pt x="100644" y="1"/>
                    <a:pt x="100581" y="64"/>
                    <a:pt x="100581" y="127"/>
                  </a:cubicBezTo>
                  <a:cubicBezTo>
                    <a:pt x="100581" y="191"/>
                    <a:pt x="100644" y="254"/>
                    <a:pt x="100708" y="254"/>
                  </a:cubicBezTo>
                  <a:lnTo>
                    <a:pt x="101246" y="254"/>
                  </a:lnTo>
                  <a:cubicBezTo>
                    <a:pt x="101310" y="254"/>
                    <a:pt x="101373" y="191"/>
                    <a:pt x="101373" y="127"/>
                  </a:cubicBezTo>
                  <a:cubicBezTo>
                    <a:pt x="101373" y="64"/>
                    <a:pt x="101310" y="1"/>
                    <a:pt x="101246" y="1"/>
                  </a:cubicBezTo>
                  <a:close/>
                  <a:moveTo>
                    <a:pt x="102323" y="1"/>
                  </a:moveTo>
                  <a:cubicBezTo>
                    <a:pt x="102228" y="1"/>
                    <a:pt x="102165" y="64"/>
                    <a:pt x="102165" y="127"/>
                  </a:cubicBezTo>
                  <a:cubicBezTo>
                    <a:pt x="102165" y="191"/>
                    <a:pt x="102228" y="254"/>
                    <a:pt x="102323" y="254"/>
                  </a:cubicBezTo>
                  <a:lnTo>
                    <a:pt x="102830" y="254"/>
                  </a:lnTo>
                  <a:cubicBezTo>
                    <a:pt x="102925" y="254"/>
                    <a:pt x="102988" y="191"/>
                    <a:pt x="102988" y="127"/>
                  </a:cubicBezTo>
                  <a:cubicBezTo>
                    <a:pt x="102988" y="64"/>
                    <a:pt x="102925" y="1"/>
                    <a:pt x="102830" y="1"/>
                  </a:cubicBezTo>
                  <a:close/>
                  <a:moveTo>
                    <a:pt x="103906" y="1"/>
                  </a:moveTo>
                  <a:cubicBezTo>
                    <a:pt x="103843" y="1"/>
                    <a:pt x="103780" y="64"/>
                    <a:pt x="103780" y="127"/>
                  </a:cubicBezTo>
                  <a:cubicBezTo>
                    <a:pt x="103780" y="191"/>
                    <a:pt x="103843" y="254"/>
                    <a:pt x="103906" y="254"/>
                  </a:cubicBezTo>
                  <a:lnTo>
                    <a:pt x="104445" y="254"/>
                  </a:lnTo>
                  <a:cubicBezTo>
                    <a:pt x="104508" y="254"/>
                    <a:pt x="104571" y="191"/>
                    <a:pt x="104571" y="127"/>
                  </a:cubicBezTo>
                  <a:cubicBezTo>
                    <a:pt x="104571" y="64"/>
                    <a:pt x="104508" y="1"/>
                    <a:pt x="104445" y="1"/>
                  </a:cubicBezTo>
                  <a:close/>
                  <a:moveTo>
                    <a:pt x="105490" y="1"/>
                  </a:moveTo>
                  <a:cubicBezTo>
                    <a:pt x="105427" y="1"/>
                    <a:pt x="105363" y="64"/>
                    <a:pt x="105363" y="127"/>
                  </a:cubicBezTo>
                  <a:cubicBezTo>
                    <a:pt x="105363" y="191"/>
                    <a:pt x="105427" y="254"/>
                    <a:pt x="105490" y="254"/>
                  </a:cubicBezTo>
                  <a:lnTo>
                    <a:pt x="106028" y="254"/>
                  </a:lnTo>
                  <a:cubicBezTo>
                    <a:pt x="106092" y="254"/>
                    <a:pt x="106155" y="191"/>
                    <a:pt x="106155" y="127"/>
                  </a:cubicBezTo>
                  <a:cubicBezTo>
                    <a:pt x="106155" y="64"/>
                    <a:pt x="106123" y="1"/>
                    <a:pt x="106028" y="1"/>
                  </a:cubicBezTo>
                  <a:close/>
                  <a:moveTo>
                    <a:pt x="107105" y="1"/>
                  </a:moveTo>
                  <a:cubicBezTo>
                    <a:pt x="107010" y="1"/>
                    <a:pt x="106947" y="64"/>
                    <a:pt x="106947" y="127"/>
                  </a:cubicBezTo>
                  <a:cubicBezTo>
                    <a:pt x="106947" y="191"/>
                    <a:pt x="107010" y="254"/>
                    <a:pt x="107105" y="254"/>
                  </a:cubicBezTo>
                  <a:lnTo>
                    <a:pt x="107643" y="254"/>
                  </a:lnTo>
                  <a:cubicBezTo>
                    <a:pt x="107707" y="254"/>
                    <a:pt x="107770" y="191"/>
                    <a:pt x="107770" y="127"/>
                  </a:cubicBezTo>
                  <a:cubicBezTo>
                    <a:pt x="107770" y="64"/>
                    <a:pt x="107707" y="1"/>
                    <a:pt x="107643" y="1"/>
                  </a:cubicBezTo>
                  <a:close/>
                  <a:moveTo>
                    <a:pt x="108688" y="1"/>
                  </a:moveTo>
                  <a:cubicBezTo>
                    <a:pt x="108625" y="1"/>
                    <a:pt x="108562" y="64"/>
                    <a:pt x="108562" y="127"/>
                  </a:cubicBezTo>
                  <a:cubicBezTo>
                    <a:pt x="108562" y="191"/>
                    <a:pt x="108625" y="254"/>
                    <a:pt x="108688" y="254"/>
                  </a:cubicBezTo>
                  <a:lnTo>
                    <a:pt x="109227" y="254"/>
                  </a:lnTo>
                  <a:cubicBezTo>
                    <a:pt x="109290" y="254"/>
                    <a:pt x="109353" y="191"/>
                    <a:pt x="109353" y="127"/>
                  </a:cubicBezTo>
                  <a:cubicBezTo>
                    <a:pt x="109353" y="64"/>
                    <a:pt x="109290" y="1"/>
                    <a:pt x="109227" y="1"/>
                  </a:cubicBezTo>
                  <a:close/>
                  <a:moveTo>
                    <a:pt x="110304" y="1"/>
                  </a:moveTo>
                  <a:cubicBezTo>
                    <a:pt x="110209" y="1"/>
                    <a:pt x="110145" y="64"/>
                    <a:pt x="110145" y="127"/>
                  </a:cubicBezTo>
                  <a:cubicBezTo>
                    <a:pt x="110145" y="191"/>
                    <a:pt x="110209" y="254"/>
                    <a:pt x="110304" y="254"/>
                  </a:cubicBezTo>
                  <a:lnTo>
                    <a:pt x="110810" y="254"/>
                  </a:lnTo>
                  <a:cubicBezTo>
                    <a:pt x="110905" y="254"/>
                    <a:pt x="110969" y="191"/>
                    <a:pt x="110969" y="127"/>
                  </a:cubicBezTo>
                  <a:cubicBezTo>
                    <a:pt x="110969" y="64"/>
                    <a:pt x="110905" y="1"/>
                    <a:pt x="110810" y="1"/>
                  </a:cubicBezTo>
                  <a:close/>
                  <a:moveTo>
                    <a:pt x="111887" y="1"/>
                  </a:moveTo>
                  <a:cubicBezTo>
                    <a:pt x="111824" y="1"/>
                    <a:pt x="111760" y="64"/>
                    <a:pt x="111760" y="127"/>
                  </a:cubicBezTo>
                  <a:cubicBezTo>
                    <a:pt x="111760" y="191"/>
                    <a:pt x="111824" y="254"/>
                    <a:pt x="111887" y="254"/>
                  </a:cubicBezTo>
                  <a:lnTo>
                    <a:pt x="112425" y="254"/>
                  </a:lnTo>
                  <a:cubicBezTo>
                    <a:pt x="112489" y="254"/>
                    <a:pt x="112552" y="191"/>
                    <a:pt x="112552" y="127"/>
                  </a:cubicBezTo>
                  <a:cubicBezTo>
                    <a:pt x="112552" y="64"/>
                    <a:pt x="112489" y="1"/>
                    <a:pt x="112425" y="1"/>
                  </a:cubicBezTo>
                  <a:close/>
                  <a:moveTo>
                    <a:pt x="113470" y="1"/>
                  </a:moveTo>
                  <a:cubicBezTo>
                    <a:pt x="113407" y="1"/>
                    <a:pt x="113344" y="64"/>
                    <a:pt x="113344" y="127"/>
                  </a:cubicBezTo>
                  <a:cubicBezTo>
                    <a:pt x="113344" y="191"/>
                    <a:pt x="113407" y="254"/>
                    <a:pt x="113470" y="254"/>
                  </a:cubicBezTo>
                  <a:lnTo>
                    <a:pt x="114009" y="254"/>
                  </a:lnTo>
                  <a:cubicBezTo>
                    <a:pt x="114104" y="254"/>
                    <a:pt x="114136" y="191"/>
                    <a:pt x="114167" y="127"/>
                  </a:cubicBezTo>
                  <a:cubicBezTo>
                    <a:pt x="114167" y="64"/>
                    <a:pt x="114104" y="1"/>
                    <a:pt x="114009" y="1"/>
                  </a:cubicBezTo>
                  <a:close/>
                  <a:moveTo>
                    <a:pt x="115086" y="1"/>
                  </a:moveTo>
                  <a:cubicBezTo>
                    <a:pt x="115022" y="1"/>
                    <a:pt x="114959" y="64"/>
                    <a:pt x="114959" y="127"/>
                  </a:cubicBezTo>
                  <a:cubicBezTo>
                    <a:pt x="114959" y="191"/>
                    <a:pt x="115022" y="254"/>
                    <a:pt x="115086" y="254"/>
                  </a:cubicBezTo>
                  <a:lnTo>
                    <a:pt x="115624" y="254"/>
                  </a:lnTo>
                  <a:cubicBezTo>
                    <a:pt x="115687" y="254"/>
                    <a:pt x="115751" y="191"/>
                    <a:pt x="115751" y="127"/>
                  </a:cubicBezTo>
                  <a:cubicBezTo>
                    <a:pt x="115751" y="64"/>
                    <a:pt x="115687" y="1"/>
                    <a:pt x="115624" y="1"/>
                  </a:cubicBezTo>
                  <a:close/>
                  <a:moveTo>
                    <a:pt x="116669" y="1"/>
                  </a:moveTo>
                  <a:cubicBezTo>
                    <a:pt x="116606" y="1"/>
                    <a:pt x="116542" y="64"/>
                    <a:pt x="116542" y="127"/>
                  </a:cubicBezTo>
                  <a:cubicBezTo>
                    <a:pt x="116542" y="191"/>
                    <a:pt x="116606" y="254"/>
                    <a:pt x="116669" y="254"/>
                  </a:cubicBezTo>
                  <a:lnTo>
                    <a:pt x="117207" y="254"/>
                  </a:lnTo>
                  <a:cubicBezTo>
                    <a:pt x="117271" y="254"/>
                    <a:pt x="117334" y="191"/>
                    <a:pt x="117334" y="127"/>
                  </a:cubicBezTo>
                  <a:cubicBezTo>
                    <a:pt x="117334" y="64"/>
                    <a:pt x="117271" y="1"/>
                    <a:pt x="117207" y="1"/>
                  </a:cubicBezTo>
                  <a:close/>
                  <a:moveTo>
                    <a:pt x="118284" y="1"/>
                  </a:moveTo>
                  <a:cubicBezTo>
                    <a:pt x="118189" y="1"/>
                    <a:pt x="118126" y="64"/>
                    <a:pt x="118126" y="127"/>
                  </a:cubicBezTo>
                  <a:cubicBezTo>
                    <a:pt x="118126" y="191"/>
                    <a:pt x="118189" y="254"/>
                    <a:pt x="118284" y="254"/>
                  </a:cubicBezTo>
                  <a:lnTo>
                    <a:pt x="118823" y="254"/>
                  </a:lnTo>
                  <a:cubicBezTo>
                    <a:pt x="118886" y="254"/>
                    <a:pt x="118949" y="191"/>
                    <a:pt x="118949" y="127"/>
                  </a:cubicBezTo>
                  <a:cubicBezTo>
                    <a:pt x="118949" y="64"/>
                    <a:pt x="118886" y="1"/>
                    <a:pt x="118823" y="1"/>
                  </a:cubicBezTo>
                  <a:close/>
                  <a:moveTo>
                    <a:pt x="119868" y="1"/>
                  </a:moveTo>
                  <a:cubicBezTo>
                    <a:pt x="119804" y="1"/>
                    <a:pt x="119741" y="64"/>
                    <a:pt x="119741" y="127"/>
                  </a:cubicBezTo>
                  <a:cubicBezTo>
                    <a:pt x="119741" y="191"/>
                    <a:pt x="119804" y="254"/>
                    <a:pt x="119868" y="254"/>
                  </a:cubicBezTo>
                  <a:lnTo>
                    <a:pt x="120406" y="254"/>
                  </a:lnTo>
                  <a:cubicBezTo>
                    <a:pt x="120469" y="254"/>
                    <a:pt x="120533" y="191"/>
                    <a:pt x="120533" y="127"/>
                  </a:cubicBezTo>
                  <a:cubicBezTo>
                    <a:pt x="120533" y="64"/>
                    <a:pt x="120469" y="1"/>
                    <a:pt x="120406" y="1"/>
                  </a:cubicBezTo>
                  <a:close/>
                  <a:moveTo>
                    <a:pt x="121483" y="1"/>
                  </a:moveTo>
                  <a:cubicBezTo>
                    <a:pt x="121388" y="1"/>
                    <a:pt x="121324" y="64"/>
                    <a:pt x="121324" y="127"/>
                  </a:cubicBezTo>
                  <a:cubicBezTo>
                    <a:pt x="121324" y="191"/>
                    <a:pt x="121388" y="254"/>
                    <a:pt x="121483" y="254"/>
                  </a:cubicBezTo>
                  <a:lnTo>
                    <a:pt x="121989" y="254"/>
                  </a:lnTo>
                  <a:cubicBezTo>
                    <a:pt x="122084" y="254"/>
                    <a:pt x="122148" y="191"/>
                    <a:pt x="122148" y="127"/>
                  </a:cubicBezTo>
                  <a:cubicBezTo>
                    <a:pt x="122148" y="64"/>
                    <a:pt x="122084" y="1"/>
                    <a:pt x="121989" y="1"/>
                  </a:cubicBezTo>
                  <a:close/>
                  <a:moveTo>
                    <a:pt x="123066" y="1"/>
                  </a:moveTo>
                  <a:cubicBezTo>
                    <a:pt x="123003" y="1"/>
                    <a:pt x="122940" y="64"/>
                    <a:pt x="122940" y="127"/>
                  </a:cubicBezTo>
                  <a:cubicBezTo>
                    <a:pt x="122940" y="191"/>
                    <a:pt x="123003" y="254"/>
                    <a:pt x="123066" y="254"/>
                  </a:cubicBezTo>
                  <a:lnTo>
                    <a:pt x="123605" y="254"/>
                  </a:lnTo>
                  <a:cubicBezTo>
                    <a:pt x="123668" y="254"/>
                    <a:pt x="123731" y="191"/>
                    <a:pt x="123731" y="127"/>
                  </a:cubicBezTo>
                  <a:cubicBezTo>
                    <a:pt x="123731" y="64"/>
                    <a:pt x="123668" y="1"/>
                    <a:pt x="123605" y="1"/>
                  </a:cubicBezTo>
                  <a:close/>
                  <a:moveTo>
                    <a:pt x="124650" y="1"/>
                  </a:moveTo>
                  <a:cubicBezTo>
                    <a:pt x="124586" y="1"/>
                    <a:pt x="124523" y="64"/>
                    <a:pt x="124523" y="127"/>
                  </a:cubicBezTo>
                  <a:cubicBezTo>
                    <a:pt x="124523" y="191"/>
                    <a:pt x="124586" y="254"/>
                    <a:pt x="124650" y="254"/>
                  </a:cubicBezTo>
                  <a:lnTo>
                    <a:pt x="125188" y="254"/>
                  </a:lnTo>
                  <a:cubicBezTo>
                    <a:pt x="125283" y="254"/>
                    <a:pt x="125315" y="191"/>
                    <a:pt x="125315" y="127"/>
                  </a:cubicBezTo>
                  <a:cubicBezTo>
                    <a:pt x="125315" y="64"/>
                    <a:pt x="125283" y="1"/>
                    <a:pt x="125188" y="1"/>
                  </a:cubicBezTo>
                  <a:close/>
                  <a:moveTo>
                    <a:pt x="126265" y="1"/>
                  </a:moveTo>
                  <a:cubicBezTo>
                    <a:pt x="126170" y="1"/>
                    <a:pt x="126106" y="64"/>
                    <a:pt x="126106" y="127"/>
                  </a:cubicBezTo>
                  <a:cubicBezTo>
                    <a:pt x="126106" y="191"/>
                    <a:pt x="126170" y="254"/>
                    <a:pt x="126265" y="254"/>
                  </a:cubicBezTo>
                  <a:lnTo>
                    <a:pt x="126771" y="254"/>
                  </a:lnTo>
                  <a:cubicBezTo>
                    <a:pt x="126866" y="254"/>
                    <a:pt x="126930" y="191"/>
                    <a:pt x="126930" y="127"/>
                  </a:cubicBezTo>
                  <a:cubicBezTo>
                    <a:pt x="126930" y="64"/>
                    <a:pt x="126866" y="1"/>
                    <a:pt x="126771" y="1"/>
                  </a:cubicBezTo>
                  <a:close/>
                  <a:moveTo>
                    <a:pt x="127848" y="1"/>
                  </a:moveTo>
                  <a:cubicBezTo>
                    <a:pt x="127785" y="1"/>
                    <a:pt x="127722" y="64"/>
                    <a:pt x="127722" y="127"/>
                  </a:cubicBezTo>
                  <a:cubicBezTo>
                    <a:pt x="127722" y="191"/>
                    <a:pt x="127785" y="254"/>
                    <a:pt x="127848" y="254"/>
                  </a:cubicBezTo>
                  <a:lnTo>
                    <a:pt x="128387" y="254"/>
                  </a:lnTo>
                  <a:cubicBezTo>
                    <a:pt x="128450" y="254"/>
                    <a:pt x="128513" y="191"/>
                    <a:pt x="128513" y="127"/>
                  </a:cubicBezTo>
                  <a:cubicBezTo>
                    <a:pt x="128513" y="64"/>
                    <a:pt x="128450" y="1"/>
                    <a:pt x="128387" y="1"/>
                  </a:cubicBezTo>
                  <a:close/>
                  <a:moveTo>
                    <a:pt x="129463" y="1"/>
                  </a:moveTo>
                  <a:cubicBezTo>
                    <a:pt x="129368" y="1"/>
                    <a:pt x="129305" y="64"/>
                    <a:pt x="129305" y="127"/>
                  </a:cubicBezTo>
                  <a:cubicBezTo>
                    <a:pt x="129305" y="191"/>
                    <a:pt x="129368" y="254"/>
                    <a:pt x="129463" y="254"/>
                  </a:cubicBezTo>
                  <a:lnTo>
                    <a:pt x="129970" y="254"/>
                  </a:lnTo>
                  <a:cubicBezTo>
                    <a:pt x="130065" y="254"/>
                    <a:pt x="130128" y="191"/>
                    <a:pt x="130128" y="127"/>
                  </a:cubicBezTo>
                  <a:cubicBezTo>
                    <a:pt x="130128" y="64"/>
                    <a:pt x="130065" y="1"/>
                    <a:pt x="129970" y="1"/>
                  </a:cubicBezTo>
                  <a:close/>
                  <a:moveTo>
                    <a:pt x="131047" y="1"/>
                  </a:moveTo>
                  <a:cubicBezTo>
                    <a:pt x="130983" y="1"/>
                    <a:pt x="130920" y="64"/>
                    <a:pt x="130920" y="127"/>
                  </a:cubicBezTo>
                  <a:cubicBezTo>
                    <a:pt x="130920" y="191"/>
                    <a:pt x="130983" y="254"/>
                    <a:pt x="131047" y="254"/>
                  </a:cubicBezTo>
                  <a:lnTo>
                    <a:pt x="131585" y="254"/>
                  </a:lnTo>
                  <a:cubicBezTo>
                    <a:pt x="131649" y="254"/>
                    <a:pt x="131712" y="191"/>
                    <a:pt x="131712" y="127"/>
                  </a:cubicBezTo>
                  <a:cubicBezTo>
                    <a:pt x="131712" y="64"/>
                    <a:pt x="131649" y="1"/>
                    <a:pt x="131585" y="1"/>
                  </a:cubicBezTo>
                  <a:close/>
                  <a:moveTo>
                    <a:pt x="132630" y="1"/>
                  </a:moveTo>
                  <a:cubicBezTo>
                    <a:pt x="132567" y="1"/>
                    <a:pt x="132504" y="64"/>
                    <a:pt x="132504" y="127"/>
                  </a:cubicBezTo>
                  <a:cubicBezTo>
                    <a:pt x="132504" y="191"/>
                    <a:pt x="132567" y="254"/>
                    <a:pt x="132630" y="254"/>
                  </a:cubicBezTo>
                  <a:lnTo>
                    <a:pt x="133169" y="254"/>
                  </a:lnTo>
                  <a:cubicBezTo>
                    <a:pt x="133264" y="254"/>
                    <a:pt x="133295" y="191"/>
                    <a:pt x="133327" y="127"/>
                  </a:cubicBezTo>
                  <a:cubicBezTo>
                    <a:pt x="133327" y="64"/>
                    <a:pt x="133264" y="1"/>
                    <a:pt x="133169" y="1"/>
                  </a:cubicBezTo>
                  <a:close/>
                  <a:moveTo>
                    <a:pt x="134245" y="1"/>
                  </a:moveTo>
                  <a:cubicBezTo>
                    <a:pt x="134150" y="1"/>
                    <a:pt x="134119" y="64"/>
                    <a:pt x="134119" y="127"/>
                  </a:cubicBezTo>
                  <a:cubicBezTo>
                    <a:pt x="134119" y="191"/>
                    <a:pt x="134150" y="254"/>
                    <a:pt x="134245" y="254"/>
                  </a:cubicBezTo>
                  <a:lnTo>
                    <a:pt x="134784" y="254"/>
                  </a:lnTo>
                  <a:cubicBezTo>
                    <a:pt x="134847" y="254"/>
                    <a:pt x="134910" y="191"/>
                    <a:pt x="134910" y="127"/>
                  </a:cubicBezTo>
                  <a:cubicBezTo>
                    <a:pt x="134910" y="64"/>
                    <a:pt x="134847" y="1"/>
                    <a:pt x="13478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5"/>
            <p:cNvSpPr/>
            <p:nvPr/>
          </p:nvSpPr>
          <p:spPr>
            <a:xfrm>
              <a:off x="5001925" y="4115925"/>
              <a:ext cx="1097375" cy="6350"/>
            </a:xfrm>
            <a:custGeom>
              <a:rect b="b" l="l" r="r" t="t"/>
              <a:pathLst>
                <a:path extrusionOk="0" h="254" w="43895"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cubicBezTo>
                    <a:pt x="1" y="190"/>
                    <a:pt x="64" y="254"/>
                    <a:pt x="127" y="254"/>
                  </a:cubicBezTo>
                  <a:lnTo>
                    <a:pt x="666" y="254"/>
                  </a:lnTo>
                  <a:cubicBezTo>
                    <a:pt x="729" y="254"/>
                    <a:pt x="793" y="190"/>
                    <a:pt x="793" y="127"/>
                  </a:cubicBezTo>
                  <a:cubicBezTo>
                    <a:pt x="793" y="64"/>
                    <a:pt x="729" y="0"/>
                    <a:pt x="666" y="0"/>
                  </a:cubicBezTo>
                  <a:close/>
                  <a:moveTo>
                    <a:pt x="1743" y="0"/>
                  </a:moveTo>
                  <a:cubicBezTo>
                    <a:pt x="1648" y="0"/>
                    <a:pt x="1584" y="64"/>
                    <a:pt x="1584" y="127"/>
                  </a:cubicBezTo>
                  <a:cubicBezTo>
                    <a:pt x="1584" y="190"/>
                    <a:pt x="1648" y="254"/>
                    <a:pt x="1743" y="254"/>
                  </a:cubicBezTo>
                  <a:lnTo>
                    <a:pt x="2249" y="254"/>
                  </a:lnTo>
                  <a:cubicBezTo>
                    <a:pt x="2344" y="254"/>
                    <a:pt x="2376" y="190"/>
                    <a:pt x="2408" y="127"/>
                  </a:cubicBezTo>
                  <a:cubicBezTo>
                    <a:pt x="2408" y="64"/>
                    <a:pt x="2344" y="0"/>
                    <a:pt x="2249" y="0"/>
                  </a:cubicBezTo>
                  <a:close/>
                  <a:moveTo>
                    <a:pt x="3326" y="0"/>
                  </a:moveTo>
                  <a:cubicBezTo>
                    <a:pt x="3263" y="0"/>
                    <a:pt x="3199" y="64"/>
                    <a:pt x="3199" y="127"/>
                  </a:cubicBezTo>
                  <a:cubicBezTo>
                    <a:pt x="3199" y="190"/>
                    <a:pt x="3263" y="254"/>
                    <a:pt x="3326" y="254"/>
                  </a:cubicBezTo>
                  <a:lnTo>
                    <a:pt x="3864" y="254"/>
                  </a:lnTo>
                  <a:cubicBezTo>
                    <a:pt x="3928" y="254"/>
                    <a:pt x="3991" y="190"/>
                    <a:pt x="3991" y="127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09" y="0"/>
                  </a:moveTo>
                  <a:cubicBezTo>
                    <a:pt x="4846" y="0"/>
                    <a:pt x="4783" y="64"/>
                    <a:pt x="4783" y="127"/>
                  </a:cubicBezTo>
                  <a:cubicBezTo>
                    <a:pt x="4783" y="190"/>
                    <a:pt x="4846" y="254"/>
                    <a:pt x="4909" y="254"/>
                  </a:cubicBezTo>
                  <a:lnTo>
                    <a:pt x="5448" y="254"/>
                  </a:lnTo>
                  <a:cubicBezTo>
                    <a:pt x="5511" y="254"/>
                    <a:pt x="5575" y="190"/>
                    <a:pt x="5575" y="127"/>
                  </a:cubicBezTo>
                  <a:cubicBezTo>
                    <a:pt x="5575" y="64"/>
                    <a:pt x="5511" y="0"/>
                    <a:pt x="5448" y="0"/>
                  </a:cubicBezTo>
                  <a:close/>
                  <a:moveTo>
                    <a:pt x="6525" y="0"/>
                  </a:moveTo>
                  <a:cubicBezTo>
                    <a:pt x="6430" y="0"/>
                    <a:pt x="6398" y="64"/>
                    <a:pt x="6398" y="127"/>
                  </a:cubicBezTo>
                  <a:cubicBezTo>
                    <a:pt x="6398" y="190"/>
                    <a:pt x="6430" y="254"/>
                    <a:pt x="6525" y="254"/>
                  </a:cubicBezTo>
                  <a:lnTo>
                    <a:pt x="7063" y="254"/>
                  </a:lnTo>
                  <a:cubicBezTo>
                    <a:pt x="7126" y="254"/>
                    <a:pt x="7190" y="190"/>
                    <a:pt x="7190" y="127"/>
                  </a:cubicBezTo>
                  <a:cubicBezTo>
                    <a:pt x="7190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5" y="0"/>
                    <a:pt x="7981" y="64"/>
                    <a:pt x="7981" y="127"/>
                  </a:cubicBezTo>
                  <a:cubicBezTo>
                    <a:pt x="7981" y="190"/>
                    <a:pt x="8045" y="254"/>
                    <a:pt x="8108" y="254"/>
                  </a:cubicBezTo>
                  <a:lnTo>
                    <a:pt x="8646" y="254"/>
                  </a:lnTo>
                  <a:cubicBezTo>
                    <a:pt x="8710" y="254"/>
                    <a:pt x="8773" y="190"/>
                    <a:pt x="8773" y="127"/>
                  </a:cubicBezTo>
                  <a:cubicBezTo>
                    <a:pt x="8773" y="64"/>
                    <a:pt x="8710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28" y="0"/>
                    <a:pt x="9565" y="64"/>
                    <a:pt x="9565" y="127"/>
                  </a:cubicBezTo>
                  <a:cubicBezTo>
                    <a:pt x="9565" y="190"/>
                    <a:pt x="9628" y="254"/>
                    <a:pt x="9723" y="254"/>
                  </a:cubicBezTo>
                  <a:lnTo>
                    <a:pt x="10230" y="254"/>
                  </a:lnTo>
                  <a:cubicBezTo>
                    <a:pt x="10325" y="254"/>
                    <a:pt x="10388" y="190"/>
                    <a:pt x="10388" y="127"/>
                  </a:cubicBezTo>
                  <a:cubicBezTo>
                    <a:pt x="10388" y="64"/>
                    <a:pt x="10325" y="0"/>
                    <a:pt x="10230" y="0"/>
                  </a:cubicBezTo>
                  <a:close/>
                  <a:moveTo>
                    <a:pt x="11307" y="0"/>
                  </a:moveTo>
                  <a:cubicBezTo>
                    <a:pt x="11243" y="0"/>
                    <a:pt x="11180" y="64"/>
                    <a:pt x="11180" y="127"/>
                  </a:cubicBezTo>
                  <a:cubicBezTo>
                    <a:pt x="11180" y="190"/>
                    <a:pt x="11243" y="254"/>
                    <a:pt x="11307" y="254"/>
                  </a:cubicBezTo>
                  <a:lnTo>
                    <a:pt x="11845" y="254"/>
                  </a:lnTo>
                  <a:cubicBezTo>
                    <a:pt x="11908" y="254"/>
                    <a:pt x="11972" y="190"/>
                    <a:pt x="11972" y="127"/>
                  </a:cubicBezTo>
                  <a:cubicBezTo>
                    <a:pt x="11972" y="64"/>
                    <a:pt x="11908" y="0"/>
                    <a:pt x="11845" y="0"/>
                  </a:cubicBezTo>
                  <a:close/>
                  <a:moveTo>
                    <a:pt x="12890" y="0"/>
                  </a:moveTo>
                  <a:cubicBezTo>
                    <a:pt x="12827" y="0"/>
                    <a:pt x="12763" y="64"/>
                    <a:pt x="12763" y="127"/>
                  </a:cubicBezTo>
                  <a:cubicBezTo>
                    <a:pt x="12763" y="190"/>
                    <a:pt x="12827" y="254"/>
                    <a:pt x="12890" y="254"/>
                  </a:cubicBezTo>
                  <a:lnTo>
                    <a:pt x="13428" y="254"/>
                  </a:lnTo>
                  <a:cubicBezTo>
                    <a:pt x="13492" y="254"/>
                    <a:pt x="13555" y="190"/>
                    <a:pt x="13555" y="127"/>
                  </a:cubicBezTo>
                  <a:cubicBezTo>
                    <a:pt x="13555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10" y="0"/>
                    <a:pt x="14379" y="64"/>
                    <a:pt x="14379" y="127"/>
                  </a:cubicBezTo>
                  <a:cubicBezTo>
                    <a:pt x="14379" y="190"/>
                    <a:pt x="14410" y="254"/>
                    <a:pt x="14505" y="254"/>
                  </a:cubicBezTo>
                  <a:lnTo>
                    <a:pt x="15044" y="254"/>
                  </a:lnTo>
                  <a:cubicBezTo>
                    <a:pt x="15107" y="254"/>
                    <a:pt x="15170" y="190"/>
                    <a:pt x="15170" y="127"/>
                  </a:cubicBezTo>
                  <a:cubicBezTo>
                    <a:pt x="15170" y="64"/>
                    <a:pt x="15107" y="0"/>
                    <a:pt x="15044" y="0"/>
                  </a:cubicBezTo>
                  <a:close/>
                  <a:moveTo>
                    <a:pt x="16089" y="0"/>
                  </a:moveTo>
                  <a:cubicBezTo>
                    <a:pt x="16025" y="0"/>
                    <a:pt x="15962" y="64"/>
                    <a:pt x="15962" y="127"/>
                  </a:cubicBezTo>
                  <a:cubicBezTo>
                    <a:pt x="15962" y="190"/>
                    <a:pt x="16025" y="254"/>
                    <a:pt x="16089" y="254"/>
                  </a:cubicBezTo>
                  <a:lnTo>
                    <a:pt x="16627" y="254"/>
                  </a:lnTo>
                  <a:cubicBezTo>
                    <a:pt x="16690" y="254"/>
                    <a:pt x="16754" y="190"/>
                    <a:pt x="16754" y="127"/>
                  </a:cubicBezTo>
                  <a:cubicBezTo>
                    <a:pt x="16754" y="64"/>
                    <a:pt x="16690" y="0"/>
                    <a:pt x="16627" y="0"/>
                  </a:cubicBezTo>
                  <a:close/>
                  <a:moveTo>
                    <a:pt x="17704" y="0"/>
                  </a:moveTo>
                  <a:cubicBezTo>
                    <a:pt x="17609" y="0"/>
                    <a:pt x="17545" y="64"/>
                    <a:pt x="17545" y="127"/>
                  </a:cubicBezTo>
                  <a:cubicBezTo>
                    <a:pt x="17545" y="190"/>
                    <a:pt x="17609" y="254"/>
                    <a:pt x="17704" y="254"/>
                  </a:cubicBezTo>
                  <a:lnTo>
                    <a:pt x="18211" y="254"/>
                  </a:lnTo>
                  <a:cubicBezTo>
                    <a:pt x="18306" y="254"/>
                    <a:pt x="18369" y="190"/>
                    <a:pt x="18369" y="127"/>
                  </a:cubicBezTo>
                  <a:cubicBezTo>
                    <a:pt x="18369" y="64"/>
                    <a:pt x="18306" y="0"/>
                    <a:pt x="18211" y="0"/>
                  </a:cubicBezTo>
                  <a:close/>
                  <a:moveTo>
                    <a:pt x="19287" y="0"/>
                  </a:moveTo>
                  <a:cubicBezTo>
                    <a:pt x="19224" y="0"/>
                    <a:pt x="19161" y="64"/>
                    <a:pt x="19161" y="127"/>
                  </a:cubicBezTo>
                  <a:cubicBezTo>
                    <a:pt x="19161" y="190"/>
                    <a:pt x="19224" y="254"/>
                    <a:pt x="19287" y="254"/>
                  </a:cubicBezTo>
                  <a:lnTo>
                    <a:pt x="19826" y="254"/>
                  </a:lnTo>
                  <a:cubicBezTo>
                    <a:pt x="19889" y="254"/>
                    <a:pt x="19952" y="190"/>
                    <a:pt x="19952" y="127"/>
                  </a:cubicBezTo>
                  <a:cubicBezTo>
                    <a:pt x="19952" y="64"/>
                    <a:pt x="19889" y="0"/>
                    <a:pt x="19826" y="0"/>
                  </a:cubicBezTo>
                  <a:close/>
                  <a:moveTo>
                    <a:pt x="20902" y="0"/>
                  </a:moveTo>
                  <a:cubicBezTo>
                    <a:pt x="20807" y="0"/>
                    <a:pt x="20744" y="64"/>
                    <a:pt x="20744" y="127"/>
                  </a:cubicBezTo>
                  <a:cubicBezTo>
                    <a:pt x="20744" y="190"/>
                    <a:pt x="20807" y="254"/>
                    <a:pt x="20902" y="254"/>
                  </a:cubicBezTo>
                  <a:lnTo>
                    <a:pt x="21409" y="254"/>
                  </a:lnTo>
                  <a:cubicBezTo>
                    <a:pt x="21504" y="254"/>
                    <a:pt x="21536" y="190"/>
                    <a:pt x="21567" y="127"/>
                  </a:cubicBezTo>
                  <a:cubicBezTo>
                    <a:pt x="21567" y="64"/>
                    <a:pt x="21504" y="0"/>
                    <a:pt x="21409" y="0"/>
                  </a:cubicBezTo>
                  <a:close/>
                  <a:moveTo>
                    <a:pt x="22486" y="0"/>
                  </a:moveTo>
                  <a:cubicBezTo>
                    <a:pt x="22391" y="0"/>
                    <a:pt x="22359" y="64"/>
                    <a:pt x="22359" y="127"/>
                  </a:cubicBezTo>
                  <a:cubicBezTo>
                    <a:pt x="22359" y="190"/>
                    <a:pt x="22391" y="254"/>
                    <a:pt x="22486" y="254"/>
                  </a:cubicBezTo>
                  <a:lnTo>
                    <a:pt x="23024" y="254"/>
                  </a:lnTo>
                  <a:cubicBezTo>
                    <a:pt x="23088" y="254"/>
                    <a:pt x="23151" y="190"/>
                    <a:pt x="23151" y="127"/>
                  </a:cubicBezTo>
                  <a:cubicBezTo>
                    <a:pt x="23151" y="64"/>
                    <a:pt x="23088" y="0"/>
                    <a:pt x="23024" y="0"/>
                  </a:cubicBezTo>
                  <a:close/>
                  <a:moveTo>
                    <a:pt x="24069" y="0"/>
                  </a:moveTo>
                  <a:cubicBezTo>
                    <a:pt x="24006" y="0"/>
                    <a:pt x="23943" y="64"/>
                    <a:pt x="23943" y="127"/>
                  </a:cubicBezTo>
                  <a:cubicBezTo>
                    <a:pt x="23943" y="190"/>
                    <a:pt x="24006" y="254"/>
                    <a:pt x="24069" y="254"/>
                  </a:cubicBezTo>
                  <a:lnTo>
                    <a:pt x="24608" y="254"/>
                  </a:lnTo>
                  <a:cubicBezTo>
                    <a:pt x="24671" y="254"/>
                    <a:pt x="24734" y="190"/>
                    <a:pt x="24734" y="127"/>
                  </a:cubicBezTo>
                  <a:cubicBezTo>
                    <a:pt x="24734" y="64"/>
                    <a:pt x="24671" y="0"/>
                    <a:pt x="24608" y="0"/>
                  </a:cubicBezTo>
                  <a:close/>
                  <a:moveTo>
                    <a:pt x="25684" y="0"/>
                  </a:moveTo>
                  <a:cubicBezTo>
                    <a:pt x="25589" y="0"/>
                    <a:pt x="25526" y="64"/>
                    <a:pt x="25526" y="127"/>
                  </a:cubicBezTo>
                  <a:cubicBezTo>
                    <a:pt x="25526" y="190"/>
                    <a:pt x="25589" y="254"/>
                    <a:pt x="25684" y="254"/>
                  </a:cubicBezTo>
                  <a:lnTo>
                    <a:pt x="26191" y="254"/>
                  </a:lnTo>
                  <a:cubicBezTo>
                    <a:pt x="26286" y="254"/>
                    <a:pt x="26349" y="190"/>
                    <a:pt x="26349" y="127"/>
                  </a:cubicBezTo>
                  <a:cubicBezTo>
                    <a:pt x="26349" y="64"/>
                    <a:pt x="26286" y="0"/>
                    <a:pt x="26191" y="0"/>
                  </a:cubicBezTo>
                  <a:close/>
                  <a:moveTo>
                    <a:pt x="27268" y="0"/>
                  </a:moveTo>
                  <a:cubicBezTo>
                    <a:pt x="27205" y="0"/>
                    <a:pt x="27141" y="64"/>
                    <a:pt x="27141" y="127"/>
                  </a:cubicBezTo>
                  <a:cubicBezTo>
                    <a:pt x="27141" y="190"/>
                    <a:pt x="27205" y="254"/>
                    <a:pt x="27268" y="254"/>
                  </a:cubicBezTo>
                  <a:lnTo>
                    <a:pt x="27806" y="254"/>
                  </a:lnTo>
                  <a:cubicBezTo>
                    <a:pt x="27870" y="254"/>
                    <a:pt x="27933" y="190"/>
                    <a:pt x="27933" y="127"/>
                  </a:cubicBezTo>
                  <a:cubicBezTo>
                    <a:pt x="27933" y="64"/>
                    <a:pt x="27870" y="0"/>
                    <a:pt x="27806" y="0"/>
                  </a:cubicBezTo>
                  <a:close/>
                  <a:moveTo>
                    <a:pt x="28883" y="0"/>
                  </a:moveTo>
                  <a:cubicBezTo>
                    <a:pt x="28788" y="0"/>
                    <a:pt x="28725" y="64"/>
                    <a:pt x="28725" y="127"/>
                  </a:cubicBezTo>
                  <a:cubicBezTo>
                    <a:pt x="28725" y="190"/>
                    <a:pt x="28788" y="254"/>
                    <a:pt x="28883" y="254"/>
                  </a:cubicBezTo>
                  <a:lnTo>
                    <a:pt x="29390" y="254"/>
                  </a:lnTo>
                  <a:cubicBezTo>
                    <a:pt x="29485" y="254"/>
                    <a:pt x="29548" y="190"/>
                    <a:pt x="29548" y="127"/>
                  </a:cubicBezTo>
                  <a:cubicBezTo>
                    <a:pt x="29548" y="64"/>
                    <a:pt x="29485" y="0"/>
                    <a:pt x="29390" y="0"/>
                  </a:cubicBezTo>
                  <a:close/>
                  <a:moveTo>
                    <a:pt x="30466" y="0"/>
                  </a:moveTo>
                  <a:cubicBezTo>
                    <a:pt x="30403" y="0"/>
                    <a:pt x="30340" y="64"/>
                    <a:pt x="30340" y="127"/>
                  </a:cubicBezTo>
                  <a:cubicBezTo>
                    <a:pt x="30340" y="190"/>
                    <a:pt x="30403" y="254"/>
                    <a:pt x="30466" y="254"/>
                  </a:cubicBezTo>
                  <a:lnTo>
                    <a:pt x="31005" y="254"/>
                  </a:lnTo>
                  <a:cubicBezTo>
                    <a:pt x="31068" y="254"/>
                    <a:pt x="31131" y="190"/>
                    <a:pt x="31131" y="127"/>
                  </a:cubicBezTo>
                  <a:cubicBezTo>
                    <a:pt x="31131" y="64"/>
                    <a:pt x="31068" y="0"/>
                    <a:pt x="31005" y="0"/>
                  </a:cubicBezTo>
                  <a:close/>
                  <a:moveTo>
                    <a:pt x="32050" y="0"/>
                  </a:moveTo>
                  <a:cubicBezTo>
                    <a:pt x="31987" y="0"/>
                    <a:pt x="31923" y="64"/>
                    <a:pt x="31923" y="127"/>
                  </a:cubicBezTo>
                  <a:cubicBezTo>
                    <a:pt x="31923" y="190"/>
                    <a:pt x="31987" y="254"/>
                    <a:pt x="32050" y="254"/>
                  </a:cubicBezTo>
                  <a:lnTo>
                    <a:pt x="32588" y="254"/>
                  </a:lnTo>
                  <a:cubicBezTo>
                    <a:pt x="32652" y="254"/>
                    <a:pt x="32715" y="190"/>
                    <a:pt x="32715" y="127"/>
                  </a:cubicBezTo>
                  <a:cubicBezTo>
                    <a:pt x="32715" y="64"/>
                    <a:pt x="32683" y="0"/>
                    <a:pt x="32588" y="0"/>
                  </a:cubicBezTo>
                  <a:close/>
                  <a:moveTo>
                    <a:pt x="33665" y="0"/>
                  </a:moveTo>
                  <a:cubicBezTo>
                    <a:pt x="33570" y="0"/>
                    <a:pt x="33538" y="64"/>
                    <a:pt x="33538" y="127"/>
                  </a:cubicBezTo>
                  <a:cubicBezTo>
                    <a:pt x="33538" y="190"/>
                    <a:pt x="33570" y="254"/>
                    <a:pt x="33665" y="254"/>
                  </a:cubicBezTo>
                  <a:lnTo>
                    <a:pt x="34203" y="254"/>
                  </a:lnTo>
                  <a:cubicBezTo>
                    <a:pt x="34267" y="254"/>
                    <a:pt x="34330" y="190"/>
                    <a:pt x="34330" y="127"/>
                  </a:cubicBezTo>
                  <a:cubicBezTo>
                    <a:pt x="34330" y="64"/>
                    <a:pt x="34267" y="0"/>
                    <a:pt x="34203" y="0"/>
                  </a:cubicBezTo>
                  <a:close/>
                  <a:moveTo>
                    <a:pt x="35248" y="0"/>
                  </a:moveTo>
                  <a:cubicBezTo>
                    <a:pt x="35185" y="0"/>
                    <a:pt x="35122" y="64"/>
                    <a:pt x="35122" y="127"/>
                  </a:cubicBezTo>
                  <a:cubicBezTo>
                    <a:pt x="35122" y="190"/>
                    <a:pt x="35185" y="254"/>
                    <a:pt x="35248" y="254"/>
                  </a:cubicBezTo>
                  <a:lnTo>
                    <a:pt x="35787" y="254"/>
                  </a:lnTo>
                  <a:cubicBezTo>
                    <a:pt x="35850" y="254"/>
                    <a:pt x="35914" y="190"/>
                    <a:pt x="35914" y="127"/>
                  </a:cubicBezTo>
                  <a:cubicBezTo>
                    <a:pt x="35914" y="64"/>
                    <a:pt x="35850" y="0"/>
                    <a:pt x="35787" y="0"/>
                  </a:cubicBezTo>
                  <a:close/>
                  <a:moveTo>
                    <a:pt x="36864" y="0"/>
                  </a:moveTo>
                  <a:cubicBezTo>
                    <a:pt x="36769" y="0"/>
                    <a:pt x="36705" y="64"/>
                    <a:pt x="36705" y="127"/>
                  </a:cubicBezTo>
                  <a:cubicBezTo>
                    <a:pt x="36705" y="190"/>
                    <a:pt x="36769" y="254"/>
                    <a:pt x="36864" y="254"/>
                  </a:cubicBezTo>
                  <a:lnTo>
                    <a:pt x="37370" y="254"/>
                  </a:lnTo>
                  <a:cubicBezTo>
                    <a:pt x="37465" y="254"/>
                    <a:pt x="37529" y="190"/>
                    <a:pt x="37529" y="127"/>
                  </a:cubicBezTo>
                  <a:cubicBezTo>
                    <a:pt x="37529" y="64"/>
                    <a:pt x="37465" y="0"/>
                    <a:pt x="37370" y="0"/>
                  </a:cubicBezTo>
                  <a:close/>
                  <a:moveTo>
                    <a:pt x="38447" y="0"/>
                  </a:moveTo>
                  <a:cubicBezTo>
                    <a:pt x="38384" y="0"/>
                    <a:pt x="38320" y="64"/>
                    <a:pt x="38320" y="127"/>
                  </a:cubicBezTo>
                  <a:cubicBezTo>
                    <a:pt x="38320" y="190"/>
                    <a:pt x="38384" y="254"/>
                    <a:pt x="38447" y="254"/>
                  </a:cubicBezTo>
                  <a:lnTo>
                    <a:pt x="38985" y="254"/>
                  </a:lnTo>
                  <a:cubicBezTo>
                    <a:pt x="39049" y="254"/>
                    <a:pt x="39112" y="190"/>
                    <a:pt x="39112" y="127"/>
                  </a:cubicBezTo>
                  <a:cubicBezTo>
                    <a:pt x="39112" y="64"/>
                    <a:pt x="39049" y="0"/>
                    <a:pt x="38985" y="0"/>
                  </a:cubicBezTo>
                  <a:close/>
                  <a:moveTo>
                    <a:pt x="40062" y="0"/>
                  </a:moveTo>
                  <a:cubicBezTo>
                    <a:pt x="39967" y="0"/>
                    <a:pt x="39904" y="64"/>
                    <a:pt x="39904" y="127"/>
                  </a:cubicBezTo>
                  <a:cubicBezTo>
                    <a:pt x="39904" y="190"/>
                    <a:pt x="39967" y="254"/>
                    <a:pt x="40062" y="254"/>
                  </a:cubicBezTo>
                  <a:lnTo>
                    <a:pt x="40569" y="254"/>
                  </a:lnTo>
                  <a:cubicBezTo>
                    <a:pt x="40664" y="254"/>
                    <a:pt x="40696" y="190"/>
                    <a:pt x="40727" y="127"/>
                  </a:cubicBezTo>
                  <a:cubicBezTo>
                    <a:pt x="40727" y="64"/>
                    <a:pt x="40664" y="0"/>
                    <a:pt x="40569" y="0"/>
                  </a:cubicBezTo>
                  <a:close/>
                  <a:moveTo>
                    <a:pt x="41646" y="0"/>
                  </a:moveTo>
                  <a:cubicBezTo>
                    <a:pt x="41551" y="0"/>
                    <a:pt x="41519" y="64"/>
                    <a:pt x="41519" y="127"/>
                  </a:cubicBezTo>
                  <a:cubicBezTo>
                    <a:pt x="41519" y="190"/>
                    <a:pt x="41551" y="254"/>
                    <a:pt x="41646" y="254"/>
                  </a:cubicBezTo>
                  <a:lnTo>
                    <a:pt x="42184" y="254"/>
                  </a:lnTo>
                  <a:cubicBezTo>
                    <a:pt x="42247" y="254"/>
                    <a:pt x="42311" y="190"/>
                    <a:pt x="42311" y="127"/>
                  </a:cubicBezTo>
                  <a:cubicBezTo>
                    <a:pt x="42311" y="64"/>
                    <a:pt x="42247" y="0"/>
                    <a:pt x="42184" y="0"/>
                  </a:cubicBezTo>
                  <a:close/>
                  <a:moveTo>
                    <a:pt x="43229" y="0"/>
                  </a:moveTo>
                  <a:cubicBezTo>
                    <a:pt x="43166" y="0"/>
                    <a:pt x="43102" y="64"/>
                    <a:pt x="43102" y="127"/>
                  </a:cubicBezTo>
                  <a:cubicBezTo>
                    <a:pt x="43102" y="190"/>
                    <a:pt x="43166" y="254"/>
                    <a:pt x="43229" y="254"/>
                  </a:cubicBezTo>
                  <a:lnTo>
                    <a:pt x="43767" y="254"/>
                  </a:lnTo>
                  <a:cubicBezTo>
                    <a:pt x="43831" y="254"/>
                    <a:pt x="43894" y="190"/>
                    <a:pt x="43894" y="127"/>
                  </a:cubicBezTo>
                  <a:cubicBezTo>
                    <a:pt x="43894" y="64"/>
                    <a:pt x="43831" y="0"/>
                    <a:pt x="4376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5"/>
            <p:cNvSpPr/>
            <p:nvPr/>
          </p:nvSpPr>
          <p:spPr>
            <a:xfrm>
              <a:off x="5001925" y="2047950"/>
              <a:ext cx="1097375" cy="6350"/>
            </a:xfrm>
            <a:custGeom>
              <a:rect b="b" l="l" r="r" t="t"/>
              <a:pathLst>
                <a:path extrusionOk="0" h="254" w="43895">
                  <a:moveTo>
                    <a:pt x="127" y="0"/>
                  </a:moveTo>
                  <a:cubicBezTo>
                    <a:pt x="64" y="0"/>
                    <a:pt x="1" y="63"/>
                    <a:pt x="1" y="127"/>
                  </a:cubicBezTo>
                  <a:cubicBezTo>
                    <a:pt x="1" y="190"/>
                    <a:pt x="64" y="253"/>
                    <a:pt x="127" y="253"/>
                  </a:cubicBezTo>
                  <a:lnTo>
                    <a:pt x="666" y="253"/>
                  </a:lnTo>
                  <a:cubicBezTo>
                    <a:pt x="729" y="253"/>
                    <a:pt x="793" y="190"/>
                    <a:pt x="793" y="127"/>
                  </a:cubicBezTo>
                  <a:cubicBezTo>
                    <a:pt x="793" y="63"/>
                    <a:pt x="729" y="0"/>
                    <a:pt x="666" y="0"/>
                  </a:cubicBezTo>
                  <a:close/>
                  <a:moveTo>
                    <a:pt x="1743" y="0"/>
                  </a:moveTo>
                  <a:cubicBezTo>
                    <a:pt x="1648" y="0"/>
                    <a:pt x="1584" y="63"/>
                    <a:pt x="1584" y="127"/>
                  </a:cubicBezTo>
                  <a:cubicBezTo>
                    <a:pt x="1584" y="190"/>
                    <a:pt x="1648" y="253"/>
                    <a:pt x="1743" y="253"/>
                  </a:cubicBezTo>
                  <a:lnTo>
                    <a:pt x="2249" y="253"/>
                  </a:lnTo>
                  <a:cubicBezTo>
                    <a:pt x="2344" y="253"/>
                    <a:pt x="2376" y="190"/>
                    <a:pt x="2408" y="127"/>
                  </a:cubicBezTo>
                  <a:cubicBezTo>
                    <a:pt x="2408" y="63"/>
                    <a:pt x="2344" y="0"/>
                    <a:pt x="2249" y="0"/>
                  </a:cubicBezTo>
                  <a:close/>
                  <a:moveTo>
                    <a:pt x="3326" y="0"/>
                  </a:moveTo>
                  <a:cubicBezTo>
                    <a:pt x="3263" y="0"/>
                    <a:pt x="3199" y="63"/>
                    <a:pt x="3199" y="127"/>
                  </a:cubicBezTo>
                  <a:cubicBezTo>
                    <a:pt x="3199" y="190"/>
                    <a:pt x="3263" y="253"/>
                    <a:pt x="3326" y="253"/>
                  </a:cubicBezTo>
                  <a:lnTo>
                    <a:pt x="3864" y="253"/>
                  </a:lnTo>
                  <a:cubicBezTo>
                    <a:pt x="3928" y="253"/>
                    <a:pt x="3991" y="190"/>
                    <a:pt x="3991" y="127"/>
                  </a:cubicBezTo>
                  <a:cubicBezTo>
                    <a:pt x="3991" y="63"/>
                    <a:pt x="3928" y="0"/>
                    <a:pt x="3864" y="0"/>
                  </a:cubicBezTo>
                  <a:close/>
                  <a:moveTo>
                    <a:pt x="4909" y="0"/>
                  </a:moveTo>
                  <a:cubicBezTo>
                    <a:pt x="4846" y="0"/>
                    <a:pt x="4783" y="63"/>
                    <a:pt x="4783" y="127"/>
                  </a:cubicBezTo>
                  <a:cubicBezTo>
                    <a:pt x="4783" y="190"/>
                    <a:pt x="4846" y="253"/>
                    <a:pt x="4909" y="253"/>
                  </a:cubicBezTo>
                  <a:lnTo>
                    <a:pt x="5448" y="253"/>
                  </a:lnTo>
                  <a:cubicBezTo>
                    <a:pt x="5511" y="253"/>
                    <a:pt x="5575" y="190"/>
                    <a:pt x="5575" y="127"/>
                  </a:cubicBezTo>
                  <a:cubicBezTo>
                    <a:pt x="5575" y="63"/>
                    <a:pt x="5511" y="0"/>
                    <a:pt x="5448" y="0"/>
                  </a:cubicBezTo>
                  <a:close/>
                  <a:moveTo>
                    <a:pt x="6525" y="0"/>
                  </a:moveTo>
                  <a:cubicBezTo>
                    <a:pt x="6430" y="0"/>
                    <a:pt x="6398" y="63"/>
                    <a:pt x="6398" y="127"/>
                  </a:cubicBezTo>
                  <a:cubicBezTo>
                    <a:pt x="6398" y="190"/>
                    <a:pt x="6430" y="253"/>
                    <a:pt x="6525" y="253"/>
                  </a:cubicBezTo>
                  <a:lnTo>
                    <a:pt x="7063" y="253"/>
                  </a:lnTo>
                  <a:cubicBezTo>
                    <a:pt x="7126" y="253"/>
                    <a:pt x="7190" y="190"/>
                    <a:pt x="7190" y="127"/>
                  </a:cubicBezTo>
                  <a:cubicBezTo>
                    <a:pt x="7190" y="63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5" y="0"/>
                    <a:pt x="7981" y="63"/>
                    <a:pt x="7981" y="127"/>
                  </a:cubicBezTo>
                  <a:cubicBezTo>
                    <a:pt x="7981" y="190"/>
                    <a:pt x="8045" y="253"/>
                    <a:pt x="8108" y="253"/>
                  </a:cubicBezTo>
                  <a:lnTo>
                    <a:pt x="8646" y="253"/>
                  </a:lnTo>
                  <a:cubicBezTo>
                    <a:pt x="8710" y="253"/>
                    <a:pt x="8773" y="190"/>
                    <a:pt x="8773" y="127"/>
                  </a:cubicBezTo>
                  <a:cubicBezTo>
                    <a:pt x="8773" y="63"/>
                    <a:pt x="8710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28" y="0"/>
                    <a:pt x="9565" y="63"/>
                    <a:pt x="9565" y="127"/>
                  </a:cubicBezTo>
                  <a:cubicBezTo>
                    <a:pt x="9565" y="190"/>
                    <a:pt x="9628" y="253"/>
                    <a:pt x="9723" y="253"/>
                  </a:cubicBezTo>
                  <a:lnTo>
                    <a:pt x="10230" y="253"/>
                  </a:lnTo>
                  <a:cubicBezTo>
                    <a:pt x="10325" y="253"/>
                    <a:pt x="10388" y="190"/>
                    <a:pt x="10388" y="127"/>
                  </a:cubicBezTo>
                  <a:cubicBezTo>
                    <a:pt x="10388" y="63"/>
                    <a:pt x="10325" y="0"/>
                    <a:pt x="10230" y="0"/>
                  </a:cubicBezTo>
                  <a:close/>
                  <a:moveTo>
                    <a:pt x="11307" y="0"/>
                  </a:moveTo>
                  <a:cubicBezTo>
                    <a:pt x="11243" y="0"/>
                    <a:pt x="11180" y="63"/>
                    <a:pt x="11180" y="127"/>
                  </a:cubicBezTo>
                  <a:cubicBezTo>
                    <a:pt x="11180" y="190"/>
                    <a:pt x="11243" y="253"/>
                    <a:pt x="11307" y="253"/>
                  </a:cubicBezTo>
                  <a:lnTo>
                    <a:pt x="11845" y="253"/>
                  </a:lnTo>
                  <a:cubicBezTo>
                    <a:pt x="11908" y="253"/>
                    <a:pt x="11972" y="190"/>
                    <a:pt x="11972" y="127"/>
                  </a:cubicBezTo>
                  <a:cubicBezTo>
                    <a:pt x="11972" y="63"/>
                    <a:pt x="11908" y="0"/>
                    <a:pt x="11845" y="0"/>
                  </a:cubicBezTo>
                  <a:close/>
                  <a:moveTo>
                    <a:pt x="12890" y="0"/>
                  </a:moveTo>
                  <a:cubicBezTo>
                    <a:pt x="12827" y="0"/>
                    <a:pt x="12763" y="63"/>
                    <a:pt x="12763" y="127"/>
                  </a:cubicBezTo>
                  <a:cubicBezTo>
                    <a:pt x="12763" y="190"/>
                    <a:pt x="12827" y="253"/>
                    <a:pt x="12890" y="253"/>
                  </a:cubicBezTo>
                  <a:lnTo>
                    <a:pt x="13428" y="253"/>
                  </a:lnTo>
                  <a:cubicBezTo>
                    <a:pt x="13492" y="253"/>
                    <a:pt x="13555" y="190"/>
                    <a:pt x="13555" y="127"/>
                  </a:cubicBezTo>
                  <a:cubicBezTo>
                    <a:pt x="13555" y="63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10" y="0"/>
                    <a:pt x="14379" y="63"/>
                    <a:pt x="14379" y="127"/>
                  </a:cubicBezTo>
                  <a:cubicBezTo>
                    <a:pt x="14379" y="190"/>
                    <a:pt x="14410" y="253"/>
                    <a:pt x="14505" y="253"/>
                  </a:cubicBezTo>
                  <a:lnTo>
                    <a:pt x="15044" y="253"/>
                  </a:lnTo>
                  <a:cubicBezTo>
                    <a:pt x="15107" y="253"/>
                    <a:pt x="15170" y="190"/>
                    <a:pt x="15170" y="127"/>
                  </a:cubicBezTo>
                  <a:cubicBezTo>
                    <a:pt x="15170" y="63"/>
                    <a:pt x="15107" y="0"/>
                    <a:pt x="15044" y="0"/>
                  </a:cubicBezTo>
                  <a:close/>
                  <a:moveTo>
                    <a:pt x="16089" y="0"/>
                  </a:moveTo>
                  <a:cubicBezTo>
                    <a:pt x="16025" y="0"/>
                    <a:pt x="15962" y="63"/>
                    <a:pt x="15962" y="127"/>
                  </a:cubicBezTo>
                  <a:cubicBezTo>
                    <a:pt x="15962" y="190"/>
                    <a:pt x="16025" y="253"/>
                    <a:pt x="16089" y="253"/>
                  </a:cubicBezTo>
                  <a:lnTo>
                    <a:pt x="16627" y="253"/>
                  </a:lnTo>
                  <a:cubicBezTo>
                    <a:pt x="16690" y="253"/>
                    <a:pt x="16754" y="190"/>
                    <a:pt x="16754" y="127"/>
                  </a:cubicBezTo>
                  <a:cubicBezTo>
                    <a:pt x="16754" y="63"/>
                    <a:pt x="16690" y="0"/>
                    <a:pt x="16627" y="0"/>
                  </a:cubicBezTo>
                  <a:close/>
                  <a:moveTo>
                    <a:pt x="17704" y="0"/>
                  </a:moveTo>
                  <a:cubicBezTo>
                    <a:pt x="17609" y="0"/>
                    <a:pt x="17545" y="63"/>
                    <a:pt x="17545" y="127"/>
                  </a:cubicBezTo>
                  <a:cubicBezTo>
                    <a:pt x="17545" y="190"/>
                    <a:pt x="17609" y="253"/>
                    <a:pt x="17704" y="253"/>
                  </a:cubicBezTo>
                  <a:lnTo>
                    <a:pt x="18211" y="253"/>
                  </a:lnTo>
                  <a:cubicBezTo>
                    <a:pt x="18306" y="253"/>
                    <a:pt x="18369" y="190"/>
                    <a:pt x="18369" y="127"/>
                  </a:cubicBezTo>
                  <a:cubicBezTo>
                    <a:pt x="18369" y="63"/>
                    <a:pt x="18306" y="0"/>
                    <a:pt x="18211" y="0"/>
                  </a:cubicBezTo>
                  <a:close/>
                  <a:moveTo>
                    <a:pt x="19287" y="0"/>
                  </a:moveTo>
                  <a:cubicBezTo>
                    <a:pt x="19224" y="0"/>
                    <a:pt x="19161" y="63"/>
                    <a:pt x="19161" y="127"/>
                  </a:cubicBezTo>
                  <a:cubicBezTo>
                    <a:pt x="19161" y="190"/>
                    <a:pt x="19224" y="253"/>
                    <a:pt x="19287" y="253"/>
                  </a:cubicBezTo>
                  <a:lnTo>
                    <a:pt x="19826" y="253"/>
                  </a:lnTo>
                  <a:cubicBezTo>
                    <a:pt x="19889" y="253"/>
                    <a:pt x="19952" y="190"/>
                    <a:pt x="19952" y="127"/>
                  </a:cubicBezTo>
                  <a:cubicBezTo>
                    <a:pt x="19952" y="63"/>
                    <a:pt x="19889" y="0"/>
                    <a:pt x="19826" y="0"/>
                  </a:cubicBezTo>
                  <a:close/>
                  <a:moveTo>
                    <a:pt x="20902" y="0"/>
                  </a:moveTo>
                  <a:cubicBezTo>
                    <a:pt x="20807" y="0"/>
                    <a:pt x="20744" y="63"/>
                    <a:pt x="20744" y="127"/>
                  </a:cubicBezTo>
                  <a:cubicBezTo>
                    <a:pt x="20744" y="190"/>
                    <a:pt x="20807" y="253"/>
                    <a:pt x="20902" y="253"/>
                  </a:cubicBezTo>
                  <a:lnTo>
                    <a:pt x="21409" y="253"/>
                  </a:lnTo>
                  <a:cubicBezTo>
                    <a:pt x="21504" y="253"/>
                    <a:pt x="21536" y="190"/>
                    <a:pt x="21567" y="127"/>
                  </a:cubicBezTo>
                  <a:cubicBezTo>
                    <a:pt x="21567" y="63"/>
                    <a:pt x="21504" y="0"/>
                    <a:pt x="21409" y="0"/>
                  </a:cubicBezTo>
                  <a:close/>
                  <a:moveTo>
                    <a:pt x="22486" y="0"/>
                  </a:moveTo>
                  <a:cubicBezTo>
                    <a:pt x="22391" y="0"/>
                    <a:pt x="22359" y="63"/>
                    <a:pt x="22359" y="127"/>
                  </a:cubicBezTo>
                  <a:cubicBezTo>
                    <a:pt x="22359" y="190"/>
                    <a:pt x="22391" y="253"/>
                    <a:pt x="22486" y="253"/>
                  </a:cubicBezTo>
                  <a:lnTo>
                    <a:pt x="23024" y="253"/>
                  </a:lnTo>
                  <a:cubicBezTo>
                    <a:pt x="23088" y="253"/>
                    <a:pt x="23151" y="190"/>
                    <a:pt x="23151" y="127"/>
                  </a:cubicBezTo>
                  <a:cubicBezTo>
                    <a:pt x="23151" y="63"/>
                    <a:pt x="23088" y="0"/>
                    <a:pt x="23024" y="0"/>
                  </a:cubicBezTo>
                  <a:close/>
                  <a:moveTo>
                    <a:pt x="24069" y="0"/>
                  </a:moveTo>
                  <a:cubicBezTo>
                    <a:pt x="24006" y="0"/>
                    <a:pt x="23943" y="63"/>
                    <a:pt x="23943" y="127"/>
                  </a:cubicBezTo>
                  <a:cubicBezTo>
                    <a:pt x="23943" y="190"/>
                    <a:pt x="24006" y="253"/>
                    <a:pt x="24069" y="253"/>
                  </a:cubicBezTo>
                  <a:lnTo>
                    <a:pt x="24608" y="253"/>
                  </a:lnTo>
                  <a:cubicBezTo>
                    <a:pt x="24671" y="253"/>
                    <a:pt x="24734" y="190"/>
                    <a:pt x="24734" y="127"/>
                  </a:cubicBezTo>
                  <a:cubicBezTo>
                    <a:pt x="24734" y="63"/>
                    <a:pt x="24671" y="0"/>
                    <a:pt x="24608" y="0"/>
                  </a:cubicBezTo>
                  <a:close/>
                  <a:moveTo>
                    <a:pt x="25684" y="0"/>
                  </a:moveTo>
                  <a:cubicBezTo>
                    <a:pt x="25589" y="0"/>
                    <a:pt x="25526" y="63"/>
                    <a:pt x="25526" y="127"/>
                  </a:cubicBezTo>
                  <a:cubicBezTo>
                    <a:pt x="25526" y="190"/>
                    <a:pt x="25589" y="253"/>
                    <a:pt x="25684" y="253"/>
                  </a:cubicBezTo>
                  <a:lnTo>
                    <a:pt x="26191" y="253"/>
                  </a:lnTo>
                  <a:cubicBezTo>
                    <a:pt x="26286" y="253"/>
                    <a:pt x="26349" y="190"/>
                    <a:pt x="26349" y="127"/>
                  </a:cubicBezTo>
                  <a:cubicBezTo>
                    <a:pt x="26349" y="63"/>
                    <a:pt x="26286" y="0"/>
                    <a:pt x="26191" y="0"/>
                  </a:cubicBezTo>
                  <a:close/>
                  <a:moveTo>
                    <a:pt x="27268" y="0"/>
                  </a:moveTo>
                  <a:cubicBezTo>
                    <a:pt x="27205" y="0"/>
                    <a:pt x="27141" y="63"/>
                    <a:pt x="27141" y="127"/>
                  </a:cubicBezTo>
                  <a:cubicBezTo>
                    <a:pt x="27141" y="190"/>
                    <a:pt x="27205" y="253"/>
                    <a:pt x="27268" y="253"/>
                  </a:cubicBezTo>
                  <a:lnTo>
                    <a:pt x="27806" y="253"/>
                  </a:lnTo>
                  <a:cubicBezTo>
                    <a:pt x="27870" y="253"/>
                    <a:pt x="27933" y="190"/>
                    <a:pt x="27933" y="127"/>
                  </a:cubicBezTo>
                  <a:cubicBezTo>
                    <a:pt x="27933" y="63"/>
                    <a:pt x="27870" y="0"/>
                    <a:pt x="27806" y="0"/>
                  </a:cubicBezTo>
                  <a:close/>
                  <a:moveTo>
                    <a:pt x="28883" y="0"/>
                  </a:moveTo>
                  <a:cubicBezTo>
                    <a:pt x="28788" y="0"/>
                    <a:pt x="28725" y="63"/>
                    <a:pt x="28725" y="127"/>
                  </a:cubicBezTo>
                  <a:cubicBezTo>
                    <a:pt x="28725" y="190"/>
                    <a:pt x="28788" y="253"/>
                    <a:pt x="28883" y="253"/>
                  </a:cubicBezTo>
                  <a:lnTo>
                    <a:pt x="29390" y="253"/>
                  </a:lnTo>
                  <a:cubicBezTo>
                    <a:pt x="29485" y="253"/>
                    <a:pt x="29548" y="190"/>
                    <a:pt x="29548" y="127"/>
                  </a:cubicBezTo>
                  <a:cubicBezTo>
                    <a:pt x="29548" y="63"/>
                    <a:pt x="29485" y="0"/>
                    <a:pt x="29390" y="0"/>
                  </a:cubicBezTo>
                  <a:close/>
                  <a:moveTo>
                    <a:pt x="30466" y="0"/>
                  </a:moveTo>
                  <a:cubicBezTo>
                    <a:pt x="30403" y="0"/>
                    <a:pt x="30340" y="63"/>
                    <a:pt x="30340" y="127"/>
                  </a:cubicBezTo>
                  <a:cubicBezTo>
                    <a:pt x="30340" y="190"/>
                    <a:pt x="30403" y="253"/>
                    <a:pt x="30466" y="253"/>
                  </a:cubicBezTo>
                  <a:lnTo>
                    <a:pt x="31005" y="253"/>
                  </a:lnTo>
                  <a:cubicBezTo>
                    <a:pt x="31068" y="253"/>
                    <a:pt x="31131" y="190"/>
                    <a:pt x="31131" y="127"/>
                  </a:cubicBezTo>
                  <a:cubicBezTo>
                    <a:pt x="31131" y="63"/>
                    <a:pt x="31068" y="0"/>
                    <a:pt x="31005" y="0"/>
                  </a:cubicBezTo>
                  <a:close/>
                  <a:moveTo>
                    <a:pt x="32050" y="0"/>
                  </a:moveTo>
                  <a:cubicBezTo>
                    <a:pt x="31987" y="0"/>
                    <a:pt x="31923" y="63"/>
                    <a:pt x="31923" y="127"/>
                  </a:cubicBezTo>
                  <a:cubicBezTo>
                    <a:pt x="31923" y="190"/>
                    <a:pt x="31987" y="253"/>
                    <a:pt x="32050" y="253"/>
                  </a:cubicBezTo>
                  <a:lnTo>
                    <a:pt x="32588" y="253"/>
                  </a:lnTo>
                  <a:cubicBezTo>
                    <a:pt x="32652" y="253"/>
                    <a:pt x="32715" y="190"/>
                    <a:pt x="32715" y="127"/>
                  </a:cubicBezTo>
                  <a:cubicBezTo>
                    <a:pt x="32715" y="63"/>
                    <a:pt x="32683" y="0"/>
                    <a:pt x="32588" y="0"/>
                  </a:cubicBezTo>
                  <a:close/>
                  <a:moveTo>
                    <a:pt x="33665" y="0"/>
                  </a:moveTo>
                  <a:cubicBezTo>
                    <a:pt x="33570" y="0"/>
                    <a:pt x="33538" y="63"/>
                    <a:pt x="33538" y="127"/>
                  </a:cubicBezTo>
                  <a:cubicBezTo>
                    <a:pt x="33538" y="190"/>
                    <a:pt x="33570" y="253"/>
                    <a:pt x="33665" y="253"/>
                  </a:cubicBezTo>
                  <a:lnTo>
                    <a:pt x="34203" y="253"/>
                  </a:lnTo>
                  <a:cubicBezTo>
                    <a:pt x="34267" y="253"/>
                    <a:pt x="34330" y="190"/>
                    <a:pt x="34330" y="127"/>
                  </a:cubicBezTo>
                  <a:cubicBezTo>
                    <a:pt x="34330" y="63"/>
                    <a:pt x="34267" y="0"/>
                    <a:pt x="34203" y="0"/>
                  </a:cubicBezTo>
                  <a:close/>
                  <a:moveTo>
                    <a:pt x="35248" y="0"/>
                  </a:moveTo>
                  <a:cubicBezTo>
                    <a:pt x="35185" y="0"/>
                    <a:pt x="35122" y="63"/>
                    <a:pt x="35122" y="127"/>
                  </a:cubicBezTo>
                  <a:cubicBezTo>
                    <a:pt x="35122" y="190"/>
                    <a:pt x="35185" y="253"/>
                    <a:pt x="35248" y="253"/>
                  </a:cubicBezTo>
                  <a:lnTo>
                    <a:pt x="35787" y="253"/>
                  </a:lnTo>
                  <a:cubicBezTo>
                    <a:pt x="35850" y="253"/>
                    <a:pt x="35914" y="190"/>
                    <a:pt x="35914" y="127"/>
                  </a:cubicBezTo>
                  <a:cubicBezTo>
                    <a:pt x="35914" y="63"/>
                    <a:pt x="35850" y="0"/>
                    <a:pt x="35787" y="0"/>
                  </a:cubicBezTo>
                  <a:close/>
                  <a:moveTo>
                    <a:pt x="36864" y="0"/>
                  </a:moveTo>
                  <a:cubicBezTo>
                    <a:pt x="36769" y="0"/>
                    <a:pt x="36705" y="63"/>
                    <a:pt x="36705" y="127"/>
                  </a:cubicBezTo>
                  <a:cubicBezTo>
                    <a:pt x="36705" y="190"/>
                    <a:pt x="36769" y="253"/>
                    <a:pt x="36864" y="253"/>
                  </a:cubicBezTo>
                  <a:lnTo>
                    <a:pt x="37370" y="253"/>
                  </a:lnTo>
                  <a:cubicBezTo>
                    <a:pt x="37465" y="253"/>
                    <a:pt x="37529" y="190"/>
                    <a:pt x="37529" y="127"/>
                  </a:cubicBezTo>
                  <a:cubicBezTo>
                    <a:pt x="37529" y="63"/>
                    <a:pt x="37465" y="0"/>
                    <a:pt x="37370" y="0"/>
                  </a:cubicBezTo>
                  <a:close/>
                  <a:moveTo>
                    <a:pt x="38447" y="0"/>
                  </a:moveTo>
                  <a:cubicBezTo>
                    <a:pt x="38384" y="0"/>
                    <a:pt x="38320" y="63"/>
                    <a:pt x="38320" y="127"/>
                  </a:cubicBezTo>
                  <a:cubicBezTo>
                    <a:pt x="38320" y="190"/>
                    <a:pt x="38384" y="253"/>
                    <a:pt x="38447" y="253"/>
                  </a:cubicBezTo>
                  <a:lnTo>
                    <a:pt x="38985" y="253"/>
                  </a:lnTo>
                  <a:cubicBezTo>
                    <a:pt x="39049" y="253"/>
                    <a:pt x="39112" y="190"/>
                    <a:pt x="39112" y="127"/>
                  </a:cubicBezTo>
                  <a:cubicBezTo>
                    <a:pt x="39112" y="63"/>
                    <a:pt x="39049" y="0"/>
                    <a:pt x="38985" y="0"/>
                  </a:cubicBezTo>
                  <a:close/>
                  <a:moveTo>
                    <a:pt x="40062" y="0"/>
                  </a:moveTo>
                  <a:cubicBezTo>
                    <a:pt x="39967" y="0"/>
                    <a:pt x="39904" y="63"/>
                    <a:pt x="39904" y="127"/>
                  </a:cubicBezTo>
                  <a:cubicBezTo>
                    <a:pt x="39904" y="190"/>
                    <a:pt x="39967" y="253"/>
                    <a:pt x="40062" y="253"/>
                  </a:cubicBezTo>
                  <a:lnTo>
                    <a:pt x="40569" y="253"/>
                  </a:lnTo>
                  <a:cubicBezTo>
                    <a:pt x="40664" y="253"/>
                    <a:pt x="40696" y="190"/>
                    <a:pt x="40727" y="127"/>
                  </a:cubicBezTo>
                  <a:cubicBezTo>
                    <a:pt x="40727" y="63"/>
                    <a:pt x="40664" y="0"/>
                    <a:pt x="40569" y="0"/>
                  </a:cubicBezTo>
                  <a:close/>
                  <a:moveTo>
                    <a:pt x="41646" y="0"/>
                  </a:moveTo>
                  <a:cubicBezTo>
                    <a:pt x="41551" y="0"/>
                    <a:pt x="41519" y="63"/>
                    <a:pt x="41519" y="127"/>
                  </a:cubicBezTo>
                  <a:cubicBezTo>
                    <a:pt x="41519" y="190"/>
                    <a:pt x="41551" y="253"/>
                    <a:pt x="41646" y="253"/>
                  </a:cubicBezTo>
                  <a:lnTo>
                    <a:pt x="42184" y="253"/>
                  </a:lnTo>
                  <a:cubicBezTo>
                    <a:pt x="42247" y="253"/>
                    <a:pt x="42311" y="190"/>
                    <a:pt x="42311" y="127"/>
                  </a:cubicBezTo>
                  <a:cubicBezTo>
                    <a:pt x="42311" y="63"/>
                    <a:pt x="42247" y="0"/>
                    <a:pt x="42184" y="0"/>
                  </a:cubicBezTo>
                  <a:close/>
                  <a:moveTo>
                    <a:pt x="43229" y="0"/>
                  </a:moveTo>
                  <a:cubicBezTo>
                    <a:pt x="43166" y="0"/>
                    <a:pt x="43102" y="63"/>
                    <a:pt x="43102" y="127"/>
                  </a:cubicBezTo>
                  <a:cubicBezTo>
                    <a:pt x="43102" y="190"/>
                    <a:pt x="43166" y="253"/>
                    <a:pt x="43229" y="253"/>
                  </a:cubicBezTo>
                  <a:lnTo>
                    <a:pt x="43767" y="253"/>
                  </a:lnTo>
                  <a:cubicBezTo>
                    <a:pt x="43831" y="253"/>
                    <a:pt x="43894" y="190"/>
                    <a:pt x="43894" y="127"/>
                  </a:cubicBezTo>
                  <a:cubicBezTo>
                    <a:pt x="43894" y="63"/>
                    <a:pt x="43831" y="0"/>
                    <a:pt x="4376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5"/>
            <p:cNvSpPr/>
            <p:nvPr/>
          </p:nvSpPr>
          <p:spPr>
            <a:xfrm>
              <a:off x="2693250" y="2047950"/>
              <a:ext cx="2288925" cy="2074325"/>
            </a:xfrm>
            <a:custGeom>
              <a:rect b="b" l="l" r="r" t="t"/>
              <a:pathLst>
                <a:path extrusionOk="0" h="82973" w="91557">
                  <a:moveTo>
                    <a:pt x="12320" y="0"/>
                  </a:moveTo>
                  <a:cubicBezTo>
                    <a:pt x="12257" y="0"/>
                    <a:pt x="12193" y="63"/>
                    <a:pt x="12193" y="127"/>
                  </a:cubicBezTo>
                  <a:cubicBezTo>
                    <a:pt x="12225" y="190"/>
                    <a:pt x="12257" y="253"/>
                    <a:pt x="12352" y="253"/>
                  </a:cubicBezTo>
                  <a:lnTo>
                    <a:pt x="12858" y="253"/>
                  </a:lnTo>
                  <a:cubicBezTo>
                    <a:pt x="12953" y="253"/>
                    <a:pt x="13017" y="190"/>
                    <a:pt x="13017" y="127"/>
                  </a:cubicBezTo>
                  <a:cubicBezTo>
                    <a:pt x="13017" y="63"/>
                    <a:pt x="12953" y="0"/>
                    <a:pt x="12858" y="0"/>
                  </a:cubicBezTo>
                  <a:close/>
                  <a:moveTo>
                    <a:pt x="13935" y="0"/>
                  </a:moveTo>
                  <a:cubicBezTo>
                    <a:pt x="13872" y="0"/>
                    <a:pt x="13808" y="63"/>
                    <a:pt x="13808" y="127"/>
                  </a:cubicBezTo>
                  <a:cubicBezTo>
                    <a:pt x="13808" y="190"/>
                    <a:pt x="13872" y="253"/>
                    <a:pt x="13935" y="253"/>
                  </a:cubicBezTo>
                  <a:lnTo>
                    <a:pt x="14474" y="253"/>
                  </a:lnTo>
                  <a:cubicBezTo>
                    <a:pt x="14537" y="253"/>
                    <a:pt x="14600" y="190"/>
                    <a:pt x="14600" y="127"/>
                  </a:cubicBezTo>
                  <a:cubicBezTo>
                    <a:pt x="14600" y="63"/>
                    <a:pt x="14537" y="0"/>
                    <a:pt x="14474" y="0"/>
                  </a:cubicBezTo>
                  <a:close/>
                  <a:moveTo>
                    <a:pt x="15550" y="0"/>
                  </a:moveTo>
                  <a:cubicBezTo>
                    <a:pt x="15455" y="0"/>
                    <a:pt x="15392" y="63"/>
                    <a:pt x="15392" y="127"/>
                  </a:cubicBezTo>
                  <a:cubicBezTo>
                    <a:pt x="15392" y="190"/>
                    <a:pt x="15455" y="253"/>
                    <a:pt x="15550" y="253"/>
                  </a:cubicBezTo>
                  <a:lnTo>
                    <a:pt x="16057" y="253"/>
                  </a:lnTo>
                  <a:cubicBezTo>
                    <a:pt x="16120" y="253"/>
                    <a:pt x="16184" y="190"/>
                    <a:pt x="16215" y="127"/>
                  </a:cubicBezTo>
                  <a:cubicBezTo>
                    <a:pt x="16215" y="63"/>
                    <a:pt x="16152" y="0"/>
                    <a:pt x="16057" y="0"/>
                  </a:cubicBezTo>
                  <a:close/>
                  <a:moveTo>
                    <a:pt x="17134" y="0"/>
                  </a:moveTo>
                  <a:cubicBezTo>
                    <a:pt x="17070" y="0"/>
                    <a:pt x="17007" y="63"/>
                    <a:pt x="17007" y="127"/>
                  </a:cubicBezTo>
                  <a:cubicBezTo>
                    <a:pt x="17007" y="190"/>
                    <a:pt x="17070" y="253"/>
                    <a:pt x="17134" y="253"/>
                  </a:cubicBezTo>
                  <a:lnTo>
                    <a:pt x="17672" y="253"/>
                  </a:lnTo>
                  <a:cubicBezTo>
                    <a:pt x="17735" y="253"/>
                    <a:pt x="17799" y="190"/>
                    <a:pt x="17799" y="127"/>
                  </a:cubicBezTo>
                  <a:cubicBezTo>
                    <a:pt x="17799" y="63"/>
                    <a:pt x="17735" y="0"/>
                    <a:pt x="17672" y="0"/>
                  </a:cubicBezTo>
                  <a:close/>
                  <a:moveTo>
                    <a:pt x="18717" y="0"/>
                  </a:moveTo>
                  <a:cubicBezTo>
                    <a:pt x="18654" y="0"/>
                    <a:pt x="18591" y="63"/>
                    <a:pt x="18591" y="127"/>
                  </a:cubicBezTo>
                  <a:cubicBezTo>
                    <a:pt x="18591" y="190"/>
                    <a:pt x="18654" y="253"/>
                    <a:pt x="18717" y="253"/>
                  </a:cubicBezTo>
                  <a:lnTo>
                    <a:pt x="19256" y="253"/>
                  </a:lnTo>
                  <a:cubicBezTo>
                    <a:pt x="19319" y="253"/>
                    <a:pt x="19382" y="190"/>
                    <a:pt x="19382" y="127"/>
                  </a:cubicBezTo>
                  <a:cubicBezTo>
                    <a:pt x="19382" y="63"/>
                    <a:pt x="19319" y="0"/>
                    <a:pt x="19256" y="0"/>
                  </a:cubicBezTo>
                  <a:close/>
                  <a:moveTo>
                    <a:pt x="20332" y="0"/>
                  </a:moveTo>
                  <a:cubicBezTo>
                    <a:pt x="20237" y="0"/>
                    <a:pt x="20206" y="63"/>
                    <a:pt x="20206" y="127"/>
                  </a:cubicBezTo>
                  <a:cubicBezTo>
                    <a:pt x="20206" y="190"/>
                    <a:pt x="20237" y="253"/>
                    <a:pt x="20332" y="253"/>
                  </a:cubicBezTo>
                  <a:lnTo>
                    <a:pt x="20871" y="253"/>
                  </a:lnTo>
                  <a:cubicBezTo>
                    <a:pt x="20934" y="253"/>
                    <a:pt x="20997" y="190"/>
                    <a:pt x="20997" y="127"/>
                  </a:cubicBezTo>
                  <a:cubicBezTo>
                    <a:pt x="20997" y="63"/>
                    <a:pt x="20934" y="0"/>
                    <a:pt x="20871" y="0"/>
                  </a:cubicBezTo>
                  <a:close/>
                  <a:moveTo>
                    <a:pt x="21916" y="0"/>
                  </a:moveTo>
                  <a:cubicBezTo>
                    <a:pt x="21852" y="0"/>
                    <a:pt x="21789" y="63"/>
                    <a:pt x="21789" y="127"/>
                  </a:cubicBezTo>
                  <a:cubicBezTo>
                    <a:pt x="21789" y="190"/>
                    <a:pt x="21852" y="253"/>
                    <a:pt x="21916" y="253"/>
                  </a:cubicBezTo>
                  <a:lnTo>
                    <a:pt x="22454" y="253"/>
                  </a:lnTo>
                  <a:cubicBezTo>
                    <a:pt x="22517" y="253"/>
                    <a:pt x="22581" y="190"/>
                    <a:pt x="22581" y="127"/>
                  </a:cubicBezTo>
                  <a:cubicBezTo>
                    <a:pt x="22581" y="63"/>
                    <a:pt x="22517" y="0"/>
                    <a:pt x="22454" y="0"/>
                  </a:cubicBezTo>
                  <a:close/>
                  <a:moveTo>
                    <a:pt x="23531" y="0"/>
                  </a:moveTo>
                  <a:cubicBezTo>
                    <a:pt x="23436" y="0"/>
                    <a:pt x="23373" y="63"/>
                    <a:pt x="23373" y="127"/>
                  </a:cubicBezTo>
                  <a:cubicBezTo>
                    <a:pt x="23373" y="190"/>
                    <a:pt x="23436" y="253"/>
                    <a:pt x="23531" y="253"/>
                  </a:cubicBezTo>
                  <a:lnTo>
                    <a:pt x="24038" y="253"/>
                  </a:lnTo>
                  <a:cubicBezTo>
                    <a:pt x="24133" y="253"/>
                    <a:pt x="24196" y="190"/>
                    <a:pt x="24164" y="127"/>
                  </a:cubicBezTo>
                  <a:cubicBezTo>
                    <a:pt x="24164" y="63"/>
                    <a:pt x="24133" y="0"/>
                    <a:pt x="24038" y="0"/>
                  </a:cubicBezTo>
                  <a:close/>
                  <a:moveTo>
                    <a:pt x="25114" y="0"/>
                  </a:moveTo>
                  <a:cubicBezTo>
                    <a:pt x="25051" y="0"/>
                    <a:pt x="24988" y="63"/>
                    <a:pt x="24988" y="127"/>
                  </a:cubicBezTo>
                  <a:cubicBezTo>
                    <a:pt x="24988" y="190"/>
                    <a:pt x="25051" y="253"/>
                    <a:pt x="25114" y="253"/>
                  </a:cubicBezTo>
                  <a:lnTo>
                    <a:pt x="25653" y="253"/>
                  </a:lnTo>
                  <a:cubicBezTo>
                    <a:pt x="25716" y="253"/>
                    <a:pt x="25779" y="190"/>
                    <a:pt x="25779" y="127"/>
                  </a:cubicBezTo>
                  <a:cubicBezTo>
                    <a:pt x="25779" y="63"/>
                    <a:pt x="25716" y="0"/>
                    <a:pt x="25653" y="0"/>
                  </a:cubicBezTo>
                  <a:close/>
                  <a:moveTo>
                    <a:pt x="26698" y="0"/>
                  </a:moveTo>
                  <a:cubicBezTo>
                    <a:pt x="26634" y="0"/>
                    <a:pt x="26571" y="63"/>
                    <a:pt x="26571" y="127"/>
                  </a:cubicBezTo>
                  <a:cubicBezTo>
                    <a:pt x="26571" y="190"/>
                    <a:pt x="26634" y="253"/>
                    <a:pt x="26698" y="253"/>
                  </a:cubicBezTo>
                  <a:lnTo>
                    <a:pt x="27236" y="253"/>
                  </a:lnTo>
                  <a:cubicBezTo>
                    <a:pt x="27331" y="253"/>
                    <a:pt x="27363" y="190"/>
                    <a:pt x="27363" y="127"/>
                  </a:cubicBezTo>
                  <a:cubicBezTo>
                    <a:pt x="27363" y="63"/>
                    <a:pt x="27331" y="0"/>
                    <a:pt x="27236" y="0"/>
                  </a:cubicBezTo>
                  <a:close/>
                  <a:moveTo>
                    <a:pt x="28313" y="0"/>
                  </a:moveTo>
                  <a:cubicBezTo>
                    <a:pt x="28218" y="0"/>
                    <a:pt x="28186" y="63"/>
                    <a:pt x="28186" y="127"/>
                  </a:cubicBezTo>
                  <a:cubicBezTo>
                    <a:pt x="28186" y="190"/>
                    <a:pt x="28218" y="253"/>
                    <a:pt x="28313" y="253"/>
                  </a:cubicBezTo>
                  <a:lnTo>
                    <a:pt x="28851" y="253"/>
                  </a:lnTo>
                  <a:cubicBezTo>
                    <a:pt x="28915" y="253"/>
                    <a:pt x="28978" y="190"/>
                    <a:pt x="28978" y="127"/>
                  </a:cubicBezTo>
                  <a:cubicBezTo>
                    <a:pt x="28978" y="63"/>
                    <a:pt x="28915" y="0"/>
                    <a:pt x="28851" y="0"/>
                  </a:cubicBezTo>
                  <a:close/>
                  <a:moveTo>
                    <a:pt x="29896" y="0"/>
                  </a:moveTo>
                  <a:cubicBezTo>
                    <a:pt x="29833" y="0"/>
                    <a:pt x="29770" y="63"/>
                    <a:pt x="29770" y="127"/>
                  </a:cubicBezTo>
                  <a:cubicBezTo>
                    <a:pt x="29770" y="190"/>
                    <a:pt x="29833" y="253"/>
                    <a:pt x="29896" y="253"/>
                  </a:cubicBezTo>
                  <a:lnTo>
                    <a:pt x="30435" y="253"/>
                  </a:lnTo>
                  <a:cubicBezTo>
                    <a:pt x="30498" y="253"/>
                    <a:pt x="30561" y="190"/>
                    <a:pt x="30561" y="127"/>
                  </a:cubicBezTo>
                  <a:cubicBezTo>
                    <a:pt x="30561" y="63"/>
                    <a:pt x="30498" y="0"/>
                    <a:pt x="30435" y="0"/>
                  </a:cubicBezTo>
                  <a:close/>
                  <a:moveTo>
                    <a:pt x="31512" y="0"/>
                  </a:moveTo>
                  <a:cubicBezTo>
                    <a:pt x="31417" y="0"/>
                    <a:pt x="31353" y="63"/>
                    <a:pt x="31353" y="127"/>
                  </a:cubicBezTo>
                  <a:cubicBezTo>
                    <a:pt x="31353" y="190"/>
                    <a:pt x="31417" y="253"/>
                    <a:pt x="31512" y="253"/>
                  </a:cubicBezTo>
                  <a:lnTo>
                    <a:pt x="32018" y="253"/>
                  </a:lnTo>
                  <a:cubicBezTo>
                    <a:pt x="32113" y="253"/>
                    <a:pt x="32177" y="190"/>
                    <a:pt x="32177" y="127"/>
                  </a:cubicBezTo>
                  <a:cubicBezTo>
                    <a:pt x="32177" y="63"/>
                    <a:pt x="32113" y="0"/>
                    <a:pt x="32018" y="0"/>
                  </a:cubicBezTo>
                  <a:close/>
                  <a:moveTo>
                    <a:pt x="33095" y="0"/>
                  </a:moveTo>
                  <a:cubicBezTo>
                    <a:pt x="33032" y="0"/>
                    <a:pt x="32968" y="63"/>
                    <a:pt x="32968" y="127"/>
                  </a:cubicBezTo>
                  <a:cubicBezTo>
                    <a:pt x="32968" y="190"/>
                    <a:pt x="33032" y="253"/>
                    <a:pt x="33095" y="253"/>
                  </a:cubicBezTo>
                  <a:lnTo>
                    <a:pt x="33633" y="253"/>
                  </a:lnTo>
                  <a:cubicBezTo>
                    <a:pt x="33697" y="253"/>
                    <a:pt x="33760" y="190"/>
                    <a:pt x="33760" y="127"/>
                  </a:cubicBezTo>
                  <a:cubicBezTo>
                    <a:pt x="33760" y="63"/>
                    <a:pt x="33697" y="0"/>
                    <a:pt x="33633" y="0"/>
                  </a:cubicBezTo>
                  <a:close/>
                  <a:moveTo>
                    <a:pt x="34710" y="0"/>
                  </a:moveTo>
                  <a:cubicBezTo>
                    <a:pt x="34615" y="0"/>
                    <a:pt x="34552" y="63"/>
                    <a:pt x="34552" y="127"/>
                  </a:cubicBezTo>
                  <a:cubicBezTo>
                    <a:pt x="34552" y="190"/>
                    <a:pt x="34615" y="253"/>
                    <a:pt x="34710" y="253"/>
                  </a:cubicBezTo>
                  <a:lnTo>
                    <a:pt x="35217" y="253"/>
                  </a:lnTo>
                  <a:cubicBezTo>
                    <a:pt x="35312" y="253"/>
                    <a:pt x="35343" y="190"/>
                    <a:pt x="35375" y="127"/>
                  </a:cubicBezTo>
                  <a:cubicBezTo>
                    <a:pt x="35375" y="63"/>
                    <a:pt x="35312" y="0"/>
                    <a:pt x="35217" y="0"/>
                  </a:cubicBezTo>
                  <a:close/>
                  <a:moveTo>
                    <a:pt x="36294" y="0"/>
                  </a:moveTo>
                  <a:cubicBezTo>
                    <a:pt x="36230" y="0"/>
                    <a:pt x="36167" y="63"/>
                    <a:pt x="36167" y="127"/>
                  </a:cubicBezTo>
                  <a:cubicBezTo>
                    <a:pt x="36167" y="190"/>
                    <a:pt x="36230" y="253"/>
                    <a:pt x="36294" y="253"/>
                  </a:cubicBezTo>
                  <a:lnTo>
                    <a:pt x="36832" y="253"/>
                  </a:lnTo>
                  <a:cubicBezTo>
                    <a:pt x="36895" y="253"/>
                    <a:pt x="36959" y="190"/>
                    <a:pt x="36959" y="127"/>
                  </a:cubicBezTo>
                  <a:cubicBezTo>
                    <a:pt x="36959" y="63"/>
                    <a:pt x="36895" y="0"/>
                    <a:pt x="36832" y="0"/>
                  </a:cubicBezTo>
                  <a:close/>
                  <a:moveTo>
                    <a:pt x="37877" y="0"/>
                  </a:moveTo>
                  <a:cubicBezTo>
                    <a:pt x="37814" y="0"/>
                    <a:pt x="37750" y="63"/>
                    <a:pt x="37750" y="127"/>
                  </a:cubicBezTo>
                  <a:cubicBezTo>
                    <a:pt x="37750" y="190"/>
                    <a:pt x="37814" y="253"/>
                    <a:pt x="37877" y="253"/>
                  </a:cubicBezTo>
                  <a:lnTo>
                    <a:pt x="38415" y="253"/>
                  </a:lnTo>
                  <a:cubicBezTo>
                    <a:pt x="38479" y="253"/>
                    <a:pt x="38542" y="190"/>
                    <a:pt x="38542" y="127"/>
                  </a:cubicBezTo>
                  <a:cubicBezTo>
                    <a:pt x="38542" y="63"/>
                    <a:pt x="38479" y="0"/>
                    <a:pt x="38415" y="0"/>
                  </a:cubicBezTo>
                  <a:close/>
                  <a:moveTo>
                    <a:pt x="39492" y="0"/>
                  </a:moveTo>
                  <a:cubicBezTo>
                    <a:pt x="39397" y="0"/>
                    <a:pt x="39365" y="63"/>
                    <a:pt x="39365" y="127"/>
                  </a:cubicBezTo>
                  <a:cubicBezTo>
                    <a:pt x="39365" y="190"/>
                    <a:pt x="39397" y="253"/>
                    <a:pt x="39492" y="253"/>
                  </a:cubicBezTo>
                  <a:lnTo>
                    <a:pt x="40030" y="253"/>
                  </a:lnTo>
                  <a:cubicBezTo>
                    <a:pt x="40094" y="253"/>
                    <a:pt x="40157" y="190"/>
                    <a:pt x="40157" y="127"/>
                  </a:cubicBezTo>
                  <a:cubicBezTo>
                    <a:pt x="40157" y="63"/>
                    <a:pt x="40094" y="0"/>
                    <a:pt x="40030" y="0"/>
                  </a:cubicBezTo>
                  <a:close/>
                  <a:moveTo>
                    <a:pt x="41076" y="0"/>
                  </a:moveTo>
                  <a:cubicBezTo>
                    <a:pt x="41012" y="0"/>
                    <a:pt x="40949" y="63"/>
                    <a:pt x="40949" y="127"/>
                  </a:cubicBezTo>
                  <a:cubicBezTo>
                    <a:pt x="40949" y="190"/>
                    <a:pt x="41012" y="253"/>
                    <a:pt x="41076" y="253"/>
                  </a:cubicBezTo>
                  <a:lnTo>
                    <a:pt x="41614" y="253"/>
                  </a:lnTo>
                  <a:cubicBezTo>
                    <a:pt x="41677" y="253"/>
                    <a:pt x="41741" y="190"/>
                    <a:pt x="41741" y="127"/>
                  </a:cubicBezTo>
                  <a:cubicBezTo>
                    <a:pt x="41741" y="63"/>
                    <a:pt x="41677" y="0"/>
                    <a:pt x="41614" y="0"/>
                  </a:cubicBezTo>
                  <a:close/>
                  <a:moveTo>
                    <a:pt x="42691" y="0"/>
                  </a:moveTo>
                  <a:cubicBezTo>
                    <a:pt x="42596" y="0"/>
                    <a:pt x="42532" y="63"/>
                    <a:pt x="42532" y="127"/>
                  </a:cubicBezTo>
                  <a:cubicBezTo>
                    <a:pt x="42532" y="190"/>
                    <a:pt x="42596" y="253"/>
                    <a:pt x="42691" y="253"/>
                  </a:cubicBezTo>
                  <a:lnTo>
                    <a:pt x="43197" y="253"/>
                  </a:lnTo>
                  <a:cubicBezTo>
                    <a:pt x="43292" y="253"/>
                    <a:pt x="43356" y="190"/>
                    <a:pt x="43356" y="127"/>
                  </a:cubicBezTo>
                  <a:cubicBezTo>
                    <a:pt x="43356" y="63"/>
                    <a:pt x="43292" y="0"/>
                    <a:pt x="43197" y="0"/>
                  </a:cubicBezTo>
                  <a:close/>
                  <a:moveTo>
                    <a:pt x="44274" y="0"/>
                  </a:moveTo>
                  <a:cubicBezTo>
                    <a:pt x="44211" y="0"/>
                    <a:pt x="44147" y="63"/>
                    <a:pt x="44147" y="127"/>
                  </a:cubicBezTo>
                  <a:cubicBezTo>
                    <a:pt x="44147" y="190"/>
                    <a:pt x="44211" y="253"/>
                    <a:pt x="44274" y="253"/>
                  </a:cubicBezTo>
                  <a:lnTo>
                    <a:pt x="44813" y="253"/>
                  </a:lnTo>
                  <a:cubicBezTo>
                    <a:pt x="44876" y="253"/>
                    <a:pt x="44939" y="190"/>
                    <a:pt x="44939" y="127"/>
                  </a:cubicBezTo>
                  <a:cubicBezTo>
                    <a:pt x="44939" y="63"/>
                    <a:pt x="44876" y="0"/>
                    <a:pt x="44813" y="0"/>
                  </a:cubicBezTo>
                  <a:close/>
                  <a:moveTo>
                    <a:pt x="45858" y="0"/>
                  </a:moveTo>
                  <a:cubicBezTo>
                    <a:pt x="45794" y="0"/>
                    <a:pt x="45731" y="63"/>
                    <a:pt x="45731" y="127"/>
                  </a:cubicBezTo>
                  <a:cubicBezTo>
                    <a:pt x="45731" y="190"/>
                    <a:pt x="45794" y="253"/>
                    <a:pt x="45858" y="253"/>
                  </a:cubicBezTo>
                  <a:lnTo>
                    <a:pt x="46396" y="253"/>
                  </a:lnTo>
                  <a:cubicBezTo>
                    <a:pt x="46459" y="253"/>
                    <a:pt x="46523" y="190"/>
                    <a:pt x="46523" y="127"/>
                  </a:cubicBezTo>
                  <a:cubicBezTo>
                    <a:pt x="46523" y="63"/>
                    <a:pt x="46491" y="0"/>
                    <a:pt x="46396" y="0"/>
                  </a:cubicBezTo>
                  <a:close/>
                  <a:moveTo>
                    <a:pt x="47473" y="0"/>
                  </a:moveTo>
                  <a:cubicBezTo>
                    <a:pt x="47378" y="0"/>
                    <a:pt x="47346" y="63"/>
                    <a:pt x="47346" y="127"/>
                  </a:cubicBezTo>
                  <a:cubicBezTo>
                    <a:pt x="47346" y="190"/>
                    <a:pt x="47378" y="253"/>
                    <a:pt x="47473" y="253"/>
                  </a:cubicBezTo>
                  <a:lnTo>
                    <a:pt x="48011" y="253"/>
                  </a:lnTo>
                  <a:cubicBezTo>
                    <a:pt x="48074" y="253"/>
                    <a:pt x="48138" y="190"/>
                    <a:pt x="48138" y="127"/>
                  </a:cubicBezTo>
                  <a:cubicBezTo>
                    <a:pt x="48138" y="63"/>
                    <a:pt x="48074" y="0"/>
                    <a:pt x="48011" y="0"/>
                  </a:cubicBezTo>
                  <a:close/>
                  <a:moveTo>
                    <a:pt x="49056" y="0"/>
                  </a:moveTo>
                  <a:cubicBezTo>
                    <a:pt x="48993" y="0"/>
                    <a:pt x="48929" y="63"/>
                    <a:pt x="48929" y="127"/>
                  </a:cubicBezTo>
                  <a:cubicBezTo>
                    <a:pt x="48929" y="190"/>
                    <a:pt x="48993" y="253"/>
                    <a:pt x="49056" y="253"/>
                  </a:cubicBezTo>
                  <a:lnTo>
                    <a:pt x="49595" y="253"/>
                  </a:lnTo>
                  <a:cubicBezTo>
                    <a:pt x="49658" y="253"/>
                    <a:pt x="49721" y="190"/>
                    <a:pt x="49721" y="127"/>
                  </a:cubicBezTo>
                  <a:cubicBezTo>
                    <a:pt x="49721" y="63"/>
                    <a:pt x="49658" y="0"/>
                    <a:pt x="49595" y="0"/>
                  </a:cubicBezTo>
                  <a:close/>
                  <a:moveTo>
                    <a:pt x="50671" y="0"/>
                  </a:moveTo>
                  <a:cubicBezTo>
                    <a:pt x="50576" y="0"/>
                    <a:pt x="50513" y="63"/>
                    <a:pt x="50513" y="127"/>
                  </a:cubicBezTo>
                  <a:cubicBezTo>
                    <a:pt x="50513" y="190"/>
                    <a:pt x="50576" y="253"/>
                    <a:pt x="50671" y="253"/>
                  </a:cubicBezTo>
                  <a:lnTo>
                    <a:pt x="51178" y="253"/>
                  </a:lnTo>
                  <a:cubicBezTo>
                    <a:pt x="51273" y="253"/>
                    <a:pt x="51336" y="190"/>
                    <a:pt x="51336" y="127"/>
                  </a:cubicBezTo>
                  <a:cubicBezTo>
                    <a:pt x="51336" y="63"/>
                    <a:pt x="51273" y="0"/>
                    <a:pt x="51178" y="0"/>
                  </a:cubicBezTo>
                  <a:close/>
                  <a:moveTo>
                    <a:pt x="52255" y="0"/>
                  </a:moveTo>
                  <a:cubicBezTo>
                    <a:pt x="52191" y="0"/>
                    <a:pt x="52128" y="63"/>
                    <a:pt x="52128" y="127"/>
                  </a:cubicBezTo>
                  <a:cubicBezTo>
                    <a:pt x="52128" y="190"/>
                    <a:pt x="52191" y="253"/>
                    <a:pt x="52255" y="253"/>
                  </a:cubicBezTo>
                  <a:lnTo>
                    <a:pt x="52793" y="253"/>
                  </a:lnTo>
                  <a:cubicBezTo>
                    <a:pt x="52856" y="253"/>
                    <a:pt x="52920" y="190"/>
                    <a:pt x="52920" y="127"/>
                  </a:cubicBezTo>
                  <a:cubicBezTo>
                    <a:pt x="52920" y="63"/>
                    <a:pt x="52856" y="0"/>
                    <a:pt x="52793" y="0"/>
                  </a:cubicBezTo>
                  <a:close/>
                  <a:moveTo>
                    <a:pt x="53870" y="0"/>
                  </a:moveTo>
                  <a:cubicBezTo>
                    <a:pt x="53775" y="0"/>
                    <a:pt x="53712" y="63"/>
                    <a:pt x="53712" y="127"/>
                  </a:cubicBezTo>
                  <a:cubicBezTo>
                    <a:pt x="53712" y="190"/>
                    <a:pt x="53775" y="253"/>
                    <a:pt x="53870" y="253"/>
                  </a:cubicBezTo>
                  <a:lnTo>
                    <a:pt x="54377" y="253"/>
                  </a:lnTo>
                  <a:cubicBezTo>
                    <a:pt x="54472" y="253"/>
                    <a:pt x="54503" y="190"/>
                    <a:pt x="54503" y="127"/>
                  </a:cubicBezTo>
                  <a:cubicBezTo>
                    <a:pt x="54503" y="63"/>
                    <a:pt x="54472" y="0"/>
                    <a:pt x="54377" y="0"/>
                  </a:cubicBezTo>
                  <a:close/>
                  <a:moveTo>
                    <a:pt x="55453" y="0"/>
                  </a:moveTo>
                  <a:cubicBezTo>
                    <a:pt x="55390" y="0"/>
                    <a:pt x="55327" y="63"/>
                    <a:pt x="55327" y="127"/>
                  </a:cubicBezTo>
                  <a:cubicBezTo>
                    <a:pt x="55327" y="190"/>
                    <a:pt x="55390" y="253"/>
                    <a:pt x="55453" y="253"/>
                  </a:cubicBezTo>
                  <a:lnTo>
                    <a:pt x="55992" y="253"/>
                  </a:lnTo>
                  <a:cubicBezTo>
                    <a:pt x="56055" y="253"/>
                    <a:pt x="56118" y="190"/>
                    <a:pt x="56118" y="127"/>
                  </a:cubicBezTo>
                  <a:cubicBezTo>
                    <a:pt x="56118" y="63"/>
                    <a:pt x="56055" y="0"/>
                    <a:pt x="55992" y="0"/>
                  </a:cubicBezTo>
                  <a:close/>
                  <a:moveTo>
                    <a:pt x="57037" y="0"/>
                  </a:moveTo>
                  <a:cubicBezTo>
                    <a:pt x="56973" y="0"/>
                    <a:pt x="56910" y="63"/>
                    <a:pt x="56910" y="127"/>
                  </a:cubicBezTo>
                  <a:cubicBezTo>
                    <a:pt x="56910" y="190"/>
                    <a:pt x="56973" y="253"/>
                    <a:pt x="57037" y="253"/>
                  </a:cubicBezTo>
                  <a:lnTo>
                    <a:pt x="57575" y="253"/>
                  </a:lnTo>
                  <a:cubicBezTo>
                    <a:pt x="57638" y="253"/>
                    <a:pt x="57702" y="190"/>
                    <a:pt x="57702" y="127"/>
                  </a:cubicBezTo>
                  <a:cubicBezTo>
                    <a:pt x="57702" y="63"/>
                    <a:pt x="57638" y="0"/>
                    <a:pt x="57575" y="0"/>
                  </a:cubicBezTo>
                  <a:close/>
                  <a:moveTo>
                    <a:pt x="58652" y="0"/>
                  </a:moveTo>
                  <a:cubicBezTo>
                    <a:pt x="58557" y="0"/>
                    <a:pt x="58525" y="63"/>
                    <a:pt x="58525" y="127"/>
                  </a:cubicBezTo>
                  <a:cubicBezTo>
                    <a:pt x="58525" y="190"/>
                    <a:pt x="58557" y="253"/>
                    <a:pt x="58652" y="253"/>
                  </a:cubicBezTo>
                  <a:lnTo>
                    <a:pt x="59190" y="253"/>
                  </a:lnTo>
                  <a:cubicBezTo>
                    <a:pt x="59254" y="253"/>
                    <a:pt x="59317" y="190"/>
                    <a:pt x="59317" y="127"/>
                  </a:cubicBezTo>
                  <a:cubicBezTo>
                    <a:pt x="59317" y="63"/>
                    <a:pt x="59254" y="0"/>
                    <a:pt x="59190" y="0"/>
                  </a:cubicBezTo>
                  <a:close/>
                  <a:moveTo>
                    <a:pt x="60235" y="0"/>
                  </a:moveTo>
                  <a:cubicBezTo>
                    <a:pt x="60172" y="0"/>
                    <a:pt x="60109" y="63"/>
                    <a:pt x="60109" y="127"/>
                  </a:cubicBezTo>
                  <a:cubicBezTo>
                    <a:pt x="60109" y="190"/>
                    <a:pt x="60172" y="253"/>
                    <a:pt x="60235" y="253"/>
                  </a:cubicBezTo>
                  <a:lnTo>
                    <a:pt x="60774" y="253"/>
                  </a:lnTo>
                  <a:cubicBezTo>
                    <a:pt x="60837" y="253"/>
                    <a:pt x="60900" y="190"/>
                    <a:pt x="60900" y="127"/>
                  </a:cubicBezTo>
                  <a:cubicBezTo>
                    <a:pt x="60900" y="63"/>
                    <a:pt x="60837" y="0"/>
                    <a:pt x="60774" y="0"/>
                  </a:cubicBezTo>
                  <a:close/>
                  <a:moveTo>
                    <a:pt x="61850" y="0"/>
                  </a:moveTo>
                  <a:cubicBezTo>
                    <a:pt x="61755" y="0"/>
                    <a:pt x="61692" y="63"/>
                    <a:pt x="61692" y="127"/>
                  </a:cubicBezTo>
                  <a:cubicBezTo>
                    <a:pt x="61692" y="190"/>
                    <a:pt x="61755" y="253"/>
                    <a:pt x="61850" y="253"/>
                  </a:cubicBezTo>
                  <a:lnTo>
                    <a:pt x="62357" y="253"/>
                  </a:lnTo>
                  <a:cubicBezTo>
                    <a:pt x="62452" y="253"/>
                    <a:pt x="62516" y="190"/>
                    <a:pt x="62516" y="127"/>
                  </a:cubicBezTo>
                  <a:cubicBezTo>
                    <a:pt x="62516" y="63"/>
                    <a:pt x="62452" y="0"/>
                    <a:pt x="62357" y="0"/>
                  </a:cubicBezTo>
                  <a:close/>
                  <a:moveTo>
                    <a:pt x="63434" y="0"/>
                  </a:moveTo>
                  <a:cubicBezTo>
                    <a:pt x="63371" y="0"/>
                    <a:pt x="63307" y="63"/>
                    <a:pt x="63307" y="127"/>
                  </a:cubicBezTo>
                  <a:cubicBezTo>
                    <a:pt x="63307" y="190"/>
                    <a:pt x="63371" y="253"/>
                    <a:pt x="63434" y="253"/>
                  </a:cubicBezTo>
                  <a:lnTo>
                    <a:pt x="63972" y="253"/>
                  </a:lnTo>
                  <a:cubicBezTo>
                    <a:pt x="64036" y="253"/>
                    <a:pt x="64099" y="190"/>
                    <a:pt x="64099" y="127"/>
                  </a:cubicBezTo>
                  <a:cubicBezTo>
                    <a:pt x="64099" y="63"/>
                    <a:pt x="64036" y="0"/>
                    <a:pt x="63972" y="0"/>
                  </a:cubicBezTo>
                  <a:close/>
                  <a:moveTo>
                    <a:pt x="65017" y="0"/>
                  </a:moveTo>
                  <a:cubicBezTo>
                    <a:pt x="64954" y="0"/>
                    <a:pt x="64891" y="63"/>
                    <a:pt x="64891" y="127"/>
                  </a:cubicBezTo>
                  <a:cubicBezTo>
                    <a:pt x="64891" y="190"/>
                    <a:pt x="64954" y="253"/>
                    <a:pt x="65017" y="253"/>
                  </a:cubicBezTo>
                  <a:lnTo>
                    <a:pt x="65556" y="253"/>
                  </a:lnTo>
                  <a:cubicBezTo>
                    <a:pt x="65619" y="253"/>
                    <a:pt x="65682" y="190"/>
                    <a:pt x="65682" y="127"/>
                  </a:cubicBezTo>
                  <a:cubicBezTo>
                    <a:pt x="65682" y="63"/>
                    <a:pt x="65651" y="0"/>
                    <a:pt x="65556" y="0"/>
                  </a:cubicBezTo>
                  <a:close/>
                  <a:moveTo>
                    <a:pt x="66633" y="0"/>
                  </a:moveTo>
                  <a:cubicBezTo>
                    <a:pt x="66537" y="0"/>
                    <a:pt x="66506" y="63"/>
                    <a:pt x="66506" y="127"/>
                  </a:cubicBezTo>
                  <a:cubicBezTo>
                    <a:pt x="66506" y="190"/>
                    <a:pt x="66537" y="253"/>
                    <a:pt x="66633" y="253"/>
                  </a:cubicBezTo>
                  <a:lnTo>
                    <a:pt x="67171" y="253"/>
                  </a:lnTo>
                  <a:cubicBezTo>
                    <a:pt x="67234" y="253"/>
                    <a:pt x="67298" y="190"/>
                    <a:pt x="67298" y="127"/>
                  </a:cubicBezTo>
                  <a:cubicBezTo>
                    <a:pt x="67298" y="63"/>
                    <a:pt x="67234" y="0"/>
                    <a:pt x="67171" y="0"/>
                  </a:cubicBezTo>
                  <a:close/>
                  <a:moveTo>
                    <a:pt x="68216" y="0"/>
                  </a:moveTo>
                  <a:cubicBezTo>
                    <a:pt x="68153" y="0"/>
                    <a:pt x="68089" y="63"/>
                    <a:pt x="68089" y="127"/>
                  </a:cubicBezTo>
                  <a:cubicBezTo>
                    <a:pt x="68089" y="190"/>
                    <a:pt x="68153" y="253"/>
                    <a:pt x="68216" y="253"/>
                  </a:cubicBezTo>
                  <a:lnTo>
                    <a:pt x="68754" y="253"/>
                  </a:lnTo>
                  <a:cubicBezTo>
                    <a:pt x="68818" y="253"/>
                    <a:pt x="68881" y="190"/>
                    <a:pt x="68881" y="127"/>
                  </a:cubicBezTo>
                  <a:cubicBezTo>
                    <a:pt x="68881" y="63"/>
                    <a:pt x="68818" y="0"/>
                    <a:pt x="68754" y="0"/>
                  </a:cubicBezTo>
                  <a:close/>
                  <a:moveTo>
                    <a:pt x="69831" y="0"/>
                  </a:moveTo>
                  <a:cubicBezTo>
                    <a:pt x="69736" y="0"/>
                    <a:pt x="69673" y="63"/>
                    <a:pt x="69673" y="127"/>
                  </a:cubicBezTo>
                  <a:cubicBezTo>
                    <a:pt x="69673" y="190"/>
                    <a:pt x="69736" y="253"/>
                    <a:pt x="69831" y="253"/>
                  </a:cubicBezTo>
                  <a:lnTo>
                    <a:pt x="70338" y="253"/>
                  </a:lnTo>
                  <a:cubicBezTo>
                    <a:pt x="70433" y="253"/>
                    <a:pt x="70496" y="190"/>
                    <a:pt x="70496" y="127"/>
                  </a:cubicBezTo>
                  <a:cubicBezTo>
                    <a:pt x="70496" y="63"/>
                    <a:pt x="70433" y="0"/>
                    <a:pt x="70338" y="0"/>
                  </a:cubicBezTo>
                  <a:close/>
                  <a:moveTo>
                    <a:pt x="71415" y="0"/>
                  </a:moveTo>
                  <a:cubicBezTo>
                    <a:pt x="71351" y="0"/>
                    <a:pt x="71288" y="63"/>
                    <a:pt x="71288" y="127"/>
                  </a:cubicBezTo>
                  <a:cubicBezTo>
                    <a:pt x="71288" y="190"/>
                    <a:pt x="71351" y="253"/>
                    <a:pt x="71415" y="253"/>
                  </a:cubicBezTo>
                  <a:lnTo>
                    <a:pt x="71953" y="253"/>
                  </a:lnTo>
                  <a:cubicBezTo>
                    <a:pt x="72016" y="253"/>
                    <a:pt x="72080" y="190"/>
                    <a:pt x="72080" y="127"/>
                  </a:cubicBezTo>
                  <a:cubicBezTo>
                    <a:pt x="72080" y="63"/>
                    <a:pt x="72016" y="0"/>
                    <a:pt x="71953" y="0"/>
                  </a:cubicBezTo>
                  <a:close/>
                  <a:moveTo>
                    <a:pt x="73030" y="0"/>
                  </a:moveTo>
                  <a:cubicBezTo>
                    <a:pt x="72935" y="0"/>
                    <a:pt x="72871" y="63"/>
                    <a:pt x="72871" y="127"/>
                  </a:cubicBezTo>
                  <a:cubicBezTo>
                    <a:pt x="72871" y="190"/>
                    <a:pt x="72935" y="253"/>
                    <a:pt x="73030" y="253"/>
                  </a:cubicBezTo>
                  <a:lnTo>
                    <a:pt x="73536" y="253"/>
                  </a:lnTo>
                  <a:cubicBezTo>
                    <a:pt x="73631" y="253"/>
                    <a:pt x="73663" y="190"/>
                    <a:pt x="73695" y="127"/>
                  </a:cubicBezTo>
                  <a:cubicBezTo>
                    <a:pt x="73695" y="63"/>
                    <a:pt x="73631" y="0"/>
                    <a:pt x="73536" y="0"/>
                  </a:cubicBezTo>
                  <a:close/>
                  <a:moveTo>
                    <a:pt x="74613" y="0"/>
                  </a:moveTo>
                  <a:cubicBezTo>
                    <a:pt x="74550" y="0"/>
                    <a:pt x="74486" y="63"/>
                    <a:pt x="74486" y="127"/>
                  </a:cubicBezTo>
                  <a:cubicBezTo>
                    <a:pt x="74486" y="190"/>
                    <a:pt x="74550" y="253"/>
                    <a:pt x="74613" y="253"/>
                  </a:cubicBezTo>
                  <a:lnTo>
                    <a:pt x="75151" y="253"/>
                  </a:lnTo>
                  <a:cubicBezTo>
                    <a:pt x="75215" y="253"/>
                    <a:pt x="75278" y="190"/>
                    <a:pt x="75278" y="127"/>
                  </a:cubicBezTo>
                  <a:cubicBezTo>
                    <a:pt x="75278" y="63"/>
                    <a:pt x="75215" y="0"/>
                    <a:pt x="75151" y="0"/>
                  </a:cubicBezTo>
                  <a:close/>
                  <a:moveTo>
                    <a:pt x="76197" y="0"/>
                  </a:moveTo>
                  <a:cubicBezTo>
                    <a:pt x="76133" y="0"/>
                    <a:pt x="76070" y="63"/>
                    <a:pt x="76070" y="127"/>
                  </a:cubicBezTo>
                  <a:cubicBezTo>
                    <a:pt x="76070" y="190"/>
                    <a:pt x="76133" y="253"/>
                    <a:pt x="76197" y="253"/>
                  </a:cubicBezTo>
                  <a:lnTo>
                    <a:pt x="76735" y="253"/>
                  </a:lnTo>
                  <a:cubicBezTo>
                    <a:pt x="76798" y="253"/>
                    <a:pt x="76862" y="190"/>
                    <a:pt x="76862" y="127"/>
                  </a:cubicBezTo>
                  <a:cubicBezTo>
                    <a:pt x="76862" y="63"/>
                    <a:pt x="76798" y="0"/>
                    <a:pt x="76735" y="0"/>
                  </a:cubicBezTo>
                  <a:close/>
                  <a:moveTo>
                    <a:pt x="77812" y="0"/>
                  </a:moveTo>
                  <a:cubicBezTo>
                    <a:pt x="77717" y="0"/>
                    <a:pt x="77685" y="63"/>
                    <a:pt x="77685" y="127"/>
                  </a:cubicBezTo>
                  <a:cubicBezTo>
                    <a:pt x="77685" y="190"/>
                    <a:pt x="77717" y="253"/>
                    <a:pt x="77812" y="253"/>
                  </a:cubicBezTo>
                  <a:lnTo>
                    <a:pt x="78350" y="253"/>
                  </a:lnTo>
                  <a:cubicBezTo>
                    <a:pt x="78413" y="253"/>
                    <a:pt x="78477" y="190"/>
                    <a:pt x="78477" y="127"/>
                  </a:cubicBezTo>
                  <a:cubicBezTo>
                    <a:pt x="78477" y="63"/>
                    <a:pt x="78413" y="0"/>
                    <a:pt x="78350" y="0"/>
                  </a:cubicBezTo>
                  <a:close/>
                  <a:moveTo>
                    <a:pt x="79395" y="0"/>
                  </a:moveTo>
                  <a:cubicBezTo>
                    <a:pt x="79332" y="0"/>
                    <a:pt x="79268" y="63"/>
                    <a:pt x="79268" y="127"/>
                  </a:cubicBezTo>
                  <a:cubicBezTo>
                    <a:pt x="79268" y="190"/>
                    <a:pt x="79332" y="253"/>
                    <a:pt x="79395" y="253"/>
                  </a:cubicBezTo>
                  <a:lnTo>
                    <a:pt x="79934" y="253"/>
                  </a:lnTo>
                  <a:cubicBezTo>
                    <a:pt x="79997" y="253"/>
                    <a:pt x="80060" y="190"/>
                    <a:pt x="80060" y="127"/>
                  </a:cubicBezTo>
                  <a:cubicBezTo>
                    <a:pt x="80060" y="63"/>
                    <a:pt x="79997" y="0"/>
                    <a:pt x="79934" y="0"/>
                  </a:cubicBezTo>
                  <a:close/>
                  <a:moveTo>
                    <a:pt x="81010" y="0"/>
                  </a:moveTo>
                  <a:cubicBezTo>
                    <a:pt x="80915" y="0"/>
                    <a:pt x="80852" y="63"/>
                    <a:pt x="80852" y="127"/>
                  </a:cubicBezTo>
                  <a:cubicBezTo>
                    <a:pt x="80852" y="190"/>
                    <a:pt x="80915" y="253"/>
                    <a:pt x="81010" y="253"/>
                  </a:cubicBezTo>
                  <a:lnTo>
                    <a:pt x="81517" y="253"/>
                  </a:lnTo>
                  <a:cubicBezTo>
                    <a:pt x="81612" y="253"/>
                    <a:pt x="81675" y="190"/>
                    <a:pt x="81644" y="127"/>
                  </a:cubicBezTo>
                  <a:cubicBezTo>
                    <a:pt x="81644" y="63"/>
                    <a:pt x="81612" y="0"/>
                    <a:pt x="81517" y="0"/>
                  </a:cubicBezTo>
                  <a:close/>
                  <a:moveTo>
                    <a:pt x="82594" y="0"/>
                  </a:moveTo>
                  <a:cubicBezTo>
                    <a:pt x="82530" y="0"/>
                    <a:pt x="82467" y="63"/>
                    <a:pt x="82467" y="127"/>
                  </a:cubicBezTo>
                  <a:cubicBezTo>
                    <a:pt x="82467" y="190"/>
                    <a:pt x="82530" y="253"/>
                    <a:pt x="82594" y="253"/>
                  </a:cubicBezTo>
                  <a:lnTo>
                    <a:pt x="83132" y="253"/>
                  </a:lnTo>
                  <a:cubicBezTo>
                    <a:pt x="83195" y="253"/>
                    <a:pt x="83259" y="190"/>
                    <a:pt x="83259" y="127"/>
                  </a:cubicBezTo>
                  <a:cubicBezTo>
                    <a:pt x="83259" y="63"/>
                    <a:pt x="83195" y="0"/>
                    <a:pt x="83132" y="0"/>
                  </a:cubicBezTo>
                  <a:close/>
                  <a:moveTo>
                    <a:pt x="84177" y="0"/>
                  </a:moveTo>
                  <a:cubicBezTo>
                    <a:pt x="84114" y="0"/>
                    <a:pt x="84050" y="63"/>
                    <a:pt x="84050" y="127"/>
                  </a:cubicBezTo>
                  <a:cubicBezTo>
                    <a:pt x="84050" y="190"/>
                    <a:pt x="84114" y="253"/>
                    <a:pt x="84177" y="253"/>
                  </a:cubicBezTo>
                  <a:lnTo>
                    <a:pt x="84716" y="253"/>
                  </a:lnTo>
                  <a:cubicBezTo>
                    <a:pt x="84779" y="253"/>
                    <a:pt x="84842" y="190"/>
                    <a:pt x="84842" y="127"/>
                  </a:cubicBezTo>
                  <a:cubicBezTo>
                    <a:pt x="84842" y="63"/>
                    <a:pt x="84811" y="0"/>
                    <a:pt x="84716" y="0"/>
                  </a:cubicBezTo>
                  <a:close/>
                  <a:moveTo>
                    <a:pt x="85792" y="0"/>
                  </a:moveTo>
                  <a:cubicBezTo>
                    <a:pt x="85697" y="0"/>
                    <a:pt x="85666" y="63"/>
                    <a:pt x="85666" y="127"/>
                  </a:cubicBezTo>
                  <a:cubicBezTo>
                    <a:pt x="85666" y="190"/>
                    <a:pt x="85697" y="253"/>
                    <a:pt x="85792" y="253"/>
                  </a:cubicBezTo>
                  <a:lnTo>
                    <a:pt x="86331" y="253"/>
                  </a:lnTo>
                  <a:cubicBezTo>
                    <a:pt x="86394" y="253"/>
                    <a:pt x="86457" y="190"/>
                    <a:pt x="86457" y="127"/>
                  </a:cubicBezTo>
                  <a:cubicBezTo>
                    <a:pt x="86457" y="63"/>
                    <a:pt x="86394" y="0"/>
                    <a:pt x="86331" y="0"/>
                  </a:cubicBezTo>
                  <a:close/>
                  <a:moveTo>
                    <a:pt x="87376" y="0"/>
                  </a:moveTo>
                  <a:cubicBezTo>
                    <a:pt x="87312" y="0"/>
                    <a:pt x="87249" y="63"/>
                    <a:pt x="87249" y="127"/>
                  </a:cubicBezTo>
                  <a:cubicBezTo>
                    <a:pt x="87249" y="190"/>
                    <a:pt x="87312" y="253"/>
                    <a:pt x="87376" y="253"/>
                  </a:cubicBezTo>
                  <a:lnTo>
                    <a:pt x="87914" y="253"/>
                  </a:lnTo>
                  <a:cubicBezTo>
                    <a:pt x="87977" y="253"/>
                    <a:pt x="88041" y="190"/>
                    <a:pt x="88041" y="127"/>
                  </a:cubicBezTo>
                  <a:cubicBezTo>
                    <a:pt x="88041" y="63"/>
                    <a:pt x="87977" y="0"/>
                    <a:pt x="87914" y="0"/>
                  </a:cubicBezTo>
                  <a:close/>
                  <a:moveTo>
                    <a:pt x="88991" y="0"/>
                  </a:moveTo>
                  <a:cubicBezTo>
                    <a:pt x="88896" y="0"/>
                    <a:pt x="88833" y="63"/>
                    <a:pt x="88833" y="127"/>
                  </a:cubicBezTo>
                  <a:cubicBezTo>
                    <a:pt x="88833" y="190"/>
                    <a:pt x="88896" y="253"/>
                    <a:pt x="88991" y="253"/>
                  </a:cubicBezTo>
                  <a:lnTo>
                    <a:pt x="89498" y="253"/>
                  </a:lnTo>
                  <a:cubicBezTo>
                    <a:pt x="89593" y="253"/>
                    <a:pt x="89656" y="190"/>
                    <a:pt x="89656" y="127"/>
                  </a:cubicBezTo>
                  <a:cubicBezTo>
                    <a:pt x="89656" y="63"/>
                    <a:pt x="89593" y="0"/>
                    <a:pt x="89498" y="0"/>
                  </a:cubicBezTo>
                  <a:close/>
                  <a:moveTo>
                    <a:pt x="90574" y="0"/>
                  </a:moveTo>
                  <a:cubicBezTo>
                    <a:pt x="90511" y="0"/>
                    <a:pt x="90448" y="63"/>
                    <a:pt x="90448" y="127"/>
                  </a:cubicBezTo>
                  <a:cubicBezTo>
                    <a:pt x="90448" y="190"/>
                    <a:pt x="90511" y="253"/>
                    <a:pt x="90574" y="253"/>
                  </a:cubicBezTo>
                  <a:lnTo>
                    <a:pt x="91113" y="253"/>
                  </a:lnTo>
                  <a:cubicBezTo>
                    <a:pt x="91176" y="253"/>
                    <a:pt x="91239" y="190"/>
                    <a:pt x="91239" y="127"/>
                  </a:cubicBezTo>
                  <a:cubicBezTo>
                    <a:pt x="91239" y="63"/>
                    <a:pt x="91176" y="0"/>
                    <a:pt x="91113" y="0"/>
                  </a:cubicBezTo>
                  <a:close/>
                  <a:moveTo>
                    <a:pt x="11275" y="95"/>
                  </a:moveTo>
                  <a:cubicBezTo>
                    <a:pt x="11085" y="127"/>
                    <a:pt x="10895" y="127"/>
                    <a:pt x="10737" y="158"/>
                  </a:cubicBezTo>
                  <a:cubicBezTo>
                    <a:pt x="10673" y="158"/>
                    <a:pt x="10610" y="222"/>
                    <a:pt x="10610" y="285"/>
                  </a:cubicBezTo>
                  <a:cubicBezTo>
                    <a:pt x="10642" y="348"/>
                    <a:pt x="10705" y="412"/>
                    <a:pt x="10768" y="412"/>
                  </a:cubicBezTo>
                  <a:cubicBezTo>
                    <a:pt x="10958" y="380"/>
                    <a:pt x="11117" y="348"/>
                    <a:pt x="11307" y="348"/>
                  </a:cubicBezTo>
                  <a:cubicBezTo>
                    <a:pt x="11370" y="317"/>
                    <a:pt x="11402" y="253"/>
                    <a:pt x="11402" y="190"/>
                  </a:cubicBezTo>
                  <a:cubicBezTo>
                    <a:pt x="11402" y="127"/>
                    <a:pt x="11338" y="95"/>
                    <a:pt x="11275" y="95"/>
                  </a:cubicBezTo>
                  <a:close/>
                  <a:moveTo>
                    <a:pt x="9692" y="348"/>
                  </a:moveTo>
                  <a:cubicBezTo>
                    <a:pt x="9502" y="412"/>
                    <a:pt x="9343" y="443"/>
                    <a:pt x="9153" y="475"/>
                  </a:cubicBezTo>
                  <a:cubicBezTo>
                    <a:pt x="9090" y="507"/>
                    <a:pt x="9058" y="570"/>
                    <a:pt x="9058" y="633"/>
                  </a:cubicBezTo>
                  <a:cubicBezTo>
                    <a:pt x="9090" y="697"/>
                    <a:pt x="9153" y="728"/>
                    <a:pt x="9185" y="728"/>
                  </a:cubicBezTo>
                  <a:lnTo>
                    <a:pt x="9248" y="728"/>
                  </a:lnTo>
                  <a:cubicBezTo>
                    <a:pt x="9406" y="665"/>
                    <a:pt x="9565" y="633"/>
                    <a:pt x="9755" y="602"/>
                  </a:cubicBezTo>
                  <a:cubicBezTo>
                    <a:pt x="9818" y="570"/>
                    <a:pt x="9850" y="507"/>
                    <a:pt x="9850" y="443"/>
                  </a:cubicBezTo>
                  <a:cubicBezTo>
                    <a:pt x="9818" y="380"/>
                    <a:pt x="9755" y="348"/>
                    <a:pt x="9692" y="348"/>
                  </a:cubicBezTo>
                  <a:close/>
                  <a:moveTo>
                    <a:pt x="8140" y="792"/>
                  </a:moveTo>
                  <a:cubicBezTo>
                    <a:pt x="7981" y="855"/>
                    <a:pt x="7823" y="918"/>
                    <a:pt x="7633" y="982"/>
                  </a:cubicBezTo>
                  <a:cubicBezTo>
                    <a:pt x="7570" y="1013"/>
                    <a:pt x="7538" y="1077"/>
                    <a:pt x="7570" y="1140"/>
                  </a:cubicBezTo>
                  <a:cubicBezTo>
                    <a:pt x="7601" y="1203"/>
                    <a:pt x="7633" y="1235"/>
                    <a:pt x="7696" y="1235"/>
                  </a:cubicBezTo>
                  <a:cubicBezTo>
                    <a:pt x="7728" y="1235"/>
                    <a:pt x="7728" y="1235"/>
                    <a:pt x="7760" y="1203"/>
                  </a:cubicBezTo>
                  <a:cubicBezTo>
                    <a:pt x="7918" y="1140"/>
                    <a:pt x="8076" y="1108"/>
                    <a:pt x="8235" y="1045"/>
                  </a:cubicBezTo>
                  <a:cubicBezTo>
                    <a:pt x="8298" y="1013"/>
                    <a:pt x="8330" y="950"/>
                    <a:pt x="8330" y="887"/>
                  </a:cubicBezTo>
                  <a:cubicBezTo>
                    <a:pt x="8298" y="823"/>
                    <a:pt x="8203" y="792"/>
                    <a:pt x="8140" y="792"/>
                  </a:cubicBezTo>
                  <a:close/>
                  <a:moveTo>
                    <a:pt x="6739" y="1413"/>
                  </a:moveTo>
                  <a:cubicBezTo>
                    <a:pt x="6719" y="1413"/>
                    <a:pt x="6700" y="1417"/>
                    <a:pt x="6683" y="1425"/>
                  </a:cubicBezTo>
                  <a:cubicBezTo>
                    <a:pt x="6525" y="1489"/>
                    <a:pt x="6366" y="1584"/>
                    <a:pt x="6208" y="1679"/>
                  </a:cubicBezTo>
                  <a:cubicBezTo>
                    <a:pt x="6145" y="1710"/>
                    <a:pt x="6145" y="1774"/>
                    <a:pt x="6176" y="1837"/>
                  </a:cubicBezTo>
                  <a:cubicBezTo>
                    <a:pt x="6208" y="1869"/>
                    <a:pt x="6240" y="1900"/>
                    <a:pt x="6271" y="1900"/>
                  </a:cubicBezTo>
                  <a:cubicBezTo>
                    <a:pt x="6303" y="1900"/>
                    <a:pt x="6335" y="1900"/>
                    <a:pt x="6366" y="1869"/>
                  </a:cubicBezTo>
                  <a:cubicBezTo>
                    <a:pt x="6525" y="1805"/>
                    <a:pt x="6651" y="1710"/>
                    <a:pt x="6810" y="1647"/>
                  </a:cubicBezTo>
                  <a:cubicBezTo>
                    <a:pt x="6873" y="1615"/>
                    <a:pt x="6905" y="1520"/>
                    <a:pt x="6873" y="1489"/>
                  </a:cubicBezTo>
                  <a:cubicBezTo>
                    <a:pt x="6850" y="1442"/>
                    <a:pt x="6793" y="1413"/>
                    <a:pt x="6739" y="1413"/>
                  </a:cubicBezTo>
                  <a:close/>
                  <a:moveTo>
                    <a:pt x="5411" y="2180"/>
                  </a:moveTo>
                  <a:cubicBezTo>
                    <a:pt x="5380" y="2180"/>
                    <a:pt x="5348" y="2190"/>
                    <a:pt x="5321" y="2217"/>
                  </a:cubicBezTo>
                  <a:cubicBezTo>
                    <a:pt x="5195" y="2312"/>
                    <a:pt x="5036" y="2407"/>
                    <a:pt x="4909" y="2502"/>
                  </a:cubicBezTo>
                  <a:cubicBezTo>
                    <a:pt x="4846" y="2534"/>
                    <a:pt x="4814" y="2629"/>
                    <a:pt x="4878" y="2660"/>
                  </a:cubicBezTo>
                  <a:cubicBezTo>
                    <a:pt x="4909" y="2692"/>
                    <a:pt x="4941" y="2724"/>
                    <a:pt x="4973" y="2724"/>
                  </a:cubicBezTo>
                  <a:cubicBezTo>
                    <a:pt x="5004" y="2724"/>
                    <a:pt x="5036" y="2724"/>
                    <a:pt x="5068" y="2692"/>
                  </a:cubicBezTo>
                  <a:cubicBezTo>
                    <a:pt x="5195" y="2597"/>
                    <a:pt x="5353" y="2502"/>
                    <a:pt x="5480" y="2407"/>
                  </a:cubicBezTo>
                  <a:cubicBezTo>
                    <a:pt x="5543" y="2375"/>
                    <a:pt x="5543" y="2280"/>
                    <a:pt x="5511" y="2217"/>
                  </a:cubicBezTo>
                  <a:cubicBezTo>
                    <a:pt x="5493" y="2199"/>
                    <a:pt x="5454" y="2180"/>
                    <a:pt x="5411" y="2180"/>
                  </a:cubicBezTo>
                  <a:close/>
                  <a:moveTo>
                    <a:pt x="4181" y="3112"/>
                  </a:moveTo>
                  <a:cubicBezTo>
                    <a:pt x="4149" y="3112"/>
                    <a:pt x="4118" y="3119"/>
                    <a:pt x="4086" y="3135"/>
                  </a:cubicBezTo>
                  <a:cubicBezTo>
                    <a:pt x="3959" y="3230"/>
                    <a:pt x="3833" y="3357"/>
                    <a:pt x="3706" y="3484"/>
                  </a:cubicBezTo>
                  <a:cubicBezTo>
                    <a:pt x="3643" y="3515"/>
                    <a:pt x="3643" y="3610"/>
                    <a:pt x="3706" y="3642"/>
                  </a:cubicBezTo>
                  <a:cubicBezTo>
                    <a:pt x="3706" y="3674"/>
                    <a:pt x="3769" y="3674"/>
                    <a:pt x="3801" y="3674"/>
                  </a:cubicBezTo>
                  <a:cubicBezTo>
                    <a:pt x="3833" y="3674"/>
                    <a:pt x="3864" y="3674"/>
                    <a:pt x="3896" y="3642"/>
                  </a:cubicBezTo>
                  <a:cubicBezTo>
                    <a:pt x="4023" y="3515"/>
                    <a:pt x="4149" y="3420"/>
                    <a:pt x="4276" y="3294"/>
                  </a:cubicBezTo>
                  <a:cubicBezTo>
                    <a:pt x="4308" y="3262"/>
                    <a:pt x="4308" y="3199"/>
                    <a:pt x="4276" y="3135"/>
                  </a:cubicBezTo>
                  <a:cubicBezTo>
                    <a:pt x="4244" y="3119"/>
                    <a:pt x="4213" y="3112"/>
                    <a:pt x="4181" y="3112"/>
                  </a:cubicBezTo>
                  <a:close/>
                  <a:moveTo>
                    <a:pt x="3079" y="4160"/>
                  </a:moveTo>
                  <a:cubicBezTo>
                    <a:pt x="3037" y="4160"/>
                    <a:pt x="2996" y="4175"/>
                    <a:pt x="2978" y="4212"/>
                  </a:cubicBezTo>
                  <a:cubicBezTo>
                    <a:pt x="2851" y="4339"/>
                    <a:pt x="2756" y="4465"/>
                    <a:pt x="2629" y="4592"/>
                  </a:cubicBezTo>
                  <a:cubicBezTo>
                    <a:pt x="2598" y="4655"/>
                    <a:pt x="2598" y="4719"/>
                    <a:pt x="2661" y="4750"/>
                  </a:cubicBezTo>
                  <a:cubicBezTo>
                    <a:pt x="2693" y="4782"/>
                    <a:pt x="2724" y="4782"/>
                    <a:pt x="2756" y="4782"/>
                  </a:cubicBezTo>
                  <a:cubicBezTo>
                    <a:pt x="2788" y="4782"/>
                    <a:pt x="2819" y="4750"/>
                    <a:pt x="2851" y="4719"/>
                  </a:cubicBezTo>
                  <a:cubicBezTo>
                    <a:pt x="2946" y="4592"/>
                    <a:pt x="3073" y="4465"/>
                    <a:pt x="3168" y="4370"/>
                  </a:cubicBezTo>
                  <a:cubicBezTo>
                    <a:pt x="3231" y="4307"/>
                    <a:pt x="3231" y="4244"/>
                    <a:pt x="3168" y="4180"/>
                  </a:cubicBezTo>
                  <a:cubicBezTo>
                    <a:pt x="3141" y="4167"/>
                    <a:pt x="3110" y="4160"/>
                    <a:pt x="3079" y="4160"/>
                  </a:cubicBezTo>
                  <a:close/>
                  <a:moveTo>
                    <a:pt x="2129" y="5331"/>
                  </a:moveTo>
                  <a:cubicBezTo>
                    <a:pt x="2086" y="5331"/>
                    <a:pt x="2046" y="5347"/>
                    <a:pt x="2028" y="5384"/>
                  </a:cubicBezTo>
                  <a:cubicBezTo>
                    <a:pt x="1933" y="5510"/>
                    <a:pt x="1838" y="5669"/>
                    <a:pt x="1743" y="5795"/>
                  </a:cubicBezTo>
                  <a:cubicBezTo>
                    <a:pt x="1711" y="5859"/>
                    <a:pt x="1711" y="5954"/>
                    <a:pt x="1774" y="5985"/>
                  </a:cubicBezTo>
                  <a:lnTo>
                    <a:pt x="1869" y="5985"/>
                  </a:lnTo>
                  <a:cubicBezTo>
                    <a:pt x="1901" y="5985"/>
                    <a:pt x="1933" y="5954"/>
                    <a:pt x="1964" y="5922"/>
                  </a:cubicBezTo>
                  <a:cubicBezTo>
                    <a:pt x="2059" y="5795"/>
                    <a:pt x="2154" y="5669"/>
                    <a:pt x="2249" y="5510"/>
                  </a:cubicBezTo>
                  <a:cubicBezTo>
                    <a:pt x="2281" y="5479"/>
                    <a:pt x="2281" y="5384"/>
                    <a:pt x="2218" y="5352"/>
                  </a:cubicBezTo>
                  <a:cubicBezTo>
                    <a:pt x="2191" y="5339"/>
                    <a:pt x="2160" y="5331"/>
                    <a:pt x="2129" y="5331"/>
                  </a:cubicBezTo>
                  <a:close/>
                  <a:moveTo>
                    <a:pt x="1370" y="6606"/>
                  </a:moveTo>
                  <a:cubicBezTo>
                    <a:pt x="1316" y="6606"/>
                    <a:pt x="1259" y="6636"/>
                    <a:pt x="1236" y="6682"/>
                  </a:cubicBezTo>
                  <a:cubicBezTo>
                    <a:pt x="1173" y="6809"/>
                    <a:pt x="1078" y="6967"/>
                    <a:pt x="1014" y="7126"/>
                  </a:cubicBezTo>
                  <a:cubicBezTo>
                    <a:pt x="983" y="7189"/>
                    <a:pt x="1014" y="7252"/>
                    <a:pt x="1078" y="7284"/>
                  </a:cubicBezTo>
                  <a:lnTo>
                    <a:pt x="1141" y="7284"/>
                  </a:lnTo>
                  <a:cubicBezTo>
                    <a:pt x="1204" y="7284"/>
                    <a:pt x="1236" y="7252"/>
                    <a:pt x="1268" y="7221"/>
                  </a:cubicBezTo>
                  <a:cubicBezTo>
                    <a:pt x="1331" y="7062"/>
                    <a:pt x="1394" y="6904"/>
                    <a:pt x="1489" y="6777"/>
                  </a:cubicBezTo>
                  <a:cubicBezTo>
                    <a:pt x="1521" y="6714"/>
                    <a:pt x="1489" y="6651"/>
                    <a:pt x="1426" y="6619"/>
                  </a:cubicBezTo>
                  <a:cubicBezTo>
                    <a:pt x="1409" y="6610"/>
                    <a:pt x="1390" y="6606"/>
                    <a:pt x="1370" y="6606"/>
                  </a:cubicBezTo>
                  <a:close/>
                  <a:moveTo>
                    <a:pt x="793" y="7949"/>
                  </a:moveTo>
                  <a:cubicBezTo>
                    <a:pt x="729" y="7949"/>
                    <a:pt x="666" y="7981"/>
                    <a:pt x="634" y="8044"/>
                  </a:cubicBezTo>
                  <a:cubicBezTo>
                    <a:pt x="602" y="8202"/>
                    <a:pt x="539" y="8329"/>
                    <a:pt x="476" y="8487"/>
                  </a:cubicBezTo>
                  <a:cubicBezTo>
                    <a:pt x="476" y="8582"/>
                    <a:pt x="507" y="8646"/>
                    <a:pt x="571" y="8646"/>
                  </a:cubicBezTo>
                  <a:lnTo>
                    <a:pt x="602" y="8646"/>
                  </a:lnTo>
                  <a:cubicBezTo>
                    <a:pt x="666" y="8646"/>
                    <a:pt x="729" y="8614"/>
                    <a:pt x="729" y="8551"/>
                  </a:cubicBezTo>
                  <a:cubicBezTo>
                    <a:pt x="793" y="8424"/>
                    <a:pt x="856" y="8266"/>
                    <a:pt x="888" y="8107"/>
                  </a:cubicBezTo>
                  <a:cubicBezTo>
                    <a:pt x="919" y="8044"/>
                    <a:pt x="888" y="7981"/>
                    <a:pt x="793" y="7949"/>
                  </a:cubicBezTo>
                  <a:close/>
                  <a:moveTo>
                    <a:pt x="381" y="9342"/>
                  </a:moveTo>
                  <a:cubicBezTo>
                    <a:pt x="317" y="9342"/>
                    <a:pt x="254" y="9374"/>
                    <a:pt x="254" y="9437"/>
                  </a:cubicBezTo>
                  <a:cubicBezTo>
                    <a:pt x="191" y="9627"/>
                    <a:pt x="191" y="9786"/>
                    <a:pt x="159" y="9944"/>
                  </a:cubicBezTo>
                  <a:cubicBezTo>
                    <a:pt x="127" y="10007"/>
                    <a:pt x="191" y="10071"/>
                    <a:pt x="254" y="10071"/>
                  </a:cubicBezTo>
                  <a:lnTo>
                    <a:pt x="286" y="10071"/>
                  </a:lnTo>
                  <a:cubicBezTo>
                    <a:pt x="349" y="10071"/>
                    <a:pt x="412" y="10039"/>
                    <a:pt x="412" y="9976"/>
                  </a:cubicBezTo>
                  <a:cubicBezTo>
                    <a:pt x="444" y="9817"/>
                    <a:pt x="476" y="9659"/>
                    <a:pt x="507" y="9501"/>
                  </a:cubicBezTo>
                  <a:cubicBezTo>
                    <a:pt x="507" y="9437"/>
                    <a:pt x="476" y="9374"/>
                    <a:pt x="381" y="9342"/>
                  </a:cubicBezTo>
                  <a:close/>
                  <a:moveTo>
                    <a:pt x="191" y="10799"/>
                  </a:moveTo>
                  <a:cubicBezTo>
                    <a:pt x="96" y="10799"/>
                    <a:pt x="32" y="10831"/>
                    <a:pt x="32" y="10894"/>
                  </a:cubicBezTo>
                  <a:cubicBezTo>
                    <a:pt x="32" y="11084"/>
                    <a:pt x="1" y="11243"/>
                    <a:pt x="1" y="11401"/>
                  </a:cubicBezTo>
                  <a:cubicBezTo>
                    <a:pt x="1" y="11464"/>
                    <a:pt x="64" y="11528"/>
                    <a:pt x="159" y="11528"/>
                  </a:cubicBezTo>
                  <a:cubicBezTo>
                    <a:pt x="222" y="11528"/>
                    <a:pt x="286" y="11464"/>
                    <a:pt x="286" y="11401"/>
                  </a:cubicBezTo>
                  <a:cubicBezTo>
                    <a:pt x="286" y="11243"/>
                    <a:pt x="286" y="11084"/>
                    <a:pt x="317" y="10926"/>
                  </a:cubicBezTo>
                  <a:cubicBezTo>
                    <a:pt x="317" y="10862"/>
                    <a:pt x="254" y="10799"/>
                    <a:pt x="191" y="10799"/>
                  </a:cubicBezTo>
                  <a:close/>
                  <a:moveTo>
                    <a:pt x="159" y="12224"/>
                  </a:moveTo>
                  <a:cubicBezTo>
                    <a:pt x="64" y="12224"/>
                    <a:pt x="1" y="12288"/>
                    <a:pt x="1" y="12351"/>
                  </a:cubicBezTo>
                  <a:lnTo>
                    <a:pt x="1" y="12858"/>
                  </a:lnTo>
                  <a:cubicBezTo>
                    <a:pt x="1" y="12921"/>
                    <a:pt x="64" y="12953"/>
                    <a:pt x="159" y="12953"/>
                  </a:cubicBezTo>
                  <a:cubicBezTo>
                    <a:pt x="222" y="12953"/>
                    <a:pt x="286" y="12921"/>
                    <a:pt x="286" y="12858"/>
                  </a:cubicBezTo>
                  <a:lnTo>
                    <a:pt x="286" y="12351"/>
                  </a:lnTo>
                  <a:cubicBezTo>
                    <a:pt x="286" y="12288"/>
                    <a:pt x="222" y="12224"/>
                    <a:pt x="159" y="12224"/>
                  </a:cubicBezTo>
                  <a:close/>
                  <a:moveTo>
                    <a:pt x="159" y="13681"/>
                  </a:moveTo>
                  <a:cubicBezTo>
                    <a:pt x="64" y="13681"/>
                    <a:pt x="1" y="13744"/>
                    <a:pt x="1" y="13808"/>
                  </a:cubicBezTo>
                  <a:lnTo>
                    <a:pt x="1" y="14283"/>
                  </a:lnTo>
                  <a:cubicBezTo>
                    <a:pt x="1" y="14378"/>
                    <a:pt x="64" y="14409"/>
                    <a:pt x="159" y="14409"/>
                  </a:cubicBezTo>
                  <a:cubicBezTo>
                    <a:pt x="222" y="14409"/>
                    <a:pt x="286" y="14378"/>
                    <a:pt x="286" y="14283"/>
                  </a:cubicBezTo>
                  <a:lnTo>
                    <a:pt x="286" y="13808"/>
                  </a:lnTo>
                  <a:cubicBezTo>
                    <a:pt x="286" y="13744"/>
                    <a:pt x="222" y="13681"/>
                    <a:pt x="159" y="13681"/>
                  </a:cubicBezTo>
                  <a:close/>
                  <a:moveTo>
                    <a:pt x="159" y="15138"/>
                  </a:moveTo>
                  <a:cubicBezTo>
                    <a:pt x="64" y="15138"/>
                    <a:pt x="1" y="15201"/>
                    <a:pt x="1" y="15264"/>
                  </a:cubicBezTo>
                  <a:lnTo>
                    <a:pt x="1" y="15740"/>
                  </a:lnTo>
                  <a:cubicBezTo>
                    <a:pt x="1" y="15803"/>
                    <a:pt x="64" y="15866"/>
                    <a:pt x="159" y="15866"/>
                  </a:cubicBezTo>
                  <a:cubicBezTo>
                    <a:pt x="222" y="15866"/>
                    <a:pt x="286" y="15803"/>
                    <a:pt x="286" y="15740"/>
                  </a:cubicBezTo>
                  <a:lnTo>
                    <a:pt x="286" y="15264"/>
                  </a:lnTo>
                  <a:cubicBezTo>
                    <a:pt x="286" y="15201"/>
                    <a:pt x="222" y="15138"/>
                    <a:pt x="159" y="15138"/>
                  </a:cubicBezTo>
                  <a:close/>
                  <a:moveTo>
                    <a:pt x="159" y="16595"/>
                  </a:moveTo>
                  <a:cubicBezTo>
                    <a:pt x="64" y="16595"/>
                    <a:pt x="1" y="16658"/>
                    <a:pt x="1" y="16721"/>
                  </a:cubicBezTo>
                  <a:lnTo>
                    <a:pt x="1" y="17196"/>
                  </a:lnTo>
                  <a:cubicBezTo>
                    <a:pt x="1" y="17260"/>
                    <a:pt x="64" y="17323"/>
                    <a:pt x="159" y="17323"/>
                  </a:cubicBezTo>
                  <a:cubicBezTo>
                    <a:pt x="222" y="17323"/>
                    <a:pt x="286" y="17260"/>
                    <a:pt x="286" y="17196"/>
                  </a:cubicBezTo>
                  <a:lnTo>
                    <a:pt x="286" y="16721"/>
                  </a:lnTo>
                  <a:cubicBezTo>
                    <a:pt x="286" y="16658"/>
                    <a:pt x="222" y="16595"/>
                    <a:pt x="159" y="16595"/>
                  </a:cubicBezTo>
                  <a:close/>
                  <a:moveTo>
                    <a:pt x="159" y="18051"/>
                  </a:moveTo>
                  <a:cubicBezTo>
                    <a:pt x="64" y="18051"/>
                    <a:pt x="1" y="18115"/>
                    <a:pt x="1" y="18178"/>
                  </a:cubicBezTo>
                  <a:lnTo>
                    <a:pt x="1" y="18653"/>
                  </a:lnTo>
                  <a:cubicBezTo>
                    <a:pt x="1" y="18716"/>
                    <a:pt x="64" y="18780"/>
                    <a:pt x="159" y="18780"/>
                  </a:cubicBezTo>
                  <a:cubicBezTo>
                    <a:pt x="222" y="18780"/>
                    <a:pt x="286" y="18716"/>
                    <a:pt x="286" y="18653"/>
                  </a:cubicBezTo>
                  <a:lnTo>
                    <a:pt x="286" y="18178"/>
                  </a:lnTo>
                  <a:cubicBezTo>
                    <a:pt x="286" y="18083"/>
                    <a:pt x="222" y="18051"/>
                    <a:pt x="159" y="18051"/>
                  </a:cubicBezTo>
                  <a:close/>
                  <a:moveTo>
                    <a:pt x="159" y="19508"/>
                  </a:moveTo>
                  <a:cubicBezTo>
                    <a:pt x="64" y="19508"/>
                    <a:pt x="1" y="19540"/>
                    <a:pt x="1" y="19603"/>
                  </a:cubicBezTo>
                  <a:lnTo>
                    <a:pt x="1" y="20110"/>
                  </a:lnTo>
                  <a:cubicBezTo>
                    <a:pt x="1" y="20173"/>
                    <a:pt x="64" y="20236"/>
                    <a:pt x="159" y="20236"/>
                  </a:cubicBezTo>
                  <a:cubicBezTo>
                    <a:pt x="222" y="20236"/>
                    <a:pt x="286" y="20173"/>
                    <a:pt x="286" y="20110"/>
                  </a:cubicBezTo>
                  <a:lnTo>
                    <a:pt x="286" y="19603"/>
                  </a:lnTo>
                  <a:cubicBezTo>
                    <a:pt x="286" y="19540"/>
                    <a:pt x="222" y="19508"/>
                    <a:pt x="159" y="19508"/>
                  </a:cubicBezTo>
                  <a:close/>
                  <a:moveTo>
                    <a:pt x="159" y="20933"/>
                  </a:moveTo>
                  <a:cubicBezTo>
                    <a:pt x="64" y="20933"/>
                    <a:pt x="1" y="20997"/>
                    <a:pt x="1" y="21060"/>
                  </a:cubicBezTo>
                  <a:lnTo>
                    <a:pt x="1" y="21567"/>
                  </a:lnTo>
                  <a:cubicBezTo>
                    <a:pt x="1" y="21630"/>
                    <a:pt x="64" y="21662"/>
                    <a:pt x="159" y="21662"/>
                  </a:cubicBezTo>
                  <a:cubicBezTo>
                    <a:pt x="222" y="21662"/>
                    <a:pt x="286" y="21630"/>
                    <a:pt x="286" y="21567"/>
                  </a:cubicBezTo>
                  <a:lnTo>
                    <a:pt x="286" y="21060"/>
                  </a:lnTo>
                  <a:cubicBezTo>
                    <a:pt x="286" y="20997"/>
                    <a:pt x="222" y="20933"/>
                    <a:pt x="159" y="20933"/>
                  </a:cubicBezTo>
                  <a:close/>
                  <a:moveTo>
                    <a:pt x="159" y="22390"/>
                  </a:moveTo>
                  <a:cubicBezTo>
                    <a:pt x="64" y="22390"/>
                    <a:pt x="1" y="22453"/>
                    <a:pt x="1" y="22517"/>
                  </a:cubicBezTo>
                  <a:lnTo>
                    <a:pt x="1" y="22992"/>
                  </a:lnTo>
                  <a:cubicBezTo>
                    <a:pt x="1" y="23087"/>
                    <a:pt x="64" y="23118"/>
                    <a:pt x="159" y="23118"/>
                  </a:cubicBezTo>
                  <a:cubicBezTo>
                    <a:pt x="222" y="23118"/>
                    <a:pt x="286" y="23087"/>
                    <a:pt x="286" y="22992"/>
                  </a:cubicBezTo>
                  <a:lnTo>
                    <a:pt x="286" y="22517"/>
                  </a:lnTo>
                  <a:cubicBezTo>
                    <a:pt x="286" y="22453"/>
                    <a:pt x="222" y="22390"/>
                    <a:pt x="159" y="22390"/>
                  </a:cubicBezTo>
                  <a:close/>
                  <a:moveTo>
                    <a:pt x="159" y="23847"/>
                  </a:moveTo>
                  <a:cubicBezTo>
                    <a:pt x="64" y="23847"/>
                    <a:pt x="1" y="23910"/>
                    <a:pt x="1" y="23973"/>
                  </a:cubicBezTo>
                  <a:lnTo>
                    <a:pt x="1" y="24448"/>
                  </a:lnTo>
                  <a:cubicBezTo>
                    <a:pt x="1" y="24512"/>
                    <a:pt x="64" y="24575"/>
                    <a:pt x="159" y="24575"/>
                  </a:cubicBezTo>
                  <a:cubicBezTo>
                    <a:pt x="222" y="24575"/>
                    <a:pt x="286" y="24512"/>
                    <a:pt x="286" y="24448"/>
                  </a:cubicBezTo>
                  <a:lnTo>
                    <a:pt x="286" y="23973"/>
                  </a:lnTo>
                  <a:cubicBezTo>
                    <a:pt x="286" y="23910"/>
                    <a:pt x="222" y="23847"/>
                    <a:pt x="159" y="23847"/>
                  </a:cubicBezTo>
                  <a:close/>
                  <a:moveTo>
                    <a:pt x="159" y="25304"/>
                  </a:moveTo>
                  <a:cubicBezTo>
                    <a:pt x="64" y="25304"/>
                    <a:pt x="1" y="25367"/>
                    <a:pt x="1" y="25430"/>
                  </a:cubicBezTo>
                  <a:lnTo>
                    <a:pt x="1" y="25905"/>
                  </a:lnTo>
                  <a:cubicBezTo>
                    <a:pt x="1" y="25969"/>
                    <a:pt x="64" y="26032"/>
                    <a:pt x="159" y="26032"/>
                  </a:cubicBezTo>
                  <a:cubicBezTo>
                    <a:pt x="222" y="26032"/>
                    <a:pt x="286" y="25969"/>
                    <a:pt x="286" y="25905"/>
                  </a:cubicBezTo>
                  <a:lnTo>
                    <a:pt x="286" y="25430"/>
                  </a:lnTo>
                  <a:cubicBezTo>
                    <a:pt x="286" y="25367"/>
                    <a:pt x="222" y="25304"/>
                    <a:pt x="159" y="25304"/>
                  </a:cubicBezTo>
                  <a:close/>
                  <a:moveTo>
                    <a:pt x="159" y="26760"/>
                  </a:moveTo>
                  <a:cubicBezTo>
                    <a:pt x="64" y="26760"/>
                    <a:pt x="1" y="26792"/>
                    <a:pt x="1" y="26887"/>
                  </a:cubicBezTo>
                  <a:lnTo>
                    <a:pt x="1" y="27362"/>
                  </a:lnTo>
                  <a:cubicBezTo>
                    <a:pt x="1" y="27425"/>
                    <a:pt x="64" y="27489"/>
                    <a:pt x="159" y="27489"/>
                  </a:cubicBezTo>
                  <a:cubicBezTo>
                    <a:pt x="222" y="27489"/>
                    <a:pt x="286" y="27425"/>
                    <a:pt x="286" y="27362"/>
                  </a:cubicBezTo>
                  <a:lnTo>
                    <a:pt x="286" y="26887"/>
                  </a:lnTo>
                  <a:cubicBezTo>
                    <a:pt x="286" y="26792"/>
                    <a:pt x="222" y="26760"/>
                    <a:pt x="159" y="26760"/>
                  </a:cubicBezTo>
                  <a:close/>
                  <a:moveTo>
                    <a:pt x="159" y="28217"/>
                  </a:moveTo>
                  <a:cubicBezTo>
                    <a:pt x="64" y="28217"/>
                    <a:pt x="1" y="28249"/>
                    <a:pt x="1" y="28312"/>
                  </a:cubicBezTo>
                  <a:lnTo>
                    <a:pt x="1" y="28819"/>
                  </a:lnTo>
                  <a:cubicBezTo>
                    <a:pt x="1" y="28882"/>
                    <a:pt x="64" y="28945"/>
                    <a:pt x="159" y="28945"/>
                  </a:cubicBezTo>
                  <a:cubicBezTo>
                    <a:pt x="222" y="28945"/>
                    <a:pt x="286" y="28882"/>
                    <a:pt x="286" y="28819"/>
                  </a:cubicBezTo>
                  <a:lnTo>
                    <a:pt x="286" y="28312"/>
                  </a:lnTo>
                  <a:cubicBezTo>
                    <a:pt x="286" y="28249"/>
                    <a:pt x="222" y="28217"/>
                    <a:pt x="159" y="28217"/>
                  </a:cubicBezTo>
                  <a:close/>
                  <a:moveTo>
                    <a:pt x="159" y="29642"/>
                  </a:moveTo>
                  <a:cubicBezTo>
                    <a:pt x="64" y="29642"/>
                    <a:pt x="1" y="29705"/>
                    <a:pt x="1" y="29769"/>
                  </a:cubicBezTo>
                  <a:lnTo>
                    <a:pt x="1" y="30276"/>
                  </a:lnTo>
                  <a:cubicBezTo>
                    <a:pt x="1" y="30339"/>
                    <a:pt x="64" y="30371"/>
                    <a:pt x="159" y="30371"/>
                  </a:cubicBezTo>
                  <a:cubicBezTo>
                    <a:pt x="222" y="30371"/>
                    <a:pt x="286" y="30339"/>
                    <a:pt x="286" y="30276"/>
                  </a:cubicBezTo>
                  <a:lnTo>
                    <a:pt x="286" y="29769"/>
                  </a:lnTo>
                  <a:cubicBezTo>
                    <a:pt x="286" y="29705"/>
                    <a:pt x="222" y="29642"/>
                    <a:pt x="159" y="29642"/>
                  </a:cubicBezTo>
                  <a:close/>
                  <a:moveTo>
                    <a:pt x="159" y="31099"/>
                  </a:moveTo>
                  <a:cubicBezTo>
                    <a:pt x="64" y="31099"/>
                    <a:pt x="1" y="31162"/>
                    <a:pt x="1" y="31226"/>
                  </a:cubicBezTo>
                  <a:lnTo>
                    <a:pt x="1" y="31701"/>
                  </a:lnTo>
                  <a:cubicBezTo>
                    <a:pt x="1" y="31764"/>
                    <a:pt x="64" y="31827"/>
                    <a:pt x="159" y="31827"/>
                  </a:cubicBezTo>
                  <a:cubicBezTo>
                    <a:pt x="222" y="31827"/>
                    <a:pt x="286" y="31764"/>
                    <a:pt x="286" y="31701"/>
                  </a:cubicBezTo>
                  <a:lnTo>
                    <a:pt x="286" y="31226"/>
                  </a:lnTo>
                  <a:cubicBezTo>
                    <a:pt x="286" y="31162"/>
                    <a:pt x="222" y="31099"/>
                    <a:pt x="159" y="31099"/>
                  </a:cubicBezTo>
                  <a:close/>
                  <a:moveTo>
                    <a:pt x="159" y="32556"/>
                  </a:moveTo>
                  <a:cubicBezTo>
                    <a:pt x="64" y="32556"/>
                    <a:pt x="1" y="32619"/>
                    <a:pt x="1" y="32682"/>
                  </a:cubicBezTo>
                  <a:lnTo>
                    <a:pt x="1" y="33157"/>
                  </a:lnTo>
                  <a:cubicBezTo>
                    <a:pt x="1" y="33221"/>
                    <a:pt x="64" y="33284"/>
                    <a:pt x="159" y="33284"/>
                  </a:cubicBezTo>
                  <a:cubicBezTo>
                    <a:pt x="222" y="33284"/>
                    <a:pt x="286" y="33221"/>
                    <a:pt x="286" y="33157"/>
                  </a:cubicBezTo>
                  <a:lnTo>
                    <a:pt x="286" y="32682"/>
                  </a:lnTo>
                  <a:cubicBezTo>
                    <a:pt x="286" y="32619"/>
                    <a:pt x="222" y="32556"/>
                    <a:pt x="159" y="32556"/>
                  </a:cubicBezTo>
                  <a:close/>
                  <a:moveTo>
                    <a:pt x="159" y="34012"/>
                  </a:moveTo>
                  <a:cubicBezTo>
                    <a:pt x="64" y="34012"/>
                    <a:pt x="1" y="34076"/>
                    <a:pt x="1" y="34139"/>
                  </a:cubicBezTo>
                  <a:lnTo>
                    <a:pt x="1" y="34614"/>
                  </a:lnTo>
                  <a:cubicBezTo>
                    <a:pt x="1" y="34677"/>
                    <a:pt x="64" y="34741"/>
                    <a:pt x="159" y="34741"/>
                  </a:cubicBezTo>
                  <a:cubicBezTo>
                    <a:pt x="222" y="34741"/>
                    <a:pt x="286" y="34677"/>
                    <a:pt x="286" y="34614"/>
                  </a:cubicBezTo>
                  <a:lnTo>
                    <a:pt x="286" y="34139"/>
                  </a:lnTo>
                  <a:cubicBezTo>
                    <a:pt x="286" y="34044"/>
                    <a:pt x="222" y="34012"/>
                    <a:pt x="159" y="34012"/>
                  </a:cubicBezTo>
                  <a:close/>
                  <a:moveTo>
                    <a:pt x="159" y="35469"/>
                  </a:moveTo>
                  <a:cubicBezTo>
                    <a:pt x="64" y="35469"/>
                    <a:pt x="1" y="35501"/>
                    <a:pt x="1" y="35596"/>
                  </a:cubicBezTo>
                  <a:lnTo>
                    <a:pt x="1" y="36071"/>
                  </a:lnTo>
                  <a:cubicBezTo>
                    <a:pt x="1" y="36134"/>
                    <a:pt x="64" y="36198"/>
                    <a:pt x="159" y="36198"/>
                  </a:cubicBezTo>
                  <a:cubicBezTo>
                    <a:pt x="222" y="36198"/>
                    <a:pt x="286" y="36134"/>
                    <a:pt x="286" y="36071"/>
                  </a:cubicBezTo>
                  <a:lnTo>
                    <a:pt x="286" y="35596"/>
                  </a:lnTo>
                  <a:cubicBezTo>
                    <a:pt x="286" y="35501"/>
                    <a:pt x="222" y="35469"/>
                    <a:pt x="159" y="35469"/>
                  </a:cubicBezTo>
                  <a:close/>
                  <a:moveTo>
                    <a:pt x="159" y="36926"/>
                  </a:moveTo>
                  <a:cubicBezTo>
                    <a:pt x="64" y="36926"/>
                    <a:pt x="1" y="36958"/>
                    <a:pt x="1" y="37021"/>
                  </a:cubicBezTo>
                  <a:lnTo>
                    <a:pt x="1" y="37528"/>
                  </a:lnTo>
                  <a:cubicBezTo>
                    <a:pt x="1" y="37591"/>
                    <a:pt x="64" y="37654"/>
                    <a:pt x="159" y="37654"/>
                  </a:cubicBezTo>
                  <a:cubicBezTo>
                    <a:pt x="222" y="37654"/>
                    <a:pt x="286" y="37591"/>
                    <a:pt x="286" y="37528"/>
                  </a:cubicBezTo>
                  <a:lnTo>
                    <a:pt x="286" y="37021"/>
                  </a:lnTo>
                  <a:cubicBezTo>
                    <a:pt x="286" y="36958"/>
                    <a:pt x="222" y="36926"/>
                    <a:pt x="159" y="36926"/>
                  </a:cubicBezTo>
                  <a:close/>
                  <a:moveTo>
                    <a:pt x="159" y="38351"/>
                  </a:moveTo>
                  <a:cubicBezTo>
                    <a:pt x="64" y="38351"/>
                    <a:pt x="1" y="38414"/>
                    <a:pt x="1" y="38478"/>
                  </a:cubicBezTo>
                  <a:lnTo>
                    <a:pt x="1" y="38953"/>
                  </a:lnTo>
                  <a:cubicBezTo>
                    <a:pt x="1" y="39048"/>
                    <a:pt x="64" y="39079"/>
                    <a:pt x="159" y="39079"/>
                  </a:cubicBezTo>
                  <a:cubicBezTo>
                    <a:pt x="222" y="39079"/>
                    <a:pt x="286" y="39048"/>
                    <a:pt x="286" y="38953"/>
                  </a:cubicBezTo>
                  <a:lnTo>
                    <a:pt x="286" y="38478"/>
                  </a:lnTo>
                  <a:cubicBezTo>
                    <a:pt x="286" y="38414"/>
                    <a:pt x="222" y="38351"/>
                    <a:pt x="159" y="38351"/>
                  </a:cubicBezTo>
                  <a:close/>
                  <a:moveTo>
                    <a:pt x="159" y="39808"/>
                  </a:moveTo>
                  <a:cubicBezTo>
                    <a:pt x="64" y="39808"/>
                    <a:pt x="1" y="39871"/>
                    <a:pt x="1" y="39935"/>
                  </a:cubicBezTo>
                  <a:lnTo>
                    <a:pt x="1" y="40410"/>
                  </a:lnTo>
                  <a:cubicBezTo>
                    <a:pt x="1" y="40473"/>
                    <a:pt x="64" y="40536"/>
                    <a:pt x="159" y="40536"/>
                  </a:cubicBezTo>
                  <a:cubicBezTo>
                    <a:pt x="222" y="40536"/>
                    <a:pt x="286" y="40473"/>
                    <a:pt x="286" y="40410"/>
                  </a:cubicBezTo>
                  <a:lnTo>
                    <a:pt x="286" y="39935"/>
                  </a:lnTo>
                  <a:cubicBezTo>
                    <a:pt x="286" y="39871"/>
                    <a:pt x="222" y="39808"/>
                    <a:pt x="159" y="39808"/>
                  </a:cubicBezTo>
                  <a:close/>
                  <a:moveTo>
                    <a:pt x="159" y="41265"/>
                  </a:moveTo>
                  <a:cubicBezTo>
                    <a:pt x="64" y="41265"/>
                    <a:pt x="1" y="41328"/>
                    <a:pt x="1" y="41391"/>
                  </a:cubicBezTo>
                  <a:lnTo>
                    <a:pt x="1" y="41866"/>
                  </a:lnTo>
                  <a:cubicBezTo>
                    <a:pt x="1" y="41930"/>
                    <a:pt x="64" y="41993"/>
                    <a:pt x="159" y="41993"/>
                  </a:cubicBezTo>
                  <a:cubicBezTo>
                    <a:pt x="222" y="41993"/>
                    <a:pt x="286" y="41930"/>
                    <a:pt x="286" y="41866"/>
                  </a:cubicBezTo>
                  <a:lnTo>
                    <a:pt x="286" y="41391"/>
                  </a:lnTo>
                  <a:cubicBezTo>
                    <a:pt x="286" y="41328"/>
                    <a:pt x="222" y="41265"/>
                    <a:pt x="159" y="41265"/>
                  </a:cubicBezTo>
                  <a:close/>
                  <a:moveTo>
                    <a:pt x="159" y="42721"/>
                  </a:moveTo>
                  <a:cubicBezTo>
                    <a:pt x="64" y="42721"/>
                    <a:pt x="1" y="42785"/>
                    <a:pt x="1" y="42848"/>
                  </a:cubicBezTo>
                  <a:lnTo>
                    <a:pt x="1" y="43323"/>
                  </a:lnTo>
                  <a:cubicBezTo>
                    <a:pt x="1" y="43386"/>
                    <a:pt x="64" y="43450"/>
                    <a:pt x="159" y="43450"/>
                  </a:cubicBezTo>
                  <a:cubicBezTo>
                    <a:pt x="222" y="43450"/>
                    <a:pt x="286" y="43386"/>
                    <a:pt x="286" y="43323"/>
                  </a:cubicBezTo>
                  <a:lnTo>
                    <a:pt x="286" y="42848"/>
                  </a:lnTo>
                  <a:cubicBezTo>
                    <a:pt x="286" y="42753"/>
                    <a:pt x="222" y="42721"/>
                    <a:pt x="159" y="42721"/>
                  </a:cubicBezTo>
                  <a:close/>
                  <a:moveTo>
                    <a:pt x="159" y="44178"/>
                  </a:moveTo>
                  <a:cubicBezTo>
                    <a:pt x="64" y="44178"/>
                    <a:pt x="1" y="44210"/>
                    <a:pt x="1" y="44305"/>
                  </a:cubicBezTo>
                  <a:lnTo>
                    <a:pt x="1" y="44780"/>
                  </a:lnTo>
                  <a:cubicBezTo>
                    <a:pt x="1" y="44843"/>
                    <a:pt x="64" y="44907"/>
                    <a:pt x="159" y="44907"/>
                  </a:cubicBezTo>
                  <a:cubicBezTo>
                    <a:pt x="222" y="44907"/>
                    <a:pt x="286" y="44843"/>
                    <a:pt x="286" y="44780"/>
                  </a:cubicBezTo>
                  <a:lnTo>
                    <a:pt x="286" y="44305"/>
                  </a:lnTo>
                  <a:cubicBezTo>
                    <a:pt x="286" y="44210"/>
                    <a:pt x="222" y="44178"/>
                    <a:pt x="159" y="44178"/>
                  </a:cubicBezTo>
                  <a:close/>
                  <a:moveTo>
                    <a:pt x="159" y="45603"/>
                  </a:moveTo>
                  <a:cubicBezTo>
                    <a:pt x="64" y="45603"/>
                    <a:pt x="1" y="45667"/>
                    <a:pt x="1" y="45730"/>
                  </a:cubicBezTo>
                  <a:lnTo>
                    <a:pt x="1" y="46237"/>
                  </a:lnTo>
                  <a:cubicBezTo>
                    <a:pt x="1" y="46300"/>
                    <a:pt x="64" y="46332"/>
                    <a:pt x="159" y="46332"/>
                  </a:cubicBezTo>
                  <a:cubicBezTo>
                    <a:pt x="222" y="46332"/>
                    <a:pt x="286" y="46300"/>
                    <a:pt x="286" y="46237"/>
                  </a:cubicBezTo>
                  <a:lnTo>
                    <a:pt x="286" y="45730"/>
                  </a:lnTo>
                  <a:cubicBezTo>
                    <a:pt x="286" y="45667"/>
                    <a:pt x="222" y="45603"/>
                    <a:pt x="159" y="45603"/>
                  </a:cubicBezTo>
                  <a:close/>
                  <a:moveTo>
                    <a:pt x="159" y="47060"/>
                  </a:moveTo>
                  <a:cubicBezTo>
                    <a:pt x="64" y="47060"/>
                    <a:pt x="1" y="47123"/>
                    <a:pt x="1" y="47187"/>
                  </a:cubicBezTo>
                  <a:lnTo>
                    <a:pt x="1" y="47662"/>
                  </a:lnTo>
                  <a:cubicBezTo>
                    <a:pt x="1" y="47757"/>
                    <a:pt x="64" y="47788"/>
                    <a:pt x="159" y="47788"/>
                  </a:cubicBezTo>
                  <a:cubicBezTo>
                    <a:pt x="222" y="47788"/>
                    <a:pt x="286" y="47757"/>
                    <a:pt x="286" y="47662"/>
                  </a:cubicBezTo>
                  <a:lnTo>
                    <a:pt x="286" y="47187"/>
                  </a:lnTo>
                  <a:cubicBezTo>
                    <a:pt x="286" y="47123"/>
                    <a:pt x="222" y="47060"/>
                    <a:pt x="159" y="47060"/>
                  </a:cubicBezTo>
                  <a:close/>
                  <a:moveTo>
                    <a:pt x="159" y="48517"/>
                  </a:moveTo>
                  <a:cubicBezTo>
                    <a:pt x="64" y="48517"/>
                    <a:pt x="1" y="48580"/>
                    <a:pt x="1" y="48643"/>
                  </a:cubicBezTo>
                  <a:lnTo>
                    <a:pt x="1" y="49119"/>
                  </a:lnTo>
                  <a:cubicBezTo>
                    <a:pt x="1" y="49182"/>
                    <a:pt x="64" y="49245"/>
                    <a:pt x="159" y="49245"/>
                  </a:cubicBezTo>
                  <a:cubicBezTo>
                    <a:pt x="222" y="49245"/>
                    <a:pt x="286" y="49182"/>
                    <a:pt x="286" y="49119"/>
                  </a:cubicBezTo>
                  <a:lnTo>
                    <a:pt x="286" y="48643"/>
                  </a:lnTo>
                  <a:cubicBezTo>
                    <a:pt x="286" y="48580"/>
                    <a:pt x="222" y="48517"/>
                    <a:pt x="159" y="48517"/>
                  </a:cubicBezTo>
                  <a:close/>
                  <a:moveTo>
                    <a:pt x="159" y="49974"/>
                  </a:moveTo>
                  <a:cubicBezTo>
                    <a:pt x="64" y="49974"/>
                    <a:pt x="1" y="50037"/>
                    <a:pt x="1" y="50100"/>
                  </a:cubicBezTo>
                  <a:lnTo>
                    <a:pt x="1" y="50575"/>
                  </a:lnTo>
                  <a:cubicBezTo>
                    <a:pt x="1" y="50639"/>
                    <a:pt x="64" y="50702"/>
                    <a:pt x="159" y="50702"/>
                  </a:cubicBezTo>
                  <a:cubicBezTo>
                    <a:pt x="222" y="50702"/>
                    <a:pt x="286" y="50639"/>
                    <a:pt x="286" y="50575"/>
                  </a:cubicBezTo>
                  <a:lnTo>
                    <a:pt x="286" y="50100"/>
                  </a:lnTo>
                  <a:cubicBezTo>
                    <a:pt x="286" y="50037"/>
                    <a:pt x="222" y="49974"/>
                    <a:pt x="159" y="49974"/>
                  </a:cubicBezTo>
                  <a:close/>
                  <a:moveTo>
                    <a:pt x="159" y="51430"/>
                  </a:moveTo>
                  <a:cubicBezTo>
                    <a:pt x="64" y="51430"/>
                    <a:pt x="1" y="51494"/>
                    <a:pt x="1" y="51557"/>
                  </a:cubicBezTo>
                  <a:lnTo>
                    <a:pt x="1" y="52032"/>
                  </a:lnTo>
                  <a:cubicBezTo>
                    <a:pt x="1" y="52095"/>
                    <a:pt x="64" y="52159"/>
                    <a:pt x="159" y="52159"/>
                  </a:cubicBezTo>
                  <a:cubicBezTo>
                    <a:pt x="222" y="52159"/>
                    <a:pt x="286" y="52095"/>
                    <a:pt x="286" y="52032"/>
                  </a:cubicBezTo>
                  <a:lnTo>
                    <a:pt x="286" y="51557"/>
                  </a:lnTo>
                  <a:cubicBezTo>
                    <a:pt x="286" y="51462"/>
                    <a:pt x="222" y="51430"/>
                    <a:pt x="159" y="51430"/>
                  </a:cubicBezTo>
                  <a:close/>
                  <a:moveTo>
                    <a:pt x="159" y="52855"/>
                  </a:moveTo>
                  <a:cubicBezTo>
                    <a:pt x="64" y="52855"/>
                    <a:pt x="1" y="52919"/>
                    <a:pt x="1" y="52982"/>
                  </a:cubicBezTo>
                  <a:lnTo>
                    <a:pt x="1" y="53489"/>
                  </a:lnTo>
                  <a:cubicBezTo>
                    <a:pt x="1" y="53552"/>
                    <a:pt x="64" y="53615"/>
                    <a:pt x="159" y="53615"/>
                  </a:cubicBezTo>
                  <a:cubicBezTo>
                    <a:pt x="222" y="53615"/>
                    <a:pt x="286" y="53552"/>
                    <a:pt x="286" y="53489"/>
                  </a:cubicBezTo>
                  <a:lnTo>
                    <a:pt x="286" y="52982"/>
                  </a:lnTo>
                  <a:cubicBezTo>
                    <a:pt x="286" y="52919"/>
                    <a:pt x="222" y="52855"/>
                    <a:pt x="159" y="52855"/>
                  </a:cubicBezTo>
                  <a:close/>
                  <a:moveTo>
                    <a:pt x="159" y="54312"/>
                  </a:moveTo>
                  <a:cubicBezTo>
                    <a:pt x="64" y="54312"/>
                    <a:pt x="1" y="54376"/>
                    <a:pt x="1" y="54439"/>
                  </a:cubicBezTo>
                  <a:lnTo>
                    <a:pt x="1" y="54946"/>
                  </a:lnTo>
                  <a:cubicBezTo>
                    <a:pt x="1" y="55009"/>
                    <a:pt x="64" y="55041"/>
                    <a:pt x="159" y="55041"/>
                  </a:cubicBezTo>
                  <a:cubicBezTo>
                    <a:pt x="222" y="55041"/>
                    <a:pt x="286" y="55009"/>
                    <a:pt x="286" y="54946"/>
                  </a:cubicBezTo>
                  <a:lnTo>
                    <a:pt x="286" y="54439"/>
                  </a:lnTo>
                  <a:cubicBezTo>
                    <a:pt x="286" y="54376"/>
                    <a:pt x="222" y="54312"/>
                    <a:pt x="159" y="54312"/>
                  </a:cubicBezTo>
                  <a:close/>
                  <a:moveTo>
                    <a:pt x="159" y="55769"/>
                  </a:moveTo>
                  <a:cubicBezTo>
                    <a:pt x="64" y="55769"/>
                    <a:pt x="1" y="55832"/>
                    <a:pt x="1" y="55896"/>
                  </a:cubicBezTo>
                  <a:lnTo>
                    <a:pt x="1" y="56371"/>
                  </a:lnTo>
                  <a:cubicBezTo>
                    <a:pt x="1" y="56434"/>
                    <a:pt x="64" y="56497"/>
                    <a:pt x="159" y="56497"/>
                  </a:cubicBezTo>
                  <a:cubicBezTo>
                    <a:pt x="222" y="56497"/>
                    <a:pt x="286" y="56434"/>
                    <a:pt x="286" y="56371"/>
                  </a:cubicBezTo>
                  <a:lnTo>
                    <a:pt x="286" y="55896"/>
                  </a:lnTo>
                  <a:cubicBezTo>
                    <a:pt x="286" y="55832"/>
                    <a:pt x="222" y="55769"/>
                    <a:pt x="159" y="55769"/>
                  </a:cubicBezTo>
                  <a:close/>
                  <a:moveTo>
                    <a:pt x="159" y="57226"/>
                  </a:moveTo>
                  <a:cubicBezTo>
                    <a:pt x="64" y="57226"/>
                    <a:pt x="1" y="57289"/>
                    <a:pt x="1" y="57352"/>
                  </a:cubicBezTo>
                  <a:lnTo>
                    <a:pt x="1" y="57827"/>
                  </a:lnTo>
                  <a:cubicBezTo>
                    <a:pt x="1" y="57891"/>
                    <a:pt x="64" y="57954"/>
                    <a:pt x="159" y="57954"/>
                  </a:cubicBezTo>
                  <a:cubicBezTo>
                    <a:pt x="222" y="57954"/>
                    <a:pt x="286" y="57891"/>
                    <a:pt x="286" y="57827"/>
                  </a:cubicBezTo>
                  <a:lnTo>
                    <a:pt x="286" y="57352"/>
                  </a:lnTo>
                  <a:cubicBezTo>
                    <a:pt x="286" y="57289"/>
                    <a:pt x="222" y="57226"/>
                    <a:pt x="159" y="57226"/>
                  </a:cubicBezTo>
                  <a:close/>
                  <a:moveTo>
                    <a:pt x="159" y="58683"/>
                  </a:moveTo>
                  <a:cubicBezTo>
                    <a:pt x="64" y="58683"/>
                    <a:pt x="1" y="58746"/>
                    <a:pt x="1" y="58809"/>
                  </a:cubicBezTo>
                  <a:lnTo>
                    <a:pt x="1" y="59284"/>
                  </a:lnTo>
                  <a:cubicBezTo>
                    <a:pt x="1" y="59348"/>
                    <a:pt x="64" y="59411"/>
                    <a:pt x="159" y="59411"/>
                  </a:cubicBezTo>
                  <a:cubicBezTo>
                    <a:pt x="222" y="59411"/>
                    <a:pt x="286" y="59348"/>
                    <a:pt x="286" y="59284"/>
                  </a:cubicBezTo>
                  <a:lnTo>
                    <a:pt x="286" y="58809"/>
                  </a:lnTo>
                  <a:cubicBezTo>
                    <a:pt x="286" y="58746"/>
                    <a:pt x="222" y="58683"/>
                    <a:pt x="159" y="58683"/>
                  </a:cubicBezTo>
                  <a:close/>
                  <a:moveTo>
                    <a:pt x="159" y="60139"/>
                  </a:moveTo>
                  <a:cubicBezTo>
                    <a:pt x="64" y="60139"/>
                    <a:pt x="1" y="60171"/>
                    <a:pt x="1" y="60266"/>
                  </a:cubicBezTo>
                  <a:lnTo>
                    <a:pt x="1" y="60741"/>
                  </a:lnTo>
                  <a:cubicBezTo>
                    <a:pt x="1" y="60804"/>
                    <a:pt x="64" y="60868"/>
                    <a:pt x="159" y="60868"/>
                  </a:cubicBezTo>
                  <a:cubicBezTo>
                    <a:pt x="222" y="60868"/>
                    <a:pt x="286" y="60804"/>
                    <a:pt x="286" y="60741"/>
                  </a:cubicBezTo>
                  <a:lnTo>
                    <a:pt x="286" y="60266"/>
                  </a:lnTo>
                  <a:cubicBezTo>
                    <a:pt x="286" y="60171"/>
                    <a:pt x="222" y="60139"/>
                    <a:pt x="159" y="60139"/>
                  </a:cubicBezTo>
                  <a:close/>
                  <a:moveTo>
                    <a:pt x="159" y="61564"/>
                  </a:moveTo>
                  <a:cubicBezTo>
                    <a:pt x="64" y="61564"/>
                    <a:pt x="1" y="61628"/>
                    <a:pt x="1" y="61691"/>
                  </a:cubicBezTo>
                  <a:lnTo>
                    <a:pt x="1" y="62198"/>
                  </a:lnTo>
                  <a:cubicBezTo>
                    <a:pt x="1" y="62261"/>
                    <a:pt x="64" y="62324"/>
                    <a:pt x="159" y="62324"/>
                  </a:cubicBezTo>
                  <a:cubicBezTo>
                    <a:pt x="222" y="62324"/>
                    <a:pt x="286" y="62261"/>
                    <a:pt x="286" y="62198"/>
                  </a:cubicBezTo>
                  <a:lnTo>
                    <a:pt x="286" y="61691"/>
                  </a:lnTo>
                  <a:cubicBezTo>
                    <a:pt x="286" y="61628"/>
                    <a:pt x="222" y="61564"/>
                    <a:pt x="159" y="61564"/>
                  </a:cubicBezTo>
                  <a:close/>
                  <a:moveTo>
                    <a:pt x="159" y="63021"/>
                  </a:moveTo>
                  <a:cubicBezTo>
                    <a:pt x="64" y="63021"/>
                    <a:pt x="1" y="63084"/>
                    <a:pt x="1" y="63148"/>
                  </a:cubicBezTo>
                  <a:lnTo>
                    <a:pt x="1" y="63623"/>
                  </a:lnTo>
                  <a:cubicBezTo>
                    <a:pt x="1" y="63718"/>
                    <a:pt x="64" y="63750"/>
                    <a:pt x="159" y="63750"/>
                  </a:cubicBezTo>
                  <a:cubicBezTo>
                    <a:pt x="222" y="63750"/>
                    <a:pt x="286" y="63718"/>
                    <a:pt x="286" y="63655"/>
                  </a:cubicBezTo>
                  <a:lnTo>
                    <a:pt x="286" y="63148"/>
                  </a:lnTo>
                  <a:cubicBezTo>
                    <a:pt x="286" y="63084"/>
                    <a:pt x="222" y="63021"/>
                    <a:pt x="159" y="63021"/>
                  </a:cubicBezTo>
                  <a:close/>
                  <a:moveTo>
                    <a:pt x="159" y="64478"/>
                  </a:moveTo>
                  <a:cubicBezTo>
                    <a:pt x="64" y="64478"/>
                    <a:pt x="1" y="64541"/>
                    <a:pt x="1" y="64605"/>
                  </a:cubicBezTo>
                  <a:lnTo>
                    <a:pt x="1" y="65080"/>
                  </a:lnTo>
                  <a:cubicBezTo>
                    <a:pt x="1" y="65143"/>
                    <a:pt x="64" y="65206"/>
                    <a:pt x="159" y="65206"/>
                  </a:cubicBezTo>
                  <a:cubicBezTo>
                    <a:pt x="222" y="65206"/>
                    <a:pt x="286" y="65143"/>
                    <a:pt x="286" y="65080"/>
                  </a:cubicBezTo>
                  <a:lnTo>
                    <a:pt x="286" y="64605"/>
                  </a:lnTo>
                  <a:cubicBezTo>
                    <a:pt x="286" y="64541"/>
                    <a:pt x="222" y="64478"/>
                    <a:pt x="159" y="64478"/>
                  </a:cubicBezTo>
                  <a:close/>
                  <a:moveTo>
                    <a:pt x="159" y="65935"/>
                  </a:moveTo>
                  <a:cubicBezTo>
                    <a:pt x="64" y="65935"/>
                    <a:pt x="1" y="65998"/>
                    <a:pt x="1" y="66061"/>
                  </a:cubicBezTo>
                  <a:lnTo>
                    <a:pt x="1" y="66536"/>
                  </a:lnTo>
                  <a:cubicBezTo>
                    <a:pt x="1" y="66600"/>
                    <a:pt x="64" y="66663"/>
                    <a:pt x="159" y="66663"/>
                  </a:cubicBezTo>
                  <a:cubicBezTo>
                    <a:pt x="222" y="66663"/>
                    <a:pt x="286" y="66600"/>
                    <a:pt x="286" y="66536"/>
                  </a:cubicBezTo>
                  <a:lnTo>
                    <a:pt x="286" y="66061"/>
                  </a:lnTo>
                  <a:cubicBezTo>
                    <a:pt x="286" y="65998"/>
                    <a:pt x="222" y="65935"/>
                    <a:pt x="159" y="65935"/>
                  </a:cubicBezTo>
                  <a:close/>
                  <a:moveTo>
                    <a:pt x="159" y="67391"/>
                  </a:moveTo>
                  <a:cubicBezTo>
                    <a:pt x="64" y="67391"/>
                    <a:pt x="1" y="67423"/>
                    <a:pt x="1" y="67518"/>
                  </a:cubicBezTo>
                  <a:lnTo>
                    <a:pt x="1" y="67993"/>
                  </a:lnTo>
                  <a:cubicBezTo>
                    <a:pt x="1" y="68057"/>
                    <a:pt x="64" y="68120"/>
                    <a:pt x="159" y="68120"/>
                  </a:cubicBezTo>
                  <a:cubicBezTo>
                    <a:pt x="222" y="68120"/>
                    <a:pt x="286" y="68057"/>
                    <a:pt x="286" y="67993"/>
                  </a:cubicBezTo>
                  <a:lnTo>
                    <a:pt x="286" y="67518"/>
                  </a:lnTo>
                  <a:cubicBezTo>
                    <a:pt x="286" y="67423"/>
                    <a:pt x="222" y="67391"/>
                    <a:pt x="159" y="67391"/>
                  </a:cubicBezTo>
                  <a:close/>
                  <a:moveTo>
                    <a:pt x="159" y="68848"/>
                  </a:moveTo>
                  <a:cubicBezTo>
                    <a:pt x="64" y="68848"/>
                    <a:pt x="1" y="68880"/>
                    <a:pt x="1" y="68975"/>
                  </a:cubicBezTo>
                  <a:lnTo>
                    <a:pt x="1" y="69450"/>
                  </a:lnTo>
                  <a:cubicBezTo>
                    <a:pt x="1" y="69513"/>
                    <a:pt x="64" y="69577"/>
                    <a:pt x="159" y="69577"/>
                  </a:cubicBezTo>
                  <a:cubicBezTo>
                    <a:pt x="222" y="69577"/>
                    <a:pt x="286" y="69513"/>
                    <a:pt x="286" y="69450"/>
                  </a:cubicBezTo>
                  <a:lnTo>
                    <a:pt x="286" y="68975"/>
                  </a:lnTo>
                  <a:cubicBezTo>
                    <a:pt x="286" y="68880"/>
                    <a:pt x="222" y="68848"/>
                    <a:pt x="159" y="68848"/>
                  </a:cubicBezTo>
                  <a:close/>
                  <a:moveTo>
                    <a:pt x="159" y="70273"/>
                  </a:moveTo>
                  <a:cubicBezTo>
                    <a:pt x="64" y="70273"/>
                    <a:pt x="1" y="70337"/>
                    <a:pt x="1" y="70400"/>
                  </a:cubicBezTo>
                  <a:lnTo>
                    <a:pt x="1" y="70907"/>
                  </a:lnTo>
                  <a:cubicBezTo>
                    <a:pt x="1" y="70970"/>
                    <a:pt x="64" y="71002"/>
                    <a:pt x="159" y="71002"/>
                  </a:cubicBezTo>
                  <a:cubicBezTo>
                    <a:pt x="222" y="71002"/>
                    <a:pt x="286" y="70970"/>
                    <a:pt x="286" y="70907"/>
                  </a:cubicBezTo>
                  <a:lnTo>
                    <a:pt x="286" y="70400"/>
                  </a:lnTo>
                  <a:cubicBezTo>
                    <a:pt x="286" y="70337"/>
                    <a:pt x="222" y="70273"/>
                    <a:pt x="159" y="70273"/>
                  </a:cubicBezTo>
                  <a:close/>
                  <a:moveTo>
                    <a:pt x="159" y="71730"/>
                  </a:moveTo>
                  <a:cubicBezTo>
                    <a:pt x="64" y="71762"/>
                    <a:pt x="32" y="71793"/>
                    <a:pt x="32" y="71857"/>
                  </a:cubicBezTo>
                  <a:cubicBezTo>
                    <a:pt x="32" y="72047"/>
                    <a:pt x="64" y="72205"/>
                    <a:pt x="64" y="72363"/>
                  </a:cubicBezTo>
                  <a:cubicBezTo>
                    <a:pt x="64" y="72427"/>
                    <a:pt x="127" y="72458"/>
                    <a:pt x="191" y="72458"/>
                  </a:cubicBezTo>
                  <a:cubicBezTo>
                    <a:pt x="286" y="72458"/>
                    <a:pt x="349" y="72395"/>
                    <a:pt x="317" y="72332"/>
                  </a:cubicBezTo>
                  <a:cubicBezTo>
                    <a:pt x="317" y="72173"/>
                    <a:pt x="286" y="72015"/>
                    <a:pt x="286" y="71857"/>
                  </a:cubicBezTo>
                  <a:cubicBezTo>
                    <a:pt x="286" y="71793"/>
                    <a:pt x="222" y="71730"/>
                    <a:pt x="159" y="71730"/>
                  </a:cubicBezTo>
                  <a:close/>
                  <a:moveTo>
                    <a:pt x="317" y="73187"/>
                  </a:moveTo>
                  <a:cubicBezTo>
                    <a:pt x="222" y="73187"/>
                    <a:pt x="191" y="73250"/>
                    <a:pt x="191" y="73314"/>
                  </a:cubicBezTo>
                  <a:cubicBezTo>
                    <a:pt x="222" y="73504"/>
                    <a:pt x="254" y="73662"/>
                    <a:pt x="286" y="73820"/>
                  </a:cubicBezTo>
                  <a:cubicBezTo>
                    <a:pt x="317" y="73852"/>
                    <a:pt x="381" y="73915"/>
                    <a:pt x="444" y="73915"/>
                  </a:cubicBezTo>
                  <a:cubicBezTo>
                    <a:pt x="539" y="73884"/>
                    <a:pt x="571" y="73820"/>
                    <a:pt x="571" y="73757"/>
                  </a:cubicBezTo>
                  <a:cubicBezTo>
                    <a:pt x="507" y="73599"/>
                    <a:pt x="507" y="73440"/>
                    <a:pt x="444" y="73282"/>
                  </a:cubicBezTo>
                  <a:cubicBezTo>
                    <a:pt x="444" y="73219"/>
                    <a:pt x="381" y="73187"/>
                    <a:pt x="317" y="73187"/>
                  </a:cubicBezTo>
                  <a:close/>
                  <a:moveTo>
                    <a:pt x="716" y="74600"/>
                  </a:moveTo>
                  <a:cubicBezTo>
                    <a:pt x="700" y="74600"/>
                    <a:pt x="683" y="74603"/>
                    <a:pt x="666" y="74612"/>
                  </a:cubicBezTo>
                  <a:cubicBezTo>
                    <a:pt x="602" y="74612"/>
                    <a:pt x="539" y="74675"/>
                    <a:pt x="571" y="74739"/>
                  </a:cubicBezTo>
                  <a:cubicBezTo>
                    <a:pt x="634" y="74897"/>
                    <a:pt x="698" y="75055"/>
                    <a:pt x="729" y="75214"/>
                  </a:cubicBezTo>
                  <a:cubicBezTo>
                    <a:pt x="761" y="75277"/>
                    <a:pt x="824" y="75309"/>
                    <a:pt x="856" y="75309"/>
                  </a:cubicBezTo>
                  <a:cubicBezTo>
                    <a:pt x="888" y="75309"/>
                    <a:pt x="888" y="75277"/>
                    <a:pt x="919" y="75277"/>
                  </a:cubicBezTo>
                  <a:cubicBezTo>
                    <a:pt x="983" y="75277"/>
                    <a:pt x="1014" y="75214"/>
                    <a:pt x="983" y="75119"/>
                  </a:cubicBezTo>
                  <a:cubicBezTo>
                    <a:pt x="919" y="74992"/>
                    <a:pt x="888" y="74834"/>
                    <a:pt x="824" y="74675"/>
                  </a:cubicBezTo>
                  <a:cubicBezTo>
                    <a:pt x="801" y="74629"/>
                    <a:pt x="761" y="74600"/>
                    <a:pt x="716" y="74600"/>
                  </a:cubicBezTo>
                  <a:close/>
                  <a:moveTo>
                    <a:pt x="1266" y="75961"/>
                  </a:moveTo>
                  <a:cubicBezTo>
                    <a:pt x="1244" y="75961"/>
                    <a:pt x="1223" y="75964"/>
                    <a:pt x="1204" y="75974"/>
                  </a:cubicBezTo>
                  <a:cubicBezTo>
                    <a:pt x="1141" y="75974"/>
                    <a:pt x="1109" y="76069"/>
                    <a:pt x="1141" y="76132"/>
                  </a:cubicBezTo>
                  <a:cubicBezTo>
                    <a:pt x="1204" y="76259"/>
                    <a:pt x="1299" y="76417"/>
                    <a:pt x="1363" y="76544"/>
                  </a:cubicBezTo>
                  <a:cubicBezTo>
                    <a:pt x="1394" y="76607"/>
                    <a:pt x="1458" y="76639"/>
                    <a:pt x="1489" y="76639"/>
                  </a:cubicBezTo>
                  <a:cubicBezTo>
                    <a:pt x="1521" y="76639"/>
                    <a:pt x="1553" y="76607"/>
                    <a:pt x="1553" y="76607"/>
                  </a:cubicBezTo>
                  <a:cubicBezTo>
                    <a:pt x="1616" y="76575"/>
                    <a:pt x="1648" y="76512"/>
                    <a:pt x="1616" y="76449"/>
                  </a:cubicBezTo>
                  <a:cubicBezTo>
                    <a:pt x="1521" y="76322"/>
                    <a:pt x="1458" y="76164"/>
                    <a:pt x="1394" y="76005"/>
                  </a:cubicBezTo>
                  <a:cubicBezTo>
                    <a:pt x="1372" y="75983"/>
                    <a:pt x="1318" y="75961"/>
                    <a:pt x="1266" y="75961"/>
                  </a:cubicBezTo>
                  <a:close/>
                  <a:moveTo>
                    <a:pt x="2021" y="77220"/>
                  </a:moveTo>
                  <a:cubicBezTo>
                    <a:pt x="1991" y="77220"/>
                    <a:pt x="1959" y="77227"/>
                    <a:pt x="1933" y="77240"/>
                  </a:cubicBezTo>
                  <a:cubicBezTo>
                    <a:pt x="1869" y="77272"/>
                    <a:pt x="1869" y="77367"/>
                    <a:pt x="1901" y="77399"/>
                  </a:cubicBezTo>
                  <a:cubicBezTo>
                    <a:pt x="1996" y="77557"/>
                    <a:pt x="2091" y="77684"/>
                    <a:pt x="2186" y="77811"/>
                  </a:cubicBezTo>
                  <a:cubicBezTo>
                    <a:pt x="2218" y="77842"/>
                    <a:pt x="2249" y="77874"/>
                    <a:pt x="2313" y="77874"/>
                  </a:cubicBezTo>
                  <a:cubicBezTo>
                    <a:pt x="2313" y="77874"/>
                    <a:pt x="2344" y="77874"/>
                    <a:pt x="2376" y="77842"/>
                  </a:cubicBezTo>
                  <a:cubicBezTo>
                    <a:pt x="2439" y="77811"/>
                    <a:pt x="2439" y="77747"/>
                    <a:pt x="2408" y="77684"/>
                  </a:cubicBezTo>
                  <a:cubicBezTo>
                    <a:pt x="2313" y="77557"/>
                    <a:pt x="2218" y="77399"/>
                    <a:pt x="2123" y="77272"/>
                  </a:cubicBezTo>
                  <a:cubicBezTo>
                    <a:pt x="2104" y="77235"/>
                    <a:pt x="2064" y="77220"/>
                    <a:pt x="2021" y="77220"/>
                  </a:cubicBezTo>
                  <a:close/>
                  <a:moveTo>
                    <a:pt x="2924" y="78409"/>
                  </a:moveTo>
                  <a:cubicBezTo>
                    <a:pt x="2899" y="78409"/>
                    <a:pt x="2875" y="78420"/>
                    <a:pt x="2851" y="78444"/>
                  </a:cubicBezTo>
                  <a:cubicBezTo>
                    <a:pt x="2788" y="78476"/>
                    <a:pt x="2788" y="78571"/>
                    <a:pt x="2819" y="78602"/>
                  </a:cubicBezTo>
                  <a:cubicBezTo>
                    <a:pt x="2946" y="78729"/>
                    <a:pt x="3041" y="78856"/>
                    <a:pt x="3168" y="78982"/>
                  </a:cubicBezTo>
                  <a:cubicBezTo>
                    <a:pt x="3199" y="79014"/>
                    <a:pt x="3231" y="79014"/>
                    <a:pt x="3263" y="79014"/>
                  </a:cubicBezTo>
                  <a:lnTo>
                    <a:pt x="3358" y="79014"/>
                  </a:lnTo>
                  <a:cubicBezTo>
                    <a:pt x="3421" y="78951"/>
                    <a:pt x="3421" y="78887"/>
                    <a:pt x="3358" y="78824"/>
                  </a:cubicBezTo>
                  <a:cubicBezTo>
                    <a:pt x="3263" y="78697"/>
                    <a:pt x="3136" y="78571"/>
                    <a:pt x="3041" y="78476"/>
                  </a:cubicBezTo>
                  <a:cubicBezTo>
                    <a:pt x="3002" y="78436"/>
                    <a:pt x="2963" y="78409"/>
                    <a:pt x="2924" y="78409"/>
                  </a:cubicBezTo>
                  <a:close/>
                  <a:moveTo>
                    <a:pt x="4003" y="79497"/>
                  </a:moveTo>
                  <a:cubicBezTo>
                    <a:pt x="3967" y="79497"/>
                    <a:pt x="3928" y="79505"/>
                    <a:pt x="3896" y="79521"/>
                  </a:cubicBezTo>
                  <a:cubicBezTo>
                    <a:pt x="3864" y="79584"/>
                    <a:pt x="3864" y="79647"/>
                    <a:pt x="3896" y="79679"/>
                  </a:cubicBezTo>
                  <a:cubicBezTo>
                    <a:pt x="4054" y="79806"/>
                    <a:pt x="4181" y="79932"/>
                    <a:pt x="4308" y="80027"/>
                  </a:cubicBezTo>
                  <a:cubicBezTo>
                    <a:pt x="4339" y="80059"/>
                    <a:pt x="4371" y="80059"/>
                    <a:pt x="4403" y="80059"/>
                  </a:cubicBezTo>
                  <a:cubicBezTo>
                    <a:pt x="4434" y="80059"/>
                    <a:pt x="4466" y="80027"/>
                    <a:pt x="4498" y="80027"/>
                  </a:cubicBezTo>
                  <a:cubicBezTo>
                    <a:pt x="4529" y="79964"/>
                    <a:pt x="4529" y="79901"/>
                    <a:pt x="4498" y="79837"/>
                  </a:cubicBezTo>
                  <a:cubicBezTo>
                    <a:pt x="4339" y="79742"/>
                    <a:pt x="4213" y="79616"/>
                    <a:pt x="4086" y="79521"/>
                  </a:cubicBezTo>
                  <a:cubicBezTo>
                    <a:pt x="4070" y="79505"/>
                    <a:pt x="4039" y="79497"/>
                    <a:pt x="4003" y="79497"/>
                  </a:cubicBezTo>
                  <a:close/>
                  <a:moveTo>
                    <a:pt x="5211" y="80418"/>
                  </a:moveTo>
                  <a:cubicBezTo>
                    <a:pt x="5174" y="80418"/>
                    <a:pt x="5137" y="80434"/>
                    <a:pt x="5100" y="80471"/>
                  </a:cubicBezTo>
                  <a:cubicBezTo>
                    <a:pt x="5068" y="80534"/>
                    <a:pt x="5068" y="80597"/>
                    <a:pt x="5131" y="80629"/>
                  </a:cubicBezTo>
                  <a:cubicBezTo>
                    <a:pt x="5290" y="80756"/>
                    <a:pt x="5416" y="80851"/>
                    <a:pt x="5575" y="80946"/>
                  </a:cubicBezTo>
                  <a:lnTo>
                    <a:pt x="5638" y="80946"/>
                  </a:lnTo>
                  <a:cubicBezTo>
                    <a:pt x="5701" y="80946"/>
                    <a:pt x="5733" y="80946"/>
                    <a:pt x="5765" y="80882"/>
                  </a:cubicBezTo>
                  <a:cubicBezTo>
                    <a:pt x="5796" y="80851"/>
                    <a:pt x="5796" y="80756"/>
                    <a:pt x="5733" y="80724"/>
                  </a:cubicBezTo>
                  <a:cubicBezTo>
                    <a:pt x="5575" y="80629"/>
                    <a:pt x="5448" y="80534"/>
                    <a:pt x="5290" y="80439"/>
                  </a:cubicBezTo>
                  <a:cubicBezTo>
                    <a:pt x="5263" y="80426"/>
                    <a:pt x="5237" y="80418"/>
                    <a:pt x="5211" y="80418"/>
                  </a:cubicBezTo>
                  <a:close/>
                  <a:moveTo>
                    <a:pt x="6564" y="81218"/>
                  </a:moveTo>
                  <a:cubicBezTo>
                    <a:pt x="6510" y="81218"/>
                    <a:pt x="6453" y="81248"/>
                    <a:pt x="6430" y="81294"/>
                  </a:cubicBezTo>
                  <a:cubicBezTo>
                    <a:pt x="6398" y="81357"/>
                    <a:pt x="6430" y="81421"/>
                    <a:pt x="6493" y="81452"/>
                  </a:cubicBezTo>
                  <a:cubicBezTo>
                    <a:pt x="6651" y="81516"/>
                    <a:pt x="6810" y="81611"/>
                    <a:pt x="6968" y="81674"/>
                  </a:cubicBezTo>
                  <a:cubicBezTo>
                    <a:pt x="6968" y="81706"/>
                    <a:pt x="7000" y="81706"/>
                    <a:pt x="7031" y="81706"/>
                  </a:cubicBezTo>
                  <a:cubicBezTo>
                    <a:pt x="7063" y="81706"/>
                    <a:pt x="7126" y="81674"/>
                    <a:pt x="7126" y="81642"/>
                  </a:cubicBezTo>
                  <a:cubicBezTo>
                    <a:pt x="7190" y="81579"/>
                    <a:pt x="7158" y="81516"/>
                    <a:pt x="7095" y="81484"/>
                  </a:cubicBezTo>
                  <a:cubicBezTo>
                    <a:pt x="6936" y="81389"/>
                    <a:pt x="6778" y="81326"/>
                    <a:pt x="6620" y="81231"/>
                  </a:cubicBezTo>
                  <a:cubicBezTo>
                    <a:pt x="6603" y="81222"/>
                    <a:pt x="6583" y="81218"/>
                    <a:pt x="6564" y="81218"/>
                  </a:cubicBezTo>
                  <a:close/>
                  <a:moveTo>
                    <a:pt x="7989" y="81852"/>
                  </a:moveTo>
                  <a:cubicBezTo>
                    <a:pt x="7935" y="81852"/>
                    <a:pt x="7878" y="81881"/>
                    <a:pt x="7855" y="81927"/>
                  </a:cubicBezTo>
                  <a:cubicBezTo>
                    <a:pt x="7823" y="81991"/>
                    <a:pt x="7855" y="82054"/>
                    <a:pt x="7950" y="82086"/>
                  </a:cubicBezTo>
                  <a:cubicBezTo>
                    <a:pt x="8108" y="82149"/>
                    <a:pt x="8266" y="82213"/>
                    <a:pt x="8425" y="82276"/>
                  </a:cubicBezTo>
                  <a:lnTo>
                    <a:pt x="8488" y="82276"/>
                  </a:lnTo>
                  <a:cubicBezTo>
                    <a:pt x="8551" y="82276"/>
                    <a:pt x="8583" y="82244"/>
                    <a:pt x="8615" y="82181"/>
                  </a:cubicBezTo>
                  <a:cubicBezTo>
                    <a:pt x="8646" y="82117"/>
                    <a:pt x="8583" y="82054"/>
                    <a:pt x="8520" y="82054"/>
                  </a:cubicBezTo>
                  <a:cubicBezTo>
                    <a:pt x="8361" y="81991"/>
                    <a:pt x="8203" y="81927"/>
                    <a:pt x="8045" y="81864"/>
                  </a:cubicBezTo>
                  <a:cubicBezTo>
                    <a:pt x="8028" y="81856"/>
                    <a:pt x="8009" y="81852"/>
                    <a:pt x="7989" y="81852"/>
                  </a:cubicBezTo>
                  <a:close/>
                  <a:moveTo>
                    <a:pt x="9483" y="82327"/>
                  </a:moveTo>
                  <a:cubicBezTo>
                    <a:pt x="9438" y="82327"/>
                    <a:pt x="9398" y="82356"/>
                    <a:pt x="9375" y="82403"/>
                  </a:cubicBezTo>
                  <a:cubicBezTo>
                    <a:pt x="9343" y="82466"/>
                    <a:pt x="9406" y="82561"/>
                    <a:pt x="9470" y="82561"/>
                  </a:cubicBezTo>
                  <a:cubicBezTo>
                    <a:pt x="9628" y="82593"/>
                    <a:pt x="9818" y="82656"/>
                    <a:pt x="9977" y="82688"/>
                  </a:cubicBezTo>
                  <a:lnTo>
                    <a:pt x="10008" y="82688"/>
                  </a:lnTo>
                  <a:cubicBezTo>
                    <a:pt x="10072" y="82688"/>
                    <a:pt x="10135" y="82656"/>
                    <a:pt x="10135" y="82593"/>
                  </a:cubicBezTo>
                  <a:cubicBezTo>
                    <a:pt x="10167" y="82529"/>
                    <a:pt x="10103" y="82466"/>
                    <a:pt x="10040" y="82434"/>
                  </a:cubicBezTo>
                  <a:cubicBezTo>
                    <a:pt x="9882" y="82403"/>
                    <a:pt x="9692" y="82371"/>
                    <a:pt x="9533" y="82339"/>
                  </a:cubicBezTo>
                  <a:cubicBezTo>
                    <a:pt x="9516" y="82331"/>
                    <a:pt x="9499" y="82327"/>
                    <a:pt x="9483" y="82327"/>
                  </a:cubicBezTo>
                  <a:close/>
                  <a:moveTo>
                    <a:pt x="11085" y="82624"/>
                  </a:moveTo>
                  <a:cubicBezTo>
                    <a:pt x="11022" y="82624"/>
                    <a:pt x="10927" y="82656"/>
                    <a:pt x="10927" y="82719"/>
                  </a:cubicBezTo>
                  <a:cubicBezTo>
                    <a:pt x="10927" y="82783"/>
                    <a:pt x="10990" y="82846"/>
                    <a:pt x="11053" y="82846"/>
                  </a:cubicBezTo>
                  <a:cubicBezTo>
                    <a:pt x="11212" y="82878"/>
                    <a:pt x="11402" y="82909"/>
                    <a:pt x="11592" y="82909"/>
                  </a:cubicBezTo>
                  <a:cubicBezTo>
                    <a:pt x="11655" y="82909"/>
                    <a:pt x="11718" y="82878"/>
                    <a:pt x="11718" y="82814"/>
                  </a:cubicBezTo>
                  <a:cubicBezTo>
                    <a:pt x="11718" y="82751"/>
                    <a:pt x="11687" y="82688"/>
                    <a:pt x="11592" y="82688"/>
                  </a:cubicBezTo>
                  <a:cubicBezTo>
                    <a:pt x="11433" y="82656"/>
                    <a:pt x="11243" y="82656"/>
                    <a:pt x="11085" y="82624"/>
                  </a:cubicBezTo>
                  <a:close/>
                  <a:moveTo>
                    <a:pt x="12637" y="82719"/>
                  </a:moveTo>
                  <a:cubicBezTo>
                    <a:pt x="12573" y="82719"/>
                    <a:pt x="12510" y="82783"/>
                    <a:pt x="12510" y="82846"/>
                  </a:cubicBezTo>
                  <a:cubicBezTo>
                    <a:pt x="12510" y="82909"/>
                    <a:pt x="12573" y="82973"/>
                    <a:pt x="12637" y="82973"/>
                  </a:cubicBezTo>
                  <a:lnTo>
                    <a:pt x="13175" y="82973"/>
                  </a:lnTo>
                  <a:cubicBezTo>
                    <a:pt x="13270" y="82973"/>
                    <a:pt x="13333" y="82909"/>
                    <a:pt x="13333" y="82846"/>
                  </a:cubicBezTo>
                  <a:cubicBezTo>
                    <a:pt x="13333" y="82783"/>
                    <a:pt x="13270" y="82719"/>
                    <a:pt x="13175" y="82719"/>
                  </a:cubicBezTo>
                  <a:close/>
                  <a:moveTo>
                    <a:pt x="14252" y="82719"/>
                  </a:moveTo>
                  <a:cubicBezTo>
                    <a:pt x="14189" y="82719"/>
                    <a:pt x="14125" y="82783"/>
                    <a:pt x="14125" y="82846"/>
                  </a:cubicBezTo>
                  <a:cubicBezTo>
                    <a:pt x="14125" y="82909"/>
                    <a:pt x="14189" y="82973"/>
                    <a:pt x="14252" y="82973"/>
                  </a:cubicBezTo>
                  <a:lnTo>
                    <a:pt x="14790" y="82973"/>
                  </a:lnTo>
                  <a:cubicBezTo>
                    <a:pt x="14854" y="82973"/>
                    <a:pt x="14917" y="82909"/>
                    <a:pt x="14917" y="82846"/>
                  </a:cubicBezTo>
                  <a:cubicBezTo>
                    <a:pt x="14917" y="82783"/>
                    <a:pt x="14854" y="82719"/>
                    <a:pt x="14790" y="82719"/>
                  </a:cubicBezTo>
                  <a:close/>
                  <a:moveTo>
                    <a:pt x="15835" y="82719"/>
                  </a:moveTo>
                  <a:cubicBezTo>
                    <a:pt x="15772" y="82719"/>
                    <a:pt x="15709" y="82783"/>
                    <a:pt x="15709" y="82846"/>
                  </a:cubicBezTo>
                  <a:cubicBezTo>
                    <a:pt x="15709" y="82909"/>
                    <a:pt x="15772" y="82973"/>
                    <a:pt x="15835" y="82973"/>
                  </a:cubicBezTo>
                  <a:lnTo>
                    <a:pt x="16374" y="82973"/>
                  </a:lnTo>
                  <a:cubicBezTo>
                    <a:pt x="16469" y="82973"/>
                    <a:pt x="16500" y="82909"/>
                    <a:pt x="16500" y="82846"/>
                  </a:cubicBezTo>
                  <a:cubicBezTo>
                    <a:pt x="16500" y="82783"/>
                    <a:pt x="16469" y="82719"/>
                    <a:pt x="16374" y="82719"/>
                  </a:cubicBezTo>
                  <a:close/>
                  <a:moveTo>
                    <a:pt x="17450" y="82719"/>
                  </a:moveTo>
                  <a:cubicBezTo>
                    <a:pt x="17355" y="82719"/>
                    <a:pt x="17324" y="82783"/>
                    <a:pt x="17324" y="82846"/>
                  </a:cubicBezTo>
                  <a:cubicBezTo>
                    <a:pt x="17324" y="82909"/>
                    <a:pt x="17355" y="82973"/>
                    <a:pt x="17450" y="82973"/>
                  </a:cubicBezTo>
                  <a:lnTo>
                    <a:pt x="17989" y="82973"/>
                  </a:lnTo>
                  <a:cubicBezTo>
                    <a:pt x="18052" y="82973"/>
                    <a:pt x="18115" y="82909"/>
                    <a:pt x="18115" y="82846"/>
                  </a:cubicBezTo>
                  <a:cubicBezTo>
                    <a:pt x="18115" y="82783"/>
                    <a:pt x="18052" y="82719"/>
                    <a:pt x="17989" y="82719"/>
                  </a:cubicBezTo>
                  <a:close/>
                  <a:moveTo>
                    <a:pt x="19034" y="82719"/>
                  </a:moveTo>
                  <a:cubicBezTo>
                    <a:pt x="18971" y="82719"/>
                    <a:pt x="18907" y="82783"/>
                    <a:pt x="18907" y="82846"/>
                  </a:cubicBezTo>
                  <a:cubicBezTo>
                    <a:pt x="18907" y="82909"/>
                    <a:pt x="18971" y="82973"/>
                    <a:pt x="19034" y="82973"/>
                  </a:cubicBezTo>
                  <a:lnTo>
                    <a:pt x="19572" y="82973"/>
                  </a:lnTo>
                  <a:cubicBezTo>
                    <a:pt x="19636" y="82973"/>
                    <a:pt x="19699" y="82909"/>
                    <a:pt x="19699" y="82846"/>
                  </a:cubicBezTo>
                  <a:cubicBezTo>
                    <a:pt x="19699" y="82783"/>
                    <a:pt x="19636" y="82719"/>
                    <a:pt x="19572" y="82719"/>
                  </a:cubicBezTo>
                  <a:close/>
                  <a:moveTo>
                    <a:pt x="20649" y="82719"/>
                  </a:moveTo>
                  <a:cubicBezTo>
                    <a:pt x="20554" y="82719"/>
                    <a:pt x="20491" y="82783"/>
                    <a:pt x="20491" y="82846"/>
                  </a:cubicBezTo>
                  <a:cubicBezTo>
                    <a:pt x="20491" y="82909"/>
                    <a:pt x="20554" y="82973"/>
                    <a:pt x="20649" y="82973"/>
                  </a:cubicBezTo>
                  <a:lnTo>
                    <a:pt x="21156" y="82973"/>
                  </a:lnTo>
                  <a:cubicBezTo>
                    <a:pt x="21251" y="82973"/>
                    <a:pt x="21314" y="82909"/>
                    <a:pt x="21314" y="82846"/>
                  </a:cubicBezTo>
                  <a:cubicBezTo>
                    <a:pt x="21314" y="82783"/>
                    <a:pt x="21251" y="82719"/>
                    <a:pt x="21156" y="82719"/>
                  </a:cubicBezTo>
                  <a:close/>
                  <a:moveTo>
                    <a:pt x="22232" y="82719"/>
                  </a:moveTo>
                  <a:cubicBezTo>
                    <a:pt x="22169" y="82719"/>
                    <a:pt x="22106" y="82783"/>
                    <a:pt x="22106" y="82846"/>
                  </a:cubicBezTo>
                  <a:cubicBezTo>
                    <a:pt x="22106" y="82909"/>
                    <a:pt x="22169" y="82973"/>
                    <a:pt x="22232" y="82973"/>
                  </a:cubicBezTo>
                  <a:lnTo>
                    <a:pt x="22771" y="82973"/>
                  </a:lnTo>
                  <a:cubicBezTo>
                    <a:pt x="22834" y="82973"/>
                    <a:pt x="22898" y="82909"/>
                    <a:pt x="22898" y="82846"/>
                  </a:cubicBezTo>
                  <a:cubicBezTo>
                    <a:pt x="22898" y="82783"/>
                    <a:pt x="22834" y="82719"/>
                    <a:pt x="22771" y="82719"/>
                  </a:cubicBezTo>
                  <a:close/>
                  <a:moveTo>
                    <a:pt x="23848" y="82719"/>
                  </a:moveTo>
                  <a:cubicBezTo>
                    <a:pt x="23753" y="82719"/>
                    <a:pt x="23689" y="82783"/>
                    <a:pt x="23689" y="82846"/>
                  </a:cubicBezTo>
                  <a:cubicBezTo>
                    <a:pt x="23689" y="82909"/>
                    <a:pt x="23753" y="82973"/>
                    <a:pt x="23848" y="82973"/>
                  </a:cubicBezTo>
                  <a:lnTo>
                    <a:pt x="24354" y="82973"/>
                  </a:lnTo>
                  <a:cubicBezTo>
                    <a:pt x="24449" y="82973"/>
                    <a:pt x="24481" y="82909"/>
                    <a:pt x="24481" y="82846"/>
                  </a:cubicBezTo>
                  <a:cubicBezTo>
                    <a:pt x="24481" y="82783"/>
                    <a:pt x="24449" y="82719"/>
                    <a:pt x="24354" y="82719"/>
                  </a:cubicBezTo>
                  <a:close/>
                  <a:moveTo>
                    <a:pt x="25431" y="82719"/>
                  </a:moveTo>
                  <a:cubicBezTo>
                    <a:pt x="25368" y="82719"/>
                    <a:pt x="25304" y="82783"/>
                    <a:pt x="25304" y="82846"/>
                  </a:cubicBezTo>
                  <a:cubicBezTo>
                    <a:pt x="25304" y="82909"/>
                    <a:pt x="25368" y="82973"/>
                    <a:pt x="25431" y="82973"/>
                  </a:cubicBezTo>
                  <a:lnTo>
                    <a:pt x="25969" y="82973"/>
                  </a:lnTo>
                  <a:cubicBezTo>
                    <a:pt x="26033" y="82973"/>
                    <a:pt x="26096" y="82909"/>
                    <a:pt x="26096" y="82846"/>
                  </a:cubicBezTo>
                  <a:cubicBezTo>
                    <a:pt x="26096" y="82783"/>
                    <a:pt x="26033" y="82719"/>
                    <a:pt x="25969" y="82719"/>
                  </a:cubicBezTo>
                  <a:close/>
                  <a:moveTo>
                    <a:pt x="27015" y="82719"/>
                  </a:moveTo>
                  <a:cubicBezTo>
                    <a:pt x="26951" y="82719"/>
                    <a:pt x="26888" y="82783"/>
                    <a:pt x="26888" y="82846"/>
                  </a:cubicBezTo>
                  <a:cubicBezTo>
                    <a:pt x="26888" y="82909"/>
                    <a:pt x="26951" y="82973"/>
                    <a:pt x="27015" y="82973"/>
                  </a:cubicBezTo>
                  <a:lnTo>
                    <a:pt x="27553" y="82973"/>
                  </a:lnTo>
                  <a:cubicBezTo>
                    <a:pt x="27616" y="82973"/>
                    <a:pt x="27680" y="82909"/>
                    <a:pt x="27680" y="82846"/>
                  </a:cubicBezTo>
                  <a:cubicBezTo>
                    <a:pt x="27680" y="82783"/>
                    <a:pt x="27616" y="82719"/>
                    <a:pt x="27553" y="82719"/>
                  </a:cubicBezTo>
                  <a:close/>
                  <a:moveTo>
                    <a:pt x="28630" y="82719"/>
                  </a:moveTo>
                  <a:cubicBezTo>
                    <a:pt x="28535" y="82719"/>
                    <a:pt x="28503" y="82783"/>
                    <a:pt x="28503" y="82846"/>
                  </a:cubicBezTo>
                  <a:cubicBezTo>
                    <a:pt x="28503" y="82909"/>
                    <a:pt x="28535" y="82973"/>
                    <a:pt x="28630" y="82973"/>
                  </a:cubicBezTo>
                  <a:lnTo>
                    <a:pt x="29168" y="82973"/>
                  </a:lnTo>
                  <a:cubicBezTo>
                    <a:pt x="29231" y="82973"/>
                    <a:pt x="29295" y="82909"/>
                    <a:pt x="29295" y="82846"/>
                  </a:cubicBezTo>
                  <a:cubicBezTo>
                    <a:pt x="29295" y="82783"/>
                    <a:pt x="29231" y="82719"/>
                    <a:pt x="29168" y="82719"/>
                  </a:cubicBezTo>
                  <a:close/>
                  <a:moveTo>
                    <a:pt x="30213" y="82719"/>
                  </a:moveTo>
                  <a:cubicBezTo>
                    <a:pt x="30150" y="82719"/>
                    <a:pt x="30086" y="82783"/>
                    <a:pt x="30086" y="82846"/>
                  </a:cubicBezTo>
                  <a:cubicBezTo>
                    <a:pt x="30086" y="82909"/>
                    <a:pt x="30150" y="82973"/>
                    <a:pt x="30213" y="82973"/>
                  </a:cubicBezTo>
                  <a:lnTo>
                    <a:pt x="30751" y="82973"/>
                  </a:lnTo>
                  <a:cubicBezTo>
                    <a:pt x="30815" y="82973"/>
                    <a:pt x="30878" y="82909"/>
                    <a:pt x="30878" y="82846"/>
                  </a:cubicBezTo>
                  <a:cubicBezTo>
                    <a:pt x="30878" y="82783"/>
                    <a:pt x="30815" y="82719"/>
                    <a:pt x="30751" y="82719"/>
                  </a:cubicBezTo>
                  <a:close/>
                  <a:moveTo>
                    <a:pt x="31828" y="82719"/>
                  </a:moveTo>
                  <a:cubicBezTo>
                    <a:pt x="31733" y="82719"/>
                    <a:pt x="31670" y="82783"/>
                    <a:pt x="31670" y="82846"/>
                  </a:cubicBezTo>
                  <a:cubicBezTo>
                    <a:pt x="31670" y="82909"/>
                    <a:pt x="31733" y="82973"/>
                    <a:pt x="31828" y="82973"/>
                  </a:cubicBezTo>
                  <a:lnTo>
                    <a:pt x="32335" y="82973"/>
                  </a:lnTo>
                  <a:cubicBezTo>
                    <a:pt x="32430" y="82973"/>
                    <a:pt x="32462" y="82909"/>
                    <a:pt x="32462" y="82846"/>
                  </a:cubicBezTo>
                  <a:cubicBezTo>
                    <a:pt x="32462" y="82783"/>
                    <a:pt x="32430" y="82719"/>
                    <a:pt x="32335" y="82719"/>
                  </a:cubicBezTo>
                  <a:close/>
                  <a:moveTo>
                    <a:pt x="33412" y="82719"/>
                  </a:moveTo>
                  <a:cubicBezTo>
                    <a:pt x="33348" y="82719"/>
                    <a:pt x="33285" y="82783"/>
                    <a:pt x="33285" y="82846"/>
                  </a:cubicBezTo>
                  <a:cubicBezTo>
                    <a:pt x="33285" y="82909"/>
                    <a:pt x="33348" y="82973"/>
                    <a:pt x="33412" y="82973"/>
                  </a:cubicBezTo>
                  <a:lnTo>
                    <a:pt x="33950" y="82973"/>
                  </a:lnTo>
                  <a:cubicBezTo>
                    <a:pt x="34013" y="82973"/>
                    <a:pt x="34077" y="82909"/>
                    <a:pt x="34077" y="82846"/>
                  </a:cubicBezTo>
                  <a:cubicBezTo>
                    <a:pt x="34077" y="82783"/>
                    <a:pt x="34013" y="82719"/>
                    <a:pt x="33950" y="82719"/>
                  </a:cubicBezTo>
                  <a:close/>
                  <a:moveTo>
                    <a:pt x="34995" y="82719"/>
                  </a:moveTo>
                  <a:cubicBezTo>
                    <a:pt x="34932" y="82719"/>
                    <a:pt x="34868" y="82783"/>
                    <a:pt x="34868" y="82846"/>
                  </a:cubicBezTo>
                  <a:cubicBezTo>
                    <a:pt x="34868" y="82909"/>
                    <a:pt x="34932" y="82973"/>
                    <a:pt x="34995" y="82973"/>
                  </a:cubicBezTo>
                  <a:lnTo>
                    <a:pt x="35533" y="82973"/>
                  </a:lnTo>
                  <a:cubicBezTo>
                    <a:pt x="35597" y="82973"/>
                    <a:pt x="35660" y="82909"/>
                    <a:pt x="35660" y="82846"/>
                  </a:cubicBezTo>
                  <a:cubicBezTo>
                    <a:pt x="35660" y="82783"/>
                    <a:pt x="35628" y="82719"/>
                    <a:pt x="35533" y="82719"/>
                  </a:cubicBezTo>
                  <a:close/>
                  <a:moveTo>
                    <a:pt x="36610" y="82719"/>
                  </a:moveTo>
                  <a:cubicBezTo>
                    <a:pt x="36515" y="82719"/>
                    <a:pt x="36484" y="82783"/>
                    <a:pt x="36484" y="82846"/>
                  </a:cubicBezTo>
                  <a:cubicBezTo>
                    <a:pt x="36484" y="82909"/>
                    <a:pt x="36515" y="82973"/>
                    <a:pt x="36610" y="82973"/>
                  </a:cubicBezTo>
                  <a:lnTo>
                    <a:pt x="37149" y="82973"/>
                  </a:lnTo>
                  <a:cubicBezTo>
                    <a:pt x="37212" y="82973"/>
                    <a:pt x="37275" y="82909"/>
                    <a:pt x="37275" y="82846"/>
                  </a:cubicBezTo>
                  <a:cubicBezTo>
                    <a:pt x="37275" y="82783"/>
                    <a:pt x="37212" y="82719"/>
                    <a:pt x="37149" y="82719"/>
                  </a:cubicBezTo>
                  <a:close/>
                  <a:moveTo>
                    <a:pt x="38194" y="82719"/>
                  </a:moveTo>
                  <a:cubicBezTo>
                    <a:pt x="38130" y="82719"/>
                    <a:pt x="38067" y="82783"/>
                    <a:pt x="38067" y="82846"/>
                  </a:cubicBezTo>
                  <a:cubicBezTo>
                    <a:pt x="38067" y="82909"/>
                    <a:pt x="38130" y="82973"/>
                    <a:pt x="38194" y="82973"/>
                  </a:cubicBezTo>
                  <a:lnTo>
                    <a:pt x="38732" y="82973"/>
                  </a:lnTo>
                  <a:cubicBezTo>
                    <a:pt x="38795" y="82973"/>
                    <a:pt x="38859" y="82909"/>
                    <a:pt x="38859" y="82846"/>
                  </a:cubicBezTo>
                  <a:cubicBezTo>
                    <a:pt x="38859" y="82783"/>
                    <a:pt x="38795" y="82719"/>
                    <a:pt x="38732" y="82719"/>
                  </a:cubicBezTo>
                  <a:close/>
                  <a:moveTo>
                    <a:pt x="39809" y="82719"/>
                  </a:moveTo>
                  <a:cubicBezTo>
                    <a:pt x="39714" y="82719"/>
                    <a:pt x="39650" y="82783"/>
                    <a:pt x="39650" y="82846"/>
                  </a:cubicBezTo>
                  <a:cubicBezTo>
                    <a:pt x="39650" y="82909"/>
                    <a:pt x="39714" y="82973"/>
                    <a:pt x="39809" y="82973"/>
                  </a:cubicBezTo>
                  <a:lnTo>
                    <a:pt x="40316" y="82973"/>
                  </a:lnTo>
                  <a:cubicBezTo>
                    <a:pt x="40411" y="82973"/>
                    <a:pt x="40474" y="82909"/>
                    <a:pt x="40474" y="82846"/>
                  </a:cubicBezTo>
                  <a:cubicBezTo>
                    <a:pt x="40474" y="82783"/>
                    <a:pt x="40411" y="82719"/>
                    <a:pt x="40316" y="82719"/>
                  </a:cubicBezTo>
                  <a:close/>
                  <a:moveTo>
                    <a:pt x="41392" y="82719"/>
                  </a:moveTo>
                  <a:cubicBezTo>
                    <a:pt x="41329" y="82719"/>
                    <a:pt x="41266" y="82783"/>
                    <a:pt x="41266" y="82846"/>
                  </a:cubicBezTo>
                  <a:cubicBezTo>
                    <a:pt x="41266" y="82909"/>
                    <a:pt x="41329" y="82973"/>
                    <a:pt x="41392" y="82973"/>
                  </a:cubicBezTo>
                  <a:lnTo>
                    <a:pt x="41931" y="82973"/>
                  </a:lnTo>
                  <a:cubicBezTo>
                    <a:pt x="41994" y="82973"/>
                    <a:pt x="42057" y="82909"/>
                    <a:pt x="42057" y="82846"/>
                  </a:cubicBezTo>
                  <a:cubicBezTo>
                    <a:pt x="42057" y="82783"/>
                    <a:pt x="41994" y="82719"/>
                    <a:pt x="41931" y="82719"/>
                  </a:cubicBezTo>
                  <a:close/>
                  <a:moveTo>
                    <a:pt x="43007" y="82719"/>
                  </a:moveTo>
                  <a:cubicBezTo>
                    <a:pt x="42912" y="82719"/>
                    <a:pt x="42849" y="82783"/>
                    <a:pt x="42849" y="82846"/>
                  </a:cubicBezTo>
                  <a:cubicBezTo>
                    <a:pt x="42849" y="82909"/>
                    <a:pt x="42912" y="82973"/>
                    <a:pt x="43007" y="82973"/>
                  </a:cubicBezTo>
                  <a:lnTo>
                    <a:pt x="43514" y="82973"/>
                  </a:lnTo>
                  <a:cubicBezTo>
                    <a:pt x="43609" y="82973"/>
                    <a:pt x="43641" y="82909"/>
                    <a:pt x="43641" y="82846"/>
                  </a:cubicBezTo>
                  <a:cubicBezTo>
                    <a:pt x="43641" y="82783"/>
                    <a:pt x="43609" y="82719"/>
                    <a:pt x="43514" y="82719"/>
                  </a:cubicBezTo>
                  <a:close/>
                  <a:moveTo>
                    <a:pt x="44591" y="82719"/>
                  </a:moveTo>
                  <a:cubicBezTo>
                    <a:pt x="44527" y="82719"/>
                    <a:pt x="44464" y="82783"/>
                    <a:pt x="44464" y="82846"/>
                  </a:cubicBezTo>
                  <a:cubicBezTo>
                    <a:pt x="44464" y="82909"/>
                    <a:pt x="44527" y="82973"/>
                    <a:pt x="44591" y="82973"/>
                  </a:cubicBezTo>
                  <a:lnTo>
                    <a:pt x="45129" y="82973"/>
                  </a:lnTo>
                  <a:cubicBezTo>
                    <a:pt x="45193" y="82973"/>
                    <a:pt x="45256" y="82909"/>
                    <a:pt x="45256" y="82846"/>
                  </a:cubicBezTo>
                  <a:cubicBezTo>
                    <a:pt x="45256" y="82783"/>
                    <a:pt x="45193" y="82719"/>
                    <a:pt x="45129" y="82719"/>
                  </a:cubicBezTo>
                  <a:close/>
                  <a:moveTo>
                    <a:pt x="46174" y="82719"/>
                  </a:moveTo>
                  <a:cubicBezTo>
                    <a:pt x="46111" y="82719"/>
                    <a:pt x="46048" y="82783"/>
                    <a:pt x="46048" y="82846"/>
                  </a:cubicBezTo>
                  <a:cubicBezTo>
                    <a:pt x="46048" y="82909"/>
                    <a:pt x="46111" y="82973"/>
                    <a:pt x="46174" y="82973"/>
                  </a:cubicBezTo>
                  <a:lnTo>
                    <a:pt x="46713" y="82973"/>
                  </a:lnTo>
                  <a:cubicBezTo>
                    <a:pt x="46776" y="82973"/>
                    <a:pt x="46839" y="82909"/>
                    <a:pt x="46839" y="82846"/>
                  </a:cubicBezTo>
                  <a:cubicBezTo>
                    <a:pt x="46839" y="82783"/>
                    <a:pt x="46776" y="82719"/>
                    <a:pt x="46713" y="82719"/>
                  </a:cubicBezTo>
                  <a:close/>
                  <a:moveTo>
                    <a:pt x="47789" y="82719"/>
                  </a:moveTo>
                  <a:cubicBezTo>
                    <a:pt x="47694" y="82719"/>
                    <a:pt x="47663" y="82783"/>
                    <a:pt x="47663" y="82846"/>
                  </a:cubicBezTo>
                  <a:cubicBezTo>
                    <a:pt x="47663" y="82909"/>
                    <a:pt x="47694" y="82973"/>
                    <a:pt x="47789" y="82973"/>
                  </a:cubicBezTo>
                  <a:lnTo>
                    <a:pt x="48328" y="82973"/>
                  </a:lnTo>
                  <a:cubicBezTo>
                    <a:pt x="48391" y="82973"/>
                    <a:pt x="48454" y="82909"/>
                    <a:pt x="48454" y="82846"/>
                  </a:cubicBezTo>
                  <a:cubicBezTo>
                    <a:pt x="48454" y="82783"/>
                    <a:pt x="48391" y="82719"/>
                    <a:pt x="48328" y="82719"/>
                  </a:cubicBezTo>
                  <a:close/>
                  <a:moveTo>
                    <a:pt x="49373" y="82719"/>
                  </a:moveTo>
                  <a:cubicBezTo>
                    <a:pt x="49310" y="82719"/>
                    <a:pt x="49246" y="82783"/>
                    <a:pt x="49246" y="82846"/>
                  </a:cubicBezTo>
                  <a:cubicBezTo>
                    <a:pt x="49246" y="82909"/>
                    <a:pt x="49310" y="82973"/>
                    <a:pt x="49373" y="82973"/>
                  </a:cubicBezTo>
                  <a:lnTo>
                    <a:pt x="49911" y="82973"/>
                  </a:lnTo>
                  <a:cubicBezTo>
                    <a:pt x="49975" y="82973"/>
                    <a:pt x="50038" y="82909"/>
                    <a:pt x="50038" y="82846"/>
                  </a:cubicBezTo>
                  <a:cubicBezTo>
                    <a:pt x="50038" y="82783"/>
                    <a:pt x="49975" y="82719"/>
                    <a:pt x="49911" y="82719"/>
                  </a:cubicBezTo>
                  <a:close/>
                  <a:moveTo>
                    <a:pt x="50988" y="82719"/>
                  </a:moveTo>
                  <a:cubicBezTo>
                    <a:pt x="50893" y="82719"/>
                    <a:pt x="50830" y="82783"/>
                    <a:pt x="50830" y="82846"/>
                  </a:cubicBezTo>
                  <a:cubicBezTo>
                    <a:pt x="50830" y="82909"/>
                    <a:pt x="50893" y="82973"/>
                    <a:pt x="50988" y="82973"/>
                  </a:cubicBezTo>
                  <a:lnTo>
                    <a:pt x="51495" y="82973"/>
                  </a:lnTo>
                  <a:cubicBezTo>
                    <a:pt x="51590" y="82973"/>
                    <a:pt x="51653" y="82909"/>
                    <a:pt x="51653" y="82846"/>
                  </a:cubicBezTo>
                  <a:cubicBezTo>
                    <a:pt x="51653" y="82783"/>
                    <a:pt x="51590" y="82719"/>
                    <a:pt x="51495" y="82719"/>
                  </a:cubicBezTo>
                  <a:close/>
                  <a:moveTo>
                    <a:pt x="52571" y="82719"/>
                  </a:moveTo>
                  <a:cubicBezTo>
                    <a:pt x="52508" y="82719"/>
                    <a:pt x="52445" y="82783"/>
                    <a:pt x="52445" y="82846"/>
                  </a:cubicBezTo>
                  <a:cubicBezTo>
                    <a:pt x="52445" y="82909"/>
                    <a:pt x="52508" y="82973"/>
                    <a:pt x="52571" y="82973"/>
                  </a:cubicBezTo>
                  <a:lnTo>
                    <a:pt x="53110" y="82973"/>
                  </a:lnTo>
                  <a:cubicBezTo>
                    <a:pt x="53173" y="82973"/>
                    <a:pt x="53236" y="82909"/>
                    <a:pt x="53236" y="82846"/>
                  </a:cubicBezTo>
                  <a:cubicBezTo>
                    <a:pt x="53236" y="82783"/>
                    <a:pt x="53173" y="82719"/>
                    <a:pt x="53110" y="82719"/>
                  </a:cubicBezTo>
                  <a:close/>
                  <a:moveTo>
                    <a:pt x="54155" y="82719"/>
                  </a:moveTo>
                  <a:cubicBezTo>
                    <a:pt x="54092" y="82719"/>
                    <a:pt x="54028" y="82783"/>
                    <a:pt x="54028" y="82846"/>
                  </a:cubicBezTo>
                  <a:cubicBezTo>
                    <a:pt x="54028" y="82909"/>
                    <a:pt x="54092" y="82973"/>
                    <a:pt x="54155" y="82973"/>
                  </a:cubicBezTo>
                  <a:lnTo>
                    <a:pt x="54693" y="82973"/>
                  </a:lnTo>
                  <a:cubicBezTo>
                    <a:pt x="54757" y="82973"/>
                    <a:pt x="54820" y="82909"/>
                    <a:pt x="54820" y="82846"/>
                  </a:cubicBezTo>
                  <a:cubicBezTo>
                    <a:pt x="54820" y="82783"/>
                    <a:pt x="54788" y="82719"/>
                    <a:pt x="54693" y="82719"/>
                  </a:cubicBezTo>
                  <a:close/>
                  <a:moveTo>
                    <a:pt x="55770" y="82719"/>
                  </a:moveTo>
                  <a:cubicBezTo>
                    <a:pt x="55675" y="82719"/>
                    <a:pt x="55643" y="82783"/>
                    <a:pt x="55643" y="82846"/>
                  </a:cubicBezTo>
                  <a:cubicBezTo>
                    <a:pt x="55643" y="82909"/>
                    <a:pt x="55675" y="82973"/>
                    <a:pt x="55770" y="82973"/>
                  </a:cubicBezTo>
                  <a:lnTo>
                    <a:pt x="56308" y="82973"/>
                  </a:lnTo>
                  <a:cubicBezTo>
                    <a:pt x="56372" y="82973"/>
                    <a:pt x="56435" y="82909"/>
                    <a:pt x="56435" y="82846"/>
                  </a:cubicBezTo>
                  <a:cubicBezTo>
                    <a:pt x="56435" y="82783"/>
                    <a:pt x="56372" y="82719"/>
                    <a:pt x="56308" y="82719"/>
                  </a:cubicBezTo>
                  <a:close/>
                  <a:moveTo>
                    <a:pt x="57353" y="82719"/>
                  </a:moveTo>
                  <a:cubicBezTo>
                    <a:pt x="57290" y="82719"/>
                    <a:pt x="57227" y="82783"/>
                    <a:pt x="57227" y="82846"/>
                  </a:cubicBezTo>
                  <a:cubicBezTo>
                    <a:pt x="57227" y="82909"/>
                    <a:pt x="57290" y="82973"/>
                    <a:pt x="57353" y="82973"/>
                  </a:cubicBezTo>
                  <a:lnTo>
                    <a:pt x="57892" y="82973"/>
                  </a:lnTo>
                  <a:cubicBezTo>
                    <a:pt x="57955" y="82973"/>
                    <a:pt x="58019" y="82909"/>
                    <a:pt x="58019" y="82846"/>
                  </a:cubicBezTo>
                  <a:cubicBezTo>
                    <a:pt x="58019" y="82783"/>
                    <a:pt x="57955" y="82719"/>
                    <a:pt x="57892" y="82719"/>
                  </a:cubicBezTo>
                  <a:close/>
                  <a:moveTo>
                    <a:pt x="58969" y="82719"/>
                  </a:moveTo>
                  <a:cubicBezTo>
                    <a:pt x="58874" y="82719"/>
                    <a:pt x="58810" y="82783"/>
                    <a:pt x="58810" y="82846"/>
                  </a:cubicBezTo>
                  <a:cubicBezTo>
                    <a:pt x="58810" y="82909"/>
                    <a:pt x="58874" y="82973"/>
                    <a:pt x="58969" y="82973"/>
                  </a:cubicBezTo>
                  <a:lnTo>
                    <a:pt x="59475" y="82973"/>
                  </a:lnTo>
                  <a:cubicBezTo>
                    <a:pt x="59570" y="82973"/>
                    <a:pt x="59602" y="82909"/>
                    <a:pt x="59602" y="82846"/>
                  </a:cubicBezTo>
                  <a:cubicBezTo>
                    <a:pt x="59602" y="82783"/>
                    <a:pt x="59570" y="82719"/>
                    <a:pt x="59475" y="82719"/>
                  </a:cubicBezTo>
                  <a:close/>
                  <a:moveTo>
                    <a:pt x="60552" y="82719"/>
                  </a:moveTo>
                  <a:cubicBezTo>
                    <a:pt x="60489" y="82719"/>
                    <a:pt x="60425" y="82783"/>
                    <a:pt x="60425" y="82846"/>
                  </a:cubicBezTo>
                  <a:cubicBezTo>
                    <a:pt x="60425" y="82909"/>
                    <a:pt x="60489" y="82973"/>
                    <a:pt x="60552" y="82973"/>
                  </a:cubicBezTo>
                  <a:lnTo>
                    <a:pt x="61090" y="82973"/>
                  </a:lnTo>
                  <a:cubicBezTo>
                    <a:pt x="61154" y="82973"/>
                    <a:pt x="61217" y="82909"/>
                    <a:pt x="61217" y="82846"/>
                  </a:cubicBezTo>
                  <a:cubicBezTo>
                    <a:pt x="61217" y="82783"/>
                    <a:pt x="61154" y="82719"/>
                    <a:pt x="61090" y="82719"/>
                  </a:cubicBezTo>
                  <a:close/>
                  <a:moveTo>
                    <a:pt x="62167" y="82719"/>
                  </a:moveTo>
                  <a:cubicBezTo>
                    <a:pt x="62072" y="82719"/>
                    <a:pt x="62009" y="82783"/>
                    <a:pt x="62009" y="82846"/>
                  </a:cubicBezTo>
                  <a:cubicBezTo>
                    <a:pt x="62009" y="82909"/>
                    <a:pt x="62072" y="82973"/>
                    <a:pt x="62167" y="82973"/>
                  </a:cubicBezTo>
                  <a:lnTo>
                    <a:pt x="62674" y="82973"/>
                  </a:lnTo>
                  <a:cubicBezTo>
                    <a:pt x="62769" y="82973"/>
                    <a:pt x="62832" y="82909"/>
                    <a:pt x="62832" y="82846"/>
                  </a:cubicBezTo>
                  <a:cubicBezTo>
                    <a:pt x="62832" y="82783"/>
                    <a:pt x="62769" y="82719"/>
                    <a:pt x="62674" y="82719"/>
                  </a:cubicBezTo>
                  <a:close/>
                  <a:moveTo>
                    <a:pt x="63751" y="82719"/>
                  </a:moveTo>
                  <a:cubicBezTo>
                    <a:pt x="63687" y="82719"/>
                    <a:pt x="63624" y="82783"/>
                    <a:pt x="63624" y="82846"/>
                  </a:cubicBezTo>
                  <a:cubicBezTo>
                    <a:pt x="63624" y="82909"/>
                    <a:pt x="63687" y="82973"/>
                    <a:pt x="63751" y="82973"/>
                  </a:cubicBezTo>
                  <a:lnTo>
                    <a:pt x="64289" y="82973"/>
                  </a:lnTo>
                  <a:cubicBezTo>
                    <a:pt x="64352" y="82973"/>
                    <a:pt x="64416" y="82909"/>
                    <a:pt x="64416" y="82846"/>
                  </a:cubicBezTo>
                  <a:cubicBezTo>
                    <a:pt x="64416" y="82783"/>
                    <a:pt x="64352" y="82719"/>
                    <a:pt x="64289" y="82719"/>
                  </a:cubicBezTo>
                  <a:close/>
                  <a:moveTo>
                    <a:pt x="65334" y="82719"/>
                  </a:moveTo>
                  <a:cubicBezTo>
                    <a:pt x="65271" y="82719"/>
                    <a:pt x="65207" y="82783"/>
                    <a:pt x="65207" y="82846"/>
                  </a:cubicBezTo>
                  <a:cubicBezTo>
                    <a:pt x="65207" y="82909"/>
                    <a:pt x="65271" y="82973"/>
                    <a:pt x="65334" y="82973"/>
                  </a:cubicBezTo>
                  <a:lnTo>
                    <a:pt x="65872" y="82973"/>
                  </a:lnTo>
                  <a:cubicBezTo>
                    <a:pt x="65936" y="82973"/>
                    <a:pt x="65999" y="82909"/>
                    <a:pt x="65999" y="82846"/>
                  </a:cubicBezTo>
                  <a:cubicBezTo>
                    <a:pt x="65999" y="82783"/>
                    <a:pt x="65936" y="82719"/>
                    <a:pt x="65872" y="82719"/>
                  </a:cubicBezTo>
                  <a:close/>
                  <a:moveTo>
                    <a:pt x="66949" y="82719"/>
                  </a:moveTo>
                  <a:cubicBezTo>
                    <a:pt x="66854" y="82719"/>
                    <a:pt x="66823" y="82783"/>
                    <a:pt x="66823" y="82846"/>
                  </a:cubicBezTo>
                  <a:cubicBezTo>
                    <a:pt x="66823" y="82909"/>
                    <a:pt x="66854" y="82973"/>
                    <a:pt x="66949" y="82973"/>
                  </a:cubicBezTo>
                  <a:lnTo>
                    <a:pt x="67488" y="82973"/>
                  </a:lnTo>
                  <a:cubicBezTo>
                    <a:pt x="67551" y="82973"/>
                    <a:pt x="67614" y="82909"/>
                    <a:pt x="67614" y="82846"/>
                  </a:cubicBezTo>
                  <a:cubicBezTo>
                    <a:pt x="67614" y="82783"/>
                    <a:pt x="67551" y="82719"/>
                    <a:pt x="67488" y="82719"/>
                  </a:cubicBezTo>
                  <a:close/>
                  <a:moveTo>
                    <a:pt x="68533" y="82719"/>
                  </a:moveTo>
                  <a:cubicBezTo>
                    <a:pt x="68469" y="82719"/>
                    <a:pt x="68406" y="82783"/>
                    <a:pt x="68406" y="82846"/>
                  </a:cubicBezTo>
                  <a:cubicBezTo>
                    <a:pt x="68406" y="82909"/>
                    <a:pt x="68469" y="82973"/>
                    <a:pt x="68533" y="82973"/>
                  </a:cubicBezTo>
                  <a:lnTo>
                    <a:pt x="69071" y="82973"/>
                  </a:lnTo>
                  <a:cubicBezTo>
                    <a:pt x="69134" y="82973"/>
                    <a:pt x="69198" y="82909"/>
                    <a:pt x="69198" y="82846"/>
                  </a:cubicBezTo>
                  <a:cubicBezTo>
                    <a:pt x="69198" y="82783"/>
                    <a:pt x="69134" y="82719"/>
                    <a:pt x="69071" y="82719"/>
                  </a:cubicBezTo>
                  <a:close/>
                  <a:moveTo>
                    <a:pt x="70148" y="82719"/>
                  </a:moveTo>
                  <a:cubicBezTo>
                    <a:pt x="70053" y="82719"/>
                    <a:pt x="69989" y="82783"/>
                    <a:pt x="69989" y="82846"/>
                  </a:cubicBezTo>
                  <a:cubicBezTo>
                    <a:pt x="69989" y="82909"/>
                    <a:pt x="70053" y="82973"/>
                    <a:pt x="70148" y="82973"/>
                  </a:cubicBezTo>
                  <a:lnTo>
                    <a:pt x="70654" y="82973"/>
                  </a:lnTo>
                  <a:cubicBezTo>
                    <a:pt x="70749" y="82973"/>
                    <a:pt x="70781" y="82909"/>
                    <a:pt x="70781" y="82846"/>
                  </a:cubicBezTo>
                  <a:cubicBezTo>
                    <a:pt x="70781" y="82783"/>
                    <a:pt x="70749" y="82719"/>
                    <a:pt x="70654" y="82719"/>
                  </a:cubicBezTo>
                  <a:close/>
                  <a:moveTo>
                    <a:pt x="71731" y="82719"/>
                  </a:moveTo>
                  <a:cubicBezTo>
                    <a:pt x="71668" y="82719"/>
                    <a:pt x="71605" y="82783"/>
                    <a:pt x="71605" y="82846"/>
                  </a:cubicBezTo>
                  <a:cubicBezTo>
                    <a:pt x="71605" y="82909"/>
                    <a:pt x="71668" y="82973"/>
                    <a:pt x="71731" y="82973"/>
                  </a:cubicBezTo>
                  <a:lnTo>
                    <a:pt x="72270" y="82973"/>
                  </a:lnTo>
                  <a:cubicBezTo>
                    <a:pt x="72333" y="82973"/>
                    <a:pt x="72396" y="82909"/>
                    <a:pt x="72396" y="82846"/>
                  </a:cubicBezTo>
                  <a:cubicBezTo>
                    <a:pt x="72396" y="82783"/>
                    <a:pt x="72333" y="82719"/>
                    <a:pt x="72270" y="82719"/>
                  </a:cubicBezTo>
                  <a:close/>
                  <a:moveTo>
                    <a:pt x="73315" y="82719"/>
                  </a:moveTo>
                  <a:cubicBezTo>
                    <a:pt x="73251" y="82719"/>
                    <a:pt x="73188" y="82783"/>
                    <a:pt x="73188" y="82846"/>
                  </a:cubicBezTo>
                  <a:cubicBezTo>
                    <a:pt x="73188" y="82909"/>
                    <a:pt x="73251" y="82973"/>
                    <a:pt x="73315" y="82973"/>
                  </a:cubicBezTo>
                  <a:lnTo>
                    <a:pt x="73853" y="82973"/>
                  </a:lnTo>
                  <a:cubicBezTo>
                    <a:pt x="73916" y="82973"/>
                    <a:pt x="73980" y="82909"/>
                    <a:pt x="73980" y="82846"/>
                  </a:cubicBezTo>
                  <a:cubicBezTo>
                    <a:pt x="73980" y="82783"/>
                    <a:pt x="73948" y="82719"/>
                    <a:pt x="73853" y="82719"/>
                  </a:cubicBezTo>
                  <a:close/>
                  <a:moveTo>
                    <a:pt x="74930" y="82719"/>
                  </a:moveTo>
                  <a:cubicBezTo>
                    <a:pt x="74835" y="82719"/>
                    <a:pt x="74803" y="82783"/>
                    <a:pt x="74803" y="82846"/>
                  </a:cubicBezTo>
                  <a:cubicBezTo>
                    <a:pt x="74803" y="82909"/>
                    <a:pt x="74835" y="82973"/>
                    <a:pt x="74930" y="82973"/>
                  </a:cubicBezTo>
                  <a:lnTo>
                    <a:pt x="75468" y="82973"/>
                  </a:lnTo>
                  <a:cubicBezTo>
                    <a:pt x="75532" y="82973"/>
                    <a:pt x="75595" y="82909"/>
                    <a:pt x="75595" y="82846"/>
                  </a:cubicBezTo>
                  <a:cubicBezTo>
                    <a:pt x="75595" y="82783"/>
                    <a:pt x="75532" y="82719"/>
                    <a:pt x="75468" y="82719"/>
                  </a:cubicBezTo>
                  <a:close/>
                  <a:moveTo>
                    <a:pt x="76513" y="82719"/>
                  </a:moveTo>
                  <a:cubicBezTo>
                    <a:pt x="76450" y="82719"/>
                    <a:pt x="76387" y="82783"/>
                    <a:pt x="76387" y="82846"/>
                  </a:cubicBezTo>
                  <a:cubicBezTo>
                    <a:pt x="76387" y="82909"/>
                    <a:pt x="76450" y="82973"/>
                    <a:pt x="76513" y="82973"/>
                  </a:cubicBezTo>
                  <a:lnTo>
                    <a:pt x="77052" y="82973"/>
                  </a:lnTo>
                  <a:cubicBezTo>
                    <a:pt x="77115" y="82973"/>
                    <a:pt x="77178" y="82909"/>
                    <a:pt x="77178" y="82846"/>
                  </a:cubicBezTo>
                  <a:cubicBezTo>
                    <a:pt x="77178" y="82783"/>
                    <a:pt x="77115" y="82719"/>
                    <a:pt x="77052" y="82719"/>
                  </a:cubicBezTo>
                  <a:close/>
                  <a:moveTo>
                    <a:pt x="78128" y="82719"/>
                  </a:moveTo>
                  <a:cubicBezTo>
                    <a:pt x="78033" y="82719"/>
                    <a:pt x="77970" y="82783"/>
                    <a:pt x="77970" y="82846"/>
                  </a:cubicBezTo>
                  <a:cubicBezTo>
                    <a:pt x="77970" y="82909"/>
                    <a:pt x="78033" y="82973"/>
                    <a:pt x="78128" y="82973"/>
                  </a:cubicBezTo>
                  <a:lnTo>
                    <a:pt x="78635" y="82973"/>
                  </a:lnTo>
                  <a:cubicBezTo>
                    <a:pt x="78730" y="82973"/>
                    <a:pt x="78793" y="82909"/>
                    <a:pt x="78793" y="82846"/>
                  </a:cubicBezTo>
                  <a:cubicBezTo>
                    <a:pt x="78793" y="82783"/>
                    <a:pt x="78730" y="82719"/>
                    <a:pt x="78635" y="82719"/>
                  </a:cubicBezTo>
                  <a:close/>
                  <a:moveTo>
                    <a:pt x="79712" y="82719"/>
                  </a:moveTo>
                  <a:cubicBezTo>
                    <a:pt x="79648" y="82719"/>
                    <a:pt x="79585" y="82783"/>
                    <a:pt x="79585" y="82846"/>
                  </a:cubicBezTo>
                  <a:cubicBezTo>
                    <a:pt x="79585" y="82909"/>
                    <a:pt x="79648" y="82973"/>
                    <a:pt x="79712" y="82973"/>
                  </a:cubicBezTo>
                  <a:lnTo>
                    <a:pt x="80250" y="82973"/>
                  </a:lnTo>
                  <a:cubicBezTo>
                    <a:pt x="80314" y="82973"/>
                    <a:pt x="80377" y="82909"/>
                    <a:pt x="80377" y="82846"/>
                  </a:cubicBezTo>
                  <a:cubicBezTo>
                    <a:pt x="80377" y="82783"/>
                    <a:pt x="80314" y="82719"/>
                    <a:pt x="80250" y="82719"/>
                  </a:cubicBezTo>
                  <a:close/>
                  <a:moveTo>
                    <a:pt x="81327" y="82719"/>
                  </a:moveTo>
                  <a:cubicBezTo>
                    <a:pt x="81232" y="82719"/>
                    <a:pt x="81169" y="82783"/>
                    <a:pt x="81169" y="82846"/>
                  </a:cubicBezTo>
                  <a:cubicBezTo>
                    <a:pt x="81169" y="82909"/>
                    <a:pt x="81232" y="82973"/>
                    <a:pt x="81327" y="82973"/>
                  </a:cubicBezTo>
                  <a:lnTo>
                    <a:pt x="81834" y="82973"/>
                  </a:lnTo>
                  <a:cubicBezTo>
                    <a:pt x="81929" y="82973"/>
                    <a:pt x="81992" y="82909"/>
                    <a:pt x="81992" y="82846"/>
                  </a:cubicBezTo>
                  <a:cubicBezTo>
                    <a:pt x="81992" y="82783"/>
                    <a:pt x="81929" y="82719"/>
                    <a:pt x="81834" y="82719"/>
                  </a:cubicBezTo>
                  <a:close/>
                  <a:moveTo>
                    <a:pt x="82910" y="82719"/>
                  </a:moveTo>
                  <a:cubicBezTo>
                    <a:pt x="82847" y="82719"/>
                    <a:pt x="82784" y="82783"/>
                    <a:pt x="82784" y="82846"/>
                  </a:cubicBezTo>
                  <a:cubicBezTo>
                    <a:pt x="82784" y="82909"/>
                    <a:pt x="82847" y="82973"/>
                    <a:pt x="82910" y="82973"/>
                  </a:cubicBezTo>
                  <a:lnTo>
                    <a:pt x="83449" y="82973"/>
                  </a:lnTo>
                  <a:cubicBezTo>
                    <a:pt x="83512" y="82973"/>
                    <a:pt x="83575" y="82909"/>
                    <a:pt x="83575" y="82846"/>
                  </a:cubicBezTo>
                  <a:cubicBezTo>
                    <a:pt x="83575" y="82783"/>
                    <a:pt x="83512" y="82719"/>
                    <a:pt x="83449" y="82719"/>
                  </a:cubicBezTo>
                  <a:close/>
                  <a:moveTo>
                    <a:pt x="84494" y="82719"/>
                  </a:moveTo>
                  <a:cubicBezTo>
                    <a:pt x="84431" y="82719"/>
                    <a:pt x="84367" y="82783"/>
                    <a:pt x="84367" y="82846"/>
                  </a:cubicBezTo>
                  <a:cubicBezTo>
                    <a:pt x="84367" y="82909"/>
                    <a:pt x="84431" y="82973"/>
                    <a:pt x="84494" y="82973"/>
                  </a:cubicBezTo>
                  <a:lnTo>
                    <a:pt x="85032" y="82973"/>
                  </a:lnTo>
                  <a:cubicBezTo>
                    <a:pt x="85096" y="82973"/>
                    <a:pt x="85159" y="82909"/>
                    <a:pt x="85159" y="82846"/>
                  </a:cubicBezTo>
                  <a:cubicBezTo>
                    <a:pt x="85159" y="82783"/>
                    <a:pt x="85096" y="82719"/>
                    <a:pt x="85032" y="82719"/>
                  </a:cubicBezTo>
                  <a:close/>
                  <a:moveTo>
                    <a:pt x="86109" y="82719"/>
                  </a:moveTo>
                  <a:cubicBezTo>
                    <a:pt x="86014" y="82719"/>
                    <a:pt x="85982" y="82783"/>
                    <a:pt x="85982" y="82846"/>
                  </a:cubicBezTo>
                  <a:cubicBezTo>
                    <a:pt x="85982" y="82909"/>
                    <a:pt x="86014" y="82973"/>
                    <a:pt x="86109" y="82973"/>
                  </a:cubicBezTo>
                  <a:lnTo>
                    <a:pt x="86647" y="82973"/>
                  </a:lnTo>
                  <a:cubicBezTo>
                    <a:pt x="86711" y="82973"/>
                    <a:pt x="86774" y="82909"/>
                    <a:pt x="86774" y="82846"/>
                  </a:cubicBezTo>
                  <a:cubicBezTo>
                    <a:pt x="86774" y="82783"/>
                    <a:pt x="86711" y="82719"/>
                    <a:pt x="86647" y="82719"/>
                  </a:cubicBezTo>
                  <a:close/>
                  <a:moveTo>
                    <a:pt x="87692" y="82719"/>
                  </a:moveTo>
                  <a:cubicBezTo>
                    <a:pt x="87629" y="82719"/>
                    <a:pt x="87566" y="82783"/>
                    <a:pt x="87566" y="82846"/>
                  </a:cubicBezTo>
                  <a:cubicBezTo>
                    <a:pt x="87566" y="82909"/>
                    <a:pt x="87629" y="82973"/>
                    <a:pt x="87692" y="82973"/>
                  </a:cubicBezTo>
                  <a:lnTo>
                    <a:pt x="88231" y="82973"/>
                  </a:lnTo>
                  <a:cubicBezTo>
                    <a:pt x="88294" y="82973"/>
                    <a:pt x="88357" y="82909"/>
                    <a:pt x="88357" y="82846"/>
                  </a:cubicBezTo>
                  <a:cubicBezTo>
                    <a:pt x="88357" y="82783"/>
                    <a:pt x="88294" y="82719"/>
                    <a:pt x="88231" y="82719"/>
                  </a:cubicBezTo>
                  <a:close/>
                  <a:moveTo>
                    <a:pt x="89308" y="82719"/>
                  </a:moveTo>
                  <a:cubicBezTo>
                    <a:pt x="89213" y="82719"/>
                    <a:pt x="89149" y="82783"/>
                    <a:pt x="89149" y="82846"/>
                  </a:cubicBezTo>
                  <a:cubicBezTo>
                    <a:pt x="89149" y="82909"/>
                    <a:pt x="89213" y="82973"/>
                    <a:pt x="89308" y="82973"/>
                  </a:cubicBezTo>
                  <a:lnTo>
                    <a:pt x="89814" y="82973"/>
                  </a:lnTo>
                  <a:cubicBezTo>
                    <a:pt x="89909" y="82973"/>
                    <a:pt x="89973" y="82909"/>
                    <a:pt x="89973" y="82846"/>
                  </a:cubicBezTo>
                  <a:cubicBezTo>
                    <a:pt x="89973" y="82783"/>
                    <a:pt x="89909" y="82719"/>
                    <a:pt x="89814" y="82719"/>
                  </a:cubicBezTo>
                  <a:close/>
                  <a:moveTo>
                    <a:pt x="90891" y="82719"/>
                  </a:moveTo>
                  <a:cubicBezTo>
                    <a:pt x="90828" y="82719"/>
                    <a:pt x="90764" y="82783"/>
                    <a:pt x="90764" y="82846"/>
                  </a:cubicBezTo>
                  <a:cubicBezTo>
                    <a:pt x="90764" y="82909"/>
                    <a:pt x="90828" y="82973"/>
                    <a:pt x="90891" y="82973"/>
                  </a:cubicBezTo>
                  <a:lnTo>
                    <a:pt x="91429" y="82973"/>
                  </a:lnTo>
                  <a:cubicBezTo>
                    <a:pt x="91493" y="82973"/>
                    <a:pt x="91556" y="82909"/>
                    <a:pt x="91556" y="82846"/>
                  </a:cubicBezTo>
                  <a:cubicBezTo>
                    <a:pt x="91556" y="82783"/>
                    <a:pt x="91493" y="82719"/>
                    <a:pt x="91429" y="82719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3" name="Google Shape;1143;p25"/>
          <p:cNvGrpSpPr/>
          <p:nvPr/>
        </p:nvGrpSpPr>
        <p:grpSpPr>
          <a:xfrm>
            <a:off x="4209175" y="950746"/>
            <a:ext cx="1013778" cy="643456"/>
            <a:chOff x="3799925" y="786471"/>
            <a:chExt cx="1013778" cy="643456"/>
          </a:xfrm>
        </p:grpSpPr>
        <p:sp>
          <p:nvSpPr>
            <p:cNvPr id="1144" name="Google Shape;1144;p25"/>
            <p:cNvSpPr/>
            <p:nvPr/>
          </p:nvSpPr>
          <p:spPr>
            <a:xfrm>
              <a:off x="3799925" y="786471"/>
              <a:ext cx="1013778" cy="643456"/>
            </a:xfrm>
            <a:custGeom>
              <a:rect b="b" l="l" r="r" t="t"/>
              <a:pathLst>
                <a:path extrusionOk="0" h="19478" w="30688">
                  <a:moveTo>
                    <a:pt x="2470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0" y="19477"/>
                  </a:cubicBezTo>
                  <a:lnTo>
                    <a:pt x="28217" y="19477"/>
                  </a:lnTo>
                  <a:cubicBezTo>
                    <a:pt x="29579" y="19477"/>
                    <a:pt x="30687" y="18369"/>
                    <a:pt x="30687" y="17007"/>
                  </a:cubicBezTo>
                  <a:lnTo>
                    <a:pt x="30687" y="2471"/>
                  </a:lnTo>
                  <a:cubicBezTo>
                    <a:pt x="30687" y="1109"/>
                    <a:pt x="29579" y="1"/>
                    <a:pt x="282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5"/>
            <p:cNvSpPr/>
            <p:nvPr/>
          </p:nvSpPr>
          <p:spPr>
            <a:xfrm>
              <a:off x="4031104" y="1087783"/>
              <a:ext cx="551387" cy="342143"/>
            </a:xfrm>
            <a:custGeom>
              <a:rect b="b" l="l" r="r" t="t"/>
              <a:pathLst>
                <a:path extrusionOk="0" h="10357" w="16691">
                  <a:moveTo>
                    <a:pt x="1" y="0"/>
                  </a:moveTo>
                  <a:lnTo>
                    <a:pt x="1" y="9406"/>
                  </a:lnTo>
                  <a:cubicBezTo>
                    <a:pt x="1" y="9913"/>
                    <a:pt x="413" y="10356"/>
                    <a:pt x="919" y="10356"/>
                  </a:cubicBezTo>
                  <a:lnTo>
                    <a:pt x="15772" y="10356"/>
                  </a:lnTo>
                  <a:cubicBezTo>
                    <a:pt x="16279" y="10356"/>
                    <a:pt x="16691" y="9913"/>
                    <a:pt x="16691" y="9406"/>
                  </a:cubicBezTo>
                  <a:lnTo>
                    <a:pt x="1669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5"/>
            <p:cNvSpPr/>
            <p:nvPr/>
          </p:nvSpPr>
          <p:spPr>
            <a:xfrm>
              <a:off x="4033218" y="1203108"/>
              <a:ext cx="547192" cy="216346"/>
            </a:xfrm>
            <a:custGeom>
              <a:rect b="b" l="l" r="r" t="t"/>
              <a:pathLst>
                <a:path extrusionOk="0" h="6549" w="16564">
                  <a:moveTo>
                    <a:pt x="8282" y="1"/>
                  </a:moveTo>
                  <a:cubicBezTo>
                    <a:pt x="8250" y="1"/>
                    <a:pt x="8218" y="9"/>
                    <a:pt x="8203" y="25"/>
                  </a:cubicBezTo>
                  <a:lnTo>
                    <a:pt x="64" y="6295"/>
                  </a:lnTo>
                  <a:cubicBezTo>
                    <a:pt x="0" y="6358"/>
                    <a:pt x="0" y="6422"/>
                    <a:pt x="64" y="6485"/>
                  </a:cubicBezTo>
                  <a:cubicBezTo>
                    <a:pt x="82" y="6522"/>
                    <a:pt x="122" y="6538"/>
                    <a:pt x="159" y="6538"/>
                  </a:cubicBezTo>
                  <a:cubicBezTo>
                    <a:pt x="185" y="6538"/>
                    <a:pt x="209" y="6530"/>
                    <a:pt x="222" y="6517"/>
                  </a:cubicBezTo>
                  <a:lnTo>
                    <a:pt x="8298" y="310"/>
                  </a:lnTo>
                  <a:lnTo>
                    <a:pt x="16342" y="6517"/>
                  </a:lnTo>
                  <a:cubicBezTo>
                    <a:pt x="16373" y="6548"/>
                    <a:pt x="16373" y="6548"/>
                    <a:pt x="16405" y="6548"/>
                  </a:cubicBezTo>
                  <a:cubicBezTo>
                    <a:pt x="16468" y="6548"/>
                    <a:pt x="16500" y="6517"/>
                    <a:pt x="16500" y="6485"/>
                  </a:cubicBezTo>
                  <a:cubicBezTo>
                    <a:pt x="16563" y="6422"/>
                    <a:pt x="16563" y="6358"/>
                    <a:pt x="16500" y="6295"/>
                  </a:cubicBezTo>
                  <a:lnTo>
                    <a:pt x="8361" y="25"/>
                  </a:lnTo>
                  <a:cubicBezTo>
                    <a:pt x="8345" y="9"/>
                    <a:pt x="8313" y="1"/>
                    <a:pt x="82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5"/>
            <p:cNvSpPr/>
            <p:nvPr/>
          </p:nvSpPr>
          <p:spPr>
            <a:xfrm>
              <a:off x="4030080" y="875401"/>
              <a:ext cx="554492" cy="426878"/>
            </a:xfrm>
            <a:custGeom>
              <a:rect b="b" l="l" r="r" t="t"/>
              <a:pathLst>
                <a:path extrusionOk="0" h="12922" w="16785">
                  <a:moveTo>
                    <a:pt x="8393" y="1"/>
                  </a:moveTo>
                  <a:lnTo>
                    <a:pt x="4212" y="3199"/>
                  </a:lnTo>
                  <a:lnTo>
                    <a:pt x="64" y="6429"/>
                  </a:lnTo>
                  <a:lnTo>
                    <a:pt x="0" y="6429"/>
                  </a:lnTo>
                  <a:lnTo>
                    <a:pt x="4181" y="9660"/>
                  </a:lnTo>
                  <a:lnTo>
                    <a:pt x="8393" y="12921"/>
                  </a:lnTo>
                  <a:lnTo>
                    <a:pt x="12573" y="9660"/>
                  </a:lnTo>
                  <a:lnTo>
                    <a:pt x="16785" y="6429"/>
                  </a:lnTo>
                  <a:lnTo>
                    <a:pt x="16690" y="6429"/>
                  </a:lnTo>
                  <a:lnTo>
                    <a:pt x="12541" y="3199"/>
                  </a:lnTo>
                  <a:lnTo>
                    <a:pt x="8393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5"/>
            <p:cNvSpPr/>
            <p:nvPr/>
          </p:nvSpPr>
          <p:spPr>
            <a:xfrm>
              <a:off x="4127368" y="943420"/>
              <a:ext cx="358892" cy="340029"/>
            </a:xfrm>
            <a:custGeom>
              <a:rect b="b" l="l" r="r" t="t"/>
              <a:pathLst>
                <a:path extrusionOk="0" h="10293" w="10864">
                  <a:moveTo>
                    <a:pt x="1" y="0"/>
                  </a:moveTo>
                  <a:lnTo>
                    <a:pt x="1" y="3990"/>
                  </a:lnTo>
                  <a:lnTo>
                    <a:pt x="1" y="6080"/>
                  </a:lnTo>
                  <a:lnTo>
                    <a:pt x="1362" y="7126"/>
                  </a:lnTo>
                  <a:lnTo>
                    <a:pt x="5448" y="10292"/>
                  </a:lnTo>
                  <a:lnTo>
                    <a:pt x="9501" y="7126"/>
                  </a:lnTo>
                  <a:lnTo>
                    <a:pt x="10863" y="6080"/>
                  </a:lnTo>
                  <a:lnTo>
                    <a:pt x="10863" y="3990"/>
                  </a:lnTo>
                  <a:lnTo>
                    <a:pt x="108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5"/>
            <p:cNvSpPr/>
            <p:nvPr/>
          </p:nvSpPr>
          <p:spPr>
            <a:xfrm>
              <a:off x="4205826" y="1017683"/>
              <a:ext cx="201943" cy="175779"/>
            </a:xfrm>
            <a:custGeom>
              <a:rect b="b" l="l" r="r" t="t"/>
              <a:pathLst>
                <a:path extrusionOk="0" h="5321" w="6113">
                  <a:moveTo>
                    <a:pt x="3073" y="1077"/>
                  </a:moveTo>
                  <a:cubicBezTo>
                    <a:pt x="3263" y="1077"/>
                    <a:pt x="3421" y="1236"/>
                    <a:pt x="3421" y="1426"/>
                  </a:cubicBezTo>
                  <a:lnTo>
                    <a:pt x="3421" y="2851"/>
                  </a:lnTo>
                  <a:cubicBezTo>
                    <a:pt x="3421" y="3041"/>
                    <a:pt x="3263" y="3199"/>
                    <a:pt x="3073" y="3199"/>
                  </a:cubicBezTo>
                  <a:cubicBezTo>
                    <a:pt x="2851" y="3199"/>
                    <a:pt x="2693" y="3041"/>
                    <a:pt x="2693" y="2851"/>
                  </a:cubicBezTo>
                  <a:lnTo>
                    <a:pt x="2693" y="1426"/>
                  </a:lnTo>
                  <a:cubicBezTo>
                    <a:pt x="2693" y="1236"/>
                    <a:pt x="2851" y="1077"/>
                    <a:pt x="3073" y="1077"/>
                  </a:cubicBezTo>
                  <a:close/>
                  <a:moveTo>
                    <a:pt x="3073" y="3547"/>
                  </a:moveTo>
                  <a:cubicBezTo>
                    <a:pt x="3358" y="3547"/>
                    <a:pt x="3579" y="3801"/>
                    <a:pt x="3579" y="4086"/>
                  </a:cubicBezTo>
                  <a:cubicBezTo>
                    <a:pt x="3579" y="4371"/>
                    <a:pt x="3358" y="4624"/>
                    <a:pt x="3073" y="4624"/>
                  </a:cubicBezTo>
                  <a:cubicBezTo>
                    <a:pt x="2756" y="4624"/>
                    <a:pt x="2534" y="4371"/>
                    <a:pt x="2534" y="4086"/>
                  </a:cubicBezTo>
                  <a:cubicBezTo>
                    <a:pt x="2534" y="3801"/>
                    <a:pt x="2756" y="3547"/>
                    <a:pt x="3073" y="3547"/>
                  </a:cubicBezTo>
                  <a:close/>
                  <a:moveTo>
                    <a:pt x="3073" y="1"/>
                  </a:moveTo>
                  <a:cubicBezTo>
                    <a:pt x="2756" y="1"/>
                    <a:pt x="2471" y="159"/>
                    <a:pt x="2313" y="412"/>
                  </a:cubicBezTo>
                  <a:lnTo>
                    <a:pt x="159" y="3991"/>
                  </a:lnTo>
                  <a:cubicBezTo>
                    <a:pt x="1" y="4276"/>
                    <a:pt x="1" y="4593"/>
                    <a:pt x="159" y="4878"/>
                  </a:cubicBezTo>
                  <a:cubicBezTo>
                    <a:pt x="317" y="5163"/>
                    <a:pt x="602" y="5321"/>
                    <a:pt x="951" y="5321"/>
                  </a:cubicBezTo>
                  <a:lnTo>
                    <a:pt x="5194" y="5321"/>
                  </a:lnTo>
                  <a:cubicBezTo>
                    <a:pt x="5511" y="5321"/>
                    <a:pt x="5796" y="5163"/>
                    <a:pt x="5954" y="4878"/>
                  </a:cubicBezTo>
                  <a:cubicBezTo>
                    <a:pt x="6113" y="4593"/>
                    <a:pt x="6113" y="4276"/>
                    <a:pt x="5954" y="3991"/>
                  </a:cubicBezTo>
                  <a:lnTo>
                    <a:pt x="3833" y="412"/>
                  </a:lnTo>
                  <a:cubicBezTo>
                    <a:pt x="3674" y="159"/>
                    <a:pt x="3389" y="1"/>
                    <a:pt x="307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5"/>
            <p:cNvSpPr/>
            <p:nvPr/>
          </p:nvSpPr>
          <p:spPr>
            <a:xfrm>
              <a:off x="4151418" y="958055"/>
              <a:ext cx="56556" cy="13643"/>
            </a:xfrm>
            <a:custGeom>
              <a:rect b="b" l="l" r="r" t="t"/>
              <a:pathLst>
                <a:path extrusionOk="0" h="413" w="1712">
                  <a:moveTo>
                    <a:pt x="191" y="0"/>
                  </a:moveTo>
                  <a:cubicBezTo>
                    <a:pt x="64" y="0"/>
                    <a:pt x="1" y="95"/>
                    <a:pt x="1" y="222"/>
                  </a:cubicBezTo>
                  <a:cubicBezTo>
                    <a:pt x="1" y="317"/>
                    <a:pt x="64" y="412"/>
                    <a:pt x="191" y="412"/>
                  </a:cubicBezTo>
                  <a:lnTo>
                    <a:pt x="1521" y="412"/>
                  </a:lnTo>
                  <a:cubicBezTo>
                    <a:pt x="1616" y="412"/>
                    <a:pt x="1711" y="317"/>
                    <a:pt x="1711" y="222"/>
                  </a:cubicBezTo>
                  <a:cubicBezTo>
                    <a:pt x="1711" y="95"/>
                    <a:pt x="1616" y="0"/>
                    <a:pt x="152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5"/>
            <p:cNvSpPr/>
            <p:nvPr/>
          </p:nvSpPr>
          <p:spPr>
            <a:xfrm>
              <a:off x="4151418" y="982104"/>
              <a:ext cx="56556" cy="13643"/>
            </a:xfrm>
            <a:custGeom>
              <a:rect b="b" l="l" r="r" t="t"/>
              <a:pathLst>
                <a:path extrusionOk="0" h="413" w="1712"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cubicBezTo>
                    <a:pt x="1" y="318"/>
                    <a:pt x="64" y="413"/>
                    <a:pt x="191" y="413"/>
                  </a:cubicBezTo>
                  <a:lnTo>
                    <a:pt x="1521" y="413"/>
                  </a:lnTo>
                  <a:cubicBezTo>
                    <a:pt x="1616" y="413"/>
                    <a:pt x="1711" y="318"/>
                    <a:pt x="1711" y="222"/>
                  </a:cubicBezTo>
                  <a:cubicBezTo>
                    <a:pt x="1711" y="96"/>
                    <a:pt x="161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5"/>
            <p:cNvSpPr/>
            <p:nvPr/>
          </p:nvSpPr>
          <p:spPr>
            <a:xfrm>
              <a:off x="4151418" y="1006187"/>
              <a:ext cx="30392" cy="13610"/>
            </a:xfrm>
            <a:custGeom>
              <a:rect b="b" l="l" r="r" t="t"/>
              <a:pathLst>
                <a:path extrusionOk="0" h="412" w="920">
                  <a:moveTo>
                    <a:pt x="191" y="0"/>
                  </a:moveTo>
                  <a:cubicBezTo>
                    <a:pt x="64" y="0"/>
                    <a:pt x="1" y="95"/>
                    <a:pt x="1" y="222"/>
                  </a:cubicBezTo>
                  <a:cubicBezTo>
                    <a:pt x="1" y="317"/>
                    <a:pt x="64" y="412"/>
                    <a:pt x="191" y="412"/>
                  </a:cubicBezTo>
                  <a:lnTo>
                    <a:pt x="729" y="412"/>
                  </a:lnTo>
                  <a:cubicBezTo>
                    <a:pt x="824" y="412"/>
                    <a:pt x="919" y="317"/>
                    <a:pt x="919" y="222"/>
                  </a:cubicBezTo>
                  <a:cubicBezTo>
                    <a:pt x="919" y="95"/>
                    <a:pt x="824" y="0"/>
                    <a:pt x="72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3" name="Google Shape;1153;p25"/>
          <p:cNvGrpSpPr/>
          <p:nvPr/>
        </p:nvGrpSpPr>
        <p:grpSpPr>
          <a:xfrm>
            <a:off x="4209175" y="2296129"/>
            <a:ext cx="1013778" cy="643456"/>
            <a:chOff x="3799925" y="2131854"/>
            <a:chExt cx="1013778" cy="643456"/>
          </a:xfrm>
        </p:grpSpPr>
        <p:sp>
          <p:nvSpPr>
            <p:cNvPr id="1154" name="Google Shape;1154;p25"/>
            <p:cNvSpPr/>
            <p:nvPr/>
          </p:nvSpPr>
          <p:spPr>
            <a:xfrm>
              <a:off x="3799925" y="2131854"/>
              <a:ext cx="1013778" cy="643456"/>
            </a:xfrm>
            <a:custGeom>
              <a:rect b="b" l="l" r="r" t="t"/>
              <a:pathLst>
                <a:path extrusionOk="0" h="19478" w="30688">
                  <a:moveTo>
                    <a:pt x="2470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0" y="19477"/>
                  </a:cubicBezTo>
                  <a:lnTo>
                    <a:pt x="28217" y="19477"/>
                  </a:lnTo>
                  <a:cubicBezTo>
                    <a:pt x="29579" y="19477"/>
                    <a:pt x="30687" y="18369"/>
                    <a:pt x="30687" y="17007"/>
                  </a:cubicBezTo>
                  <a:lnTo>
                    <a:pt x="30687" y="2471"/>
                  </a:lnTo>
                  <a:cubicBezTo>
                    <a:pt x="30687" y="1109"/>
                    <a:pt x="29579" y="1"/>
                    <a:pt x="282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5"/>
            <p:cNvSpPr/>
            <p:nvPr/>
          </p:nvSpPr>
          <p:spPr>
            <a:xfrm>
              <a:off x="4015413" y="2262640"/>
              <a:ext cx="151730" cy="65938"/>
            </a:xfrm>
            <a:custGeom>
              <a:rect b="b" l="l" r="r" t="t"/>
              <a:pathLst>
                <a:path extrusionOk="0" h="1996" w="4593">
                  <a:moveTo>
                    <a:pt x="413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13" y="1996"/>
                  </a:cubicBezTo>
                  <a:lnTo>
                    <a:pt x="4181" y="1996"/>
                  </a:lnTo>
                  <a:cubicBezTo>
                    <a:pt x="4403" y="1996"/>
                    <a:pt x="4593" y="1806"/>
                    <a:pt x="4593" y="1584"/>
                  </a:cubicBezTo>
                  <a:lnTo>
                    <a:pt x="4593" y="444"/>
                  </a:lnTo>
                  <a:cubicBezTo>
                    <a:pt x="4593" y="191"/>
                    <a:pt x="4403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5"/>
            <p:cNvSpPr/>
            <p:nvPr/>
          </p:nvSpPr>
          <p:spPr>
            <a:xfrm>
              <a:off x="4185939" y="2262640"/>
              <a:ext cx="152787" cy="65938"/>
            </a:xfrm>
            <a:custGeom>
              <a:rect b="b" l="l" r="r" t="t"/>
              <a:pathLst>
                <a:path extrusionOk="0" h="1996" w="4625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44" y="1996"/>
                  </a:cubicBezTo>
                  <a:lnTo>
                    <a:pt x="4213" y="1996"/>
                  </a:lnTo>
                  <a:cubicBezTo>
                    <a:pt x="4435" y="1996"/>
                    <a:pt x="4625" y="1806"/>
                    <a:pt x="4625" y="1584"/>
                  </a:cubicBezTo>
                  <a:lnTo>
                    <a:pt x="4625" y="444"/>
                  </a:lnTo>
                  <a:cubicBezTo>
                    <a:pt x="4625" y="191"/>
                    <a:pt x="4435" y="1"/>
                    <a:pt x="421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5"/>
            <p:cNvSpPr/>
            <p:nvPr/>
          </p:nvSpPr>
          <p:spPr>
            <a:xfrm>
              <a:off x="4357523" y="2262640"/>
              <a:ext cx="152787" cy="65938"/>
            </a:xfrm>
            <a:custGeom>
              <a:rect b="b" l="l" r="r" t="t"/>
              <a:pathLst>
                <a:path extrusionOk="0" h="1996" w="4625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44" y="1996"/>
                  </a:cubicBezTo>
                  <a:lnTo>
                    <a:pt x="4181" y="1996"/>
                  </a:lnTo>
                  <a:cubicBezTo>
                    <a:pt x="4434" y="1996"/>
                    <a:pt x="4624" y="1806"/>
                    <a:pt x="4624" y="1584"/>
                  </a:cubicBezTo>
                  <a:lnTo>
                    <a:pt x="4624" y="444"/>
                  </a:lnTo>
                  <a:cubicBezTo>
                    <a:pt x="4624" y="191"/>
                    <a:pt x="4434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5"/>
            <p:cNvSpPr/>
            <p:nvPr/>
          </p:nvSpPr>
          <p:spPr>
            <a:xfrm>
              <a:off x="4529107" y="2262640"/>
              <a:ext cx="151730" cy="65938"/>
            </a:xfrm>
            <a:custGeom>
              <a:rect b="b" l="l" r="r" t="t"/>
              <a:pathLst>
                <a:path extrusionOk="0" h="1996" w="4593">
                  <a:moveTo>
                    <a:pt x="412" y="1"/>
                  </a:moveTo>
                  <a:cubicBezTo>
                    <a:pt x="190" y="1"/>
                    <a:pt x="0" y="191"/>
                    <a:pt x="0" y="444"/>
                  </a:cubicBezTo>
                  <a:lnTo>
                    <a:pt x="0" y="1584"/>
                  </a:lnTo>
                  <a:cubicBezTo>
                    <a:pt x="0" y="1806"/>
                    <a:pt x="190" y="1996"/>
                    <a:pt x="412" y="1996"/>
                  </a:cubicBezTo>
                  <a:lnTo>
                    <a:pt x="4181" y="1996"/>
                  </a:lnTo>
                  <a:cubicBezTo>
                    <a:pt x="4402" y="1996"/>
                    <a:pt x="4592" y="1806"/>
                    <a:pt x="4592" y="1584"/>
                  </a:cubicBezTo>
                  <a:lnTo>
                    <a:pt x="4592" y="444"/>
                  </a:lnTo>
                  <a:cubicBezTo>
                    <a:pt x="4592" y="191"/>
                    <a:pt x="4402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3932792" y="2346351"/>
              <a:ext cx="151730" cy="65938"/>
            </a:xfrm>
            <a:custGeom>
              <a:rect b="b" l="l" r="r" t="t"/>
              <a:pathLst>
                <a:path extrusionOk="0" h="1996" w="4593">
                  <a:moveTo>
                    <a:pt x="412" y="0"/>
                  </a:moveTo>
                  <a:cubicBezTo>
                    <a:pt x="190" y="0"/>
                    <a:pt x="0" y="190"/>
                    <a:pt x="0" y="443"/>
                  </a:cubicBezTo>
                  <a:lnTo>
                    <a:pt x="0" y="1583"/>
                  </a:lnTo>
                  <a:cubicBezTo>
                    <a:pt x="0" y="1805"/>
                    <a:pt x="190" y="1995"/>
                    <a:pt x="412" y="1995"/>
                  </a:cubicBezTo>
                  <a:lnTo>
                    <a:pt x="4180" y="1995"/>
                  </a:lnTo>
                  <a:cubicBezTo>
                    <a:pt x="4402" y="1995"/>
                    <a:pt x="4592" y="1805"/>
                    <a:pt x="4592" y="1583"/>
                  </a:cubicBezTo>
                  <a:lnTo>
                    <a:pt x="4592" y="443"/>
                  </a:lnTo>
                  <a:cubicBezTo>
                    <a:pt x="4592" y="190"/>
                    <a:pt x="4402" y="0"/>
                    <a:pt x="418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5"/>
            <p:cNvSpPr/>
            <p:nvPr/>
          </p:nvSpPr>
          <p:spPr>
            <a:xfrm>
              <a:off x="4104343" y="2346351"/>
              <a:ext cx="151730" cy="65938"/>
            </a:xfrm>
            <a:custGeom>
              <a:rect b="b" l="l" r="r" t="t"/>
              <a:pathLst>
                <a:path extrusionOk="0" h="1996" w="4593">
                  <a:moveTo>
                    <a:pt x="413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1583"/>
                  </a:lnTo>
                  <a:cubicBezTo>
                    <a:pt x="1" y="1805"/>
                    <a:pt x="191" y="1995"/>
                    <a:pt x="413" y="1995"/>
                  </a:cubicBezTo>
                  <a:lnTo>
                    <a:pt x="4181" y="1995"/>
                  </a:lnTo>
                  <a:cubicBezTo>
                    <a:pt x="4403" y="1995"/>
                    <a:pt x="4593" y="1805"/>
                    <a:pt x="4593" y="1583"/>
                  </a:cubicBezTo>
                  <a:lnTo>
                    <a:pt x="4593" y="443"/>
                  </a:lnTo>
                  <a:cubicBezTo>
                    <a:pt x="4593" y="190"/>
                    <a:pt x="4403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5"/>
            <p:cNvSpPr/>
            <p:nvPr/>
          </p:nvSpPr>
          <p:spPr>
            <a:xfrm>
              <a:off x="4274869" y="2346351"/>
              <a:ext cx="152787" cy="65938"/>
            </a:xfrm>
            <a:custGeom>
              <a:rect b="b" l="l" r="r" t="t"/>
              <a:pathLst>
                <a:path extrusionOk="0" h="1996" w="4625">
                  <a:moveTo>
                    <a:pt x="444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1583"/>
                  </a:lnTo>
                  <a:cubicBezTo>
                    <a:pt x="1" y="1805"/>
                    <a:pt x="191" y="1995"/>
                    <a:pt x="444" y="1995"/>
                  </a:cubicBezTo>
                  <a:lnTo>
                    <a:pt x="4181" y="1995"/>
                  </a:lnTo>
                  <a:cubicBezTo>
                    <a:pt x="4435" y="1995"/>
                    <a:pt x="4625" y="1805"/>
                    <a:pt x="4625" y="1583"/>
                  </a:cubicBezTo>
                  <a:lnTo>
                    <a:pt x="4625" y="443"/>
                  </a:lnTo>
                  <a:cubicBezTo>
                    <a:pt x="4625" y="190"/>
                    <a:pt x="4435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5"/>
            <p:cNvSpPr/>
            <p:nvPr/>
          </p:nvSpPr>
          <p:spPr>
            <a:xfrm>
              <a:off x="4446453" y="2346351"/>
              <a:ext cx="152787" cy="65938"/>
            </a:xfrm>
            <a:custGeom>
              <a:rect b="b" l="l" r="r" t="t"/>
              <a:pathLst>
                <a:path extrusionOk="0" h="1996" w="4625">
                  <a:moveTo>
                    <a:pt x="412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1583"/>
                  </a:lnTo>
                  <a:cubicBezTo>
                    <a:pt x="1" y="1805"/>
                    <a:pt x="191" y="1995"/>
                    <a:pt x="412" y="1995"/>
                  </a:cubicBezTo>
                  <a:lnTo>
                    <a:pt x="4181" y="1995"/>
                  </a:lnTo>
                  <a:cubicBezTo>
                    <a:pt x="4434" y="1995"/>
                    <a:pt x="4624" y="1805"/>
                    <a:pt x="4624" y="1583"/>
                  </a:cubicBezTo>
                  <a:lnTo>
                    <a:pt x="4624" y="443"/>
                  </a:lnTo>
                  <a:cubicBezTo>
                    <a:pt x="4624" y="190"/>
                    <a:pt x="4434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5"/>
            <p:cNvSpPr/>
            <p:nvPr/>
          </p:nvSpPr>
          <p:spPr>
            <a:xfrm>
              <a:off x="4015413" y="2430028"/>
              <a:ext cx="151730" cy="65938"/>
            </a:xfrm>
            <a:custGeom>
              <a:rect b="b" l="l" r="r" t="t"/>
              <a:pathLst>
                <a:path extrusionOk="0" h="1996" w="4593">
                  <a:moveTo>
                    <a:pt x="413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13" y="1996"/>
                  </a:cubicBezTo>
                  <a:lnTo>
                    <a:pt x="4181" y="1996"/>
                  </a:lnTo>
                  <a:cubicBezTo>
                    <a:pt x="4403" y="1996"/>
                    <a:pt x="4593" y="1806"/>
                    <a:pt x="4593" y="1584"/>
                  </a:cubicBezTo>
                  <a:lnTo>
                    <a:pt x="4593" y="444"/>
                  </a:lnTo>
                  <a:cubicBezTo>
                    <a:pt x="4593" y="191"/>
                    <a:pt x="4403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5"/>
            <p:cNvSpPr/>
            <p:nvPr/>
          </p:nvSpPr>
          <p:spPr>
            <a:xfrm>
              <a:off x="4185939" y="2430028"/>
              <a:ext cx="152787" cy="65938"/>
            </a:xfrm>
            <a:custGeom>
              <a:rect b="b" l="l" r="r" t="t"/>
              <a:pathLst>
                <a:path extrusionOk="0" h="1996" w="4625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44" y="1996"/>
                  </a:cubicBezTo>
                  <a:lnTo>
                    <a:pt x="4213" y="1996"/>
                  </a:lnTo>
                  <a:cubicBezTo>
                    <a:pt x="4435" y="1996"/>
                    <a:pt x="4625" y="1806"/>
                    <a:pt x="4625" y="1584"/>
                  </a:cubicBezTo>
                  <a:lnTo>
                    <a:pt x="4625" y="444"/>
                  </a:lnTo>
                  <a:cubicBezTo>
                    <a:pt x="4625" y="191"/>
                    <a:pt x="4435" y="1"/>
                    <a:pt x="421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5"/>
            <p:cNvSpPr/>
            <p:nvPr/>
          </p:nvSpPr>
          <p:spPr>
            <a:xfrm>
              <a:off x="4357523" y="2430028"/>
              <a:ext cx="152787" cy="65938"/>
            </a:xfrm>
            <a:custGeom>
              <a:rect b="b" l="l" r="r" t="t"/>
              <a:pathLst>
                <a:path extrusionOk="0" h="1996" w="4625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44" y="1996"/>
                  </a:cubicBezTo>
                  <a:lnTo>
                    <a:pt x="4181" y="1996"/>
                  </a:lnTo>
                  <a:cubicBezTo>
                    <a:pt x="4434" y="1996"/>
                    <a:pt x="4624" y="1806"/>
                    <a:pt x="4624" y="1584"/>
                  </a:cubicBezTo>
                  <a:lnTo>
                    <a:pt x="4624" y="444"/>
                  </a:lnTo>
                  <a:cubicBezTo>
                    <a:pt x="4624" y="191"/>
                    <a:pt x="4434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4529107" y="2430028"/>
              <a:ext cx="151730" cy="65938"/>
            </a:xfrm>
            <a:custGeom>
              <a:rect b="b" l="l" r="r" t="t"/>
              <a:pathLst>
                <a:path extrusionOk="0" h="1996" w="4593">
                  <a:moveTo>
                    <a:pt x="412" y="1"/>
                  </a:moveTo>
                  <a:cubicBezTo>
                    <a:pt x="190" y="1"/>
                    <a:pt x="0" y="191"/>
                    <a:pt x="0" y="444"/>
                  </a:cubicBezTo>
                  <a:lnTo>
                    <a:pt x="0" y="1584"/>
                  </a:lnTo>
                  <a:cubicBezTo>
                    <a:pt x="0" y="1806"/>
                    <a:pt x="190" y="1996"/>
                    <a:pt x="412" y="1996"/>
                  </a:cubicBezTo>
                  <a:lnTo>
                    <a:pt x="4181" y="1996"/>
                  </a:lnTo>
                  <a:cubicBezTo>
                    <a:pt x="4402" y="1996"/>
                    <a:pt x="4592" y="1806"/>
                    <a:pt x="4592" y="1584"/>
                  </a:cubicBezTo>
                  <a:lnTo>
                    <a:pt x="4592" y="444"/>
                  </a:lnTo>
                  <a:cubicBezTo>
                    <a:pt x="4592" y="191"/>
                    <a:pt x="4402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5"/>
            <p:cNvSpPr/>
            <p:nvPr/>
          </p:nvSpPr>
          <p:spPr>
            <a:xfrm>
              <a:off x="3932792" y="2513739"/>
              <a:ext cx="151730" cy="65938"/>
            </a:xfrm>
            <a:custGeom>
              <a:rect b="b" l="l" r="r" t="t"/>
              <a:pathLst>
                <a:path extrusionOk="0" h="1996" w="4593">
                  <a:moveTo>
                    <a:pt x="412" y="0"/>
                  </a:moveTo>
                  <a:cubicBezTo>
                    <a:pt x="190" y="0"/>
                    <a:pt x="0" y="190"/>
                    <a:pt x="0" y="412"/>
                  </a:cubicBezTo>
                  <a:lnTo>
                    <a:pt x="0" y="1552"/>
                  </a:lnTo>
                  <a:cubicBezTo>
                    <a:pt x="0" y="1805"/>
                    <a:pt x="190" y="1995"/>
                    <a:pt x="412" y="1995"/>
                  </a:cubicBezTo>
                  <a:lnTo>
                    <a:pt x="4180" y="1995"/>
                  </a:lnTo>
                  <a:cubicBezTo>
                    <a:pt x="4402" y="1995"/>
                    <a:pt x="4592" y="1805"/>
                    <a:pt x="4592" y="1552"/>
                  </a:cubicBezTo>
                  <a:lnTo>
                    <a:pt x="4592" y="412"/>
                  </a:lnTo>
                  <a:cubicBezTo>
                    <a:pt x="4592" y="190"/>
                    <a:pt x="4402" y="0"/>
                    <a:pt x="418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5"/>
            <p:cNvSpPr/>
            <p:nvPr/>
          </p:nvSpPr>
          <p:spPr>
            <a:xfrm>
              <a:off x="4104343" y="2513739"/>
              <a:ext cx="151730" cy="65938"/>
            </a:xfrm>
            <a:custGeom>
              <a:rect b="b" l="l" r="r" t="t"/>
              <a:pathLst>
                <a:path extrusionOk="0" h="1996" w="4593">
                  <a:moveTo>
                    <a:pt x="413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13" y="1995"/>
                  </a:cubicBezTo>
                  <a:lnTo>
                    <a:pt x="4181" y="1995"/>
                  </a:lnTo>
                  <a:cubicBezTo>
                    <a:pt x="4403" y="1995"/>
                    <a:pt x="4593" y="1805"/>
                    <a:pt x="4593" y="1552"/>
                  </a:cubicBezTo>
                  <a:lnTo>
                    <a:pt x="4593" y="412"/>
                  </a:lnTo>
                  <a:cubicBezTo>
                    <a:pt x="4593" y="190"/>
                    <a:pt x="4403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4274869" y="2513739"/>
              <a:ext cx="152787" cy="65938"/>
            </a:xfrm>
            <a:custGeom>
              <a:rect b="b" l="l" r="r" t="t"/>
              <a:pathLst>
                <a:path extrusionOk="0" h="1996" w="4625">
                  <a:moveTo>
                    <a:pt x="444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44" y="1995"/>
                  </a:cubicBezTo>
                  <a:lnTo>
                    <a:pt x="4181" y="1995"/>
                  </a:lnTo>
                  <a:cubicBezTo>
                    <a:pt x="4435" y="1995"/>
                    <a:pt x="4625" y="1805"/>
                    <a:pt x="4625" y="1552"/>
                  </a:cubicBezTo>
                  <a:lnTo>
                    <a:pt x="4625" y="412"/>
                  </a:lnTo>
                  <a:cubicBezTo>
                    <a:pt x="4625" y="190"/>
                    <a:pt x="4435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5"/>
            <p:cNvSpPr/>
            <p:nvPr/>
          </p:nvSpPr>
          <p:spPr>
            <a:xfrm>
              <a:off x="4446453" y="2513739"/>
              <a:ext cx="152787" cy="65938"/>
            </a:xfrm>
            <a:custGeom>
              <a:rect b="b" l="l" r="r" t="t"/>
              <a:pathLst>
                <a:path extrusionOk="0" h="1996" w="4625">
                  <a:moveTo>
                    <a:pt x="412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12" y="1995"/>
                  </a:cubicBezTo>
                  <a:lnTo>
                    <a:pt x="4181" y="1995"/>
                  </a:lnTo>
                  <a:cubicBezTo>
                    <a:pt x="4434" y="1995"/>
                    <a:pt x="4624" y="1805"/>
                    <a:pt x="4624" y="1552"/>
                  </a:cubicBezTo>
                  <a:lnTo>
                    <a:pt x="4624" y="412"/>
                  </a:lnTo>
                  <a:cubicBezTo>
                    <a:pt x="4624" y="190"/>
                    <a:pt x="4434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5"/>
            <p:cNvSpPr/>
            <p:nvPr/>
          </p:nvSpPr>
          <p:spPr>
            <a:xfrm>
              <a:off x="4015413" y="2595335"/>
              <a:ext cx="151730" cy="65938"/>
            </a:xfrm>
            <a:custGeom>
              <a:rect b="b" l="l" r="r" t="t"/>
              <a:pathLst>
                <a:path extrusionOk="0" h="1996" w="4593">
                  <a:moveTo>
                    <a:pt x="413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13" y="1995"/>
                  </a:cubicBezTo>
                  <a:lnTo>
                    <a:pt x="4181" y="1995"/>
                  </a:lnTo>
                  <a:cubicBezTo>
                    <a:pt x="4403" y="1995"/>
                    <a:pt x="4593" y="1805"/>
                    <a:pt x="4593" y="1552"/>
                  </a:cubicBezTo>
                  <a:lnTo>
                    <a:pt x="4593" y="412"/>
                  </a:lnTo>
                  <a:cubicBezTo>
                    <a:pt x="4593" y="190"/>
                    <a:pt x="4403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5"/>
            <p:cNvSpPr/>
            <p:nvPr/>
          </p:nvSpPr>
          <p:spPr>
            <a:xfrm>
              <a:off x="4185939" y="2595335"/>
              <a:ext cx="152787" cy="65938"/>
            </a:xfrm>
            <a:custGeom>
              <a:rect b="b" l="l" r="r" t="t"/>
              <a:pathLst>
                <a:path extrusionOk="0" h="1996" w="4625">
                  <a:moveTo>
                    <a:pt x="444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44" y="1995"/>
                  </a:cubicBezTo>
                  <a:lnTo>
                    <a:pt x="4213" y="1995"/>
                  </a:lnTo>
                  <a:cubicBezTo>
                    <a:pt x="4435" y="1995"/>
                    <a:pt x="4625" y="1805"/>
                    <a:pt x="4625" y="1552"/>
                  </a:cubicBezTo>
                  <a:lnTo>
                    <a:pt x="4625" y="412"/>
                  </a:lnTo>
                  <a:cubicBezTo>
                    <a:pt x="4625" y="190"/>
                    <a:pt x="4435" y="0"/>
                    <a:pt x="42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5"/>
            <p:cNvSpPr/>
            <p:nvPr/>
          </p:nvSpPr>
          <p:spPr>
            <a:xfrm>
              <a:off x="4357523" y="2595335"/>
              <a:ext cx="152787" cy="65938"/>
            </a:xfrm>
            <a:custGeom>
              <a:rect b="b" l="l" r="r" t="t"/>
              <a:pathLst>
                <a:path extrusionOk="0" h="1996" w="4625">
                  <a:moveTo>
                    <a:pt x="444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44" y="1995"/>
                  </a:cubicBezTo>
                  <a:lnTo>
                    <a:pt x="4181" y="1995"/>
                  </a:lnTo>
                  <a:cubicBezTo>
                    <a:pt x="4434" y="1995"/>
                    <a:pt x="4624" y="1805"/>
                    <a:pt x="4624" y="1552"/>
                  </a:cubicBezTo>
                  <a:lnTo>
                    <a:pt x="4624" y="412"/>
                  </a:lnTo>
                  <a:cubicBezTo>
                    <a:pt x="4624" y="190"/>
                    <a:pt x="4434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5"/>
            <p:cNvSpPr/>
            <p:nvPr/>
          </p:nvSpPr>
          <p:spPr>
            <a:xfrm>
              <a:off x="4529107" y="2595335"/>
              <a:ext cx="151730" cy="65938"/>
            </a:xfrm>
            <a:custGeom>
              <a:rect b="b" l="l" r="r" t="t"/>
              <a:pathLst>
                <a:path extrusionOk="0" h="1996" w="4593">
                  <a:moveTo>
                    <a:pt x="412" y="0"/>
                  </a:moveTo>
                  <a:cubicBezTo>
                    <a:pt x="190" y="0"/>
                    <a:pt x="0" y="190"/>
                    <a:pt x="0" y="412"/>
                  </a:cubicBezTo>
                  <a:lnTo>
                    <a:pt x="0" y="1552"/>
                  </a:lnTo>
                  <a:cubicBezTo>
                    <a:pt x="0" y="1805"/>
                    <a:pt x="190" y="1995"/>
                    <a:pt x="412" y="1995"/>
                  </a:cubicBezTo>
                  <a:lnTo>
                    <a:pt x="4181" y="1995"/>
                  </a:lnTo>
                  <a:cubicBezTo>
                    <a:pt x="4402" y="1995"/>
                    <a:pt x="4592" y="1805"/>
                    <a:pt x="4592" y="1552"/>
                  </a:cubicBezTo>
                  <a:lnTo>
                    <a:pt x="4592" y="412"/>
                  </a:lnTo>
                  <a:cubicBezTo>
                    <a:pt x="4592" y="190"/>
                    <a:pt x="4402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5"/>
            <p:cNvSpPr/>
            <p:nvPr/>
          </p:nvSpPr>
          <p:spPr>
            <a:xfrm>
              <a:off x="3932792" y="2679013"/>
              <a:ext cx="151730" cy="64914"/>
            </a:xfrm>
            <a:custGeom>
              <a:rect b="b" l="l" r="r" t="t"/>
              <a:pathLst>
                <a:path extrusionOk="0" h="1965" w="4593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lnTo>
                    <a:pt x="0" y="1553"/>
                  </a:lnTo>
                  <a:cubicBezTo>
                    <a:pt x="0" y="1774"/>
                    <a:pt x="190" y="1964"/>
                    <a:pt x="412" y="1964"/>
                  </a:cubicBezTo>
                  <a:lnTo>
                    <a:pt x="4180" y="1964"/>
                  </a:lnTo>
                  <a:cubicBezTo>
                    <a:pt x="4402" y="1964"/>
                    <a:pt x="4592" y="1774"/>
                    <a:pt x="4592" y="1553"/>
                  </a:cubicBezTo>
                  <a:lnTo>
                    <a:pt x="4592" y="412"/>
                  </a:lnTo>
                  <a:cubicBezTo>
                    <a:pt x="4592" y="191"/>
                    <a:pt x="4402" y="1"/>
                    <a:pt x="4180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5"/>
            <p:cNvSpPr/>
            <p:nvPr/>
          </p:nvSpPr>
          <p:spPr>
            <a:xfrm>
              <a:off x="4104343" y="2679013"/>
              <a:ext cx="151730" cy="64914"/>
            </a:xfrm>
            <a:custGeom>
              <a:rect b="b" l="l" r="r" t="t"/>
              <a:pathLst>
                <a:path extrusionOk="0" h="1965" w="4593">
                  <a:moveTo>
                    <a:pt x="413" y="1"/>
                  </a:moveTo>
                  <a:cubicBezTo>
                    <a:pt x="191" y="1"/>
                    <a:pt x="1" y="191"/>
                    <a:pt x="1" y="412"/>
                  </a:cubicBezTo>
                  <a:lnTo>
                    <a:pt x="1" y="1553"/>
                  </a:lnTo>
                  <a:cubicBezTo>
                    <a:pt x="1" y="1774"/>
                    <a:pt x="191" y="1964"/>
                    <a:pt x="413" y="1964"/>
                  </a:cubicBezTo>
                  <a:lnTo>
                    <a:pt x="4181" y="1964"/>
                  </a:lnTo>
                  <a:cubicBezTo>
                    <a:pt x="4403" y="1964"/>
                    <a:pt x="4593" y="1774"/>
                    <a:pt x="4593" y="1553"/>
                  </a:cubicBezTo>
                  <a:lnTo>
                    <a:pt x="4593" y="412"/>
                  </a:lnTo>
                  <a:cubicBezTo>
                    <a:pt x="4593" y="191"/>
                    <a:pt x="4403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4274869" y="2679013"/>
              <a:ext cx="152787" cy="64914"/>
            </a:xfrm>
            <a:custGeom>
              <a:rect b="b" l="l" r="r" t="t"/>
              <a:pathLst>
                <a:path extrusionOk="0" h="1965" w="4625">
                  <a:moveTo>
                    <a:pt x="444" y="1"/>
                  </a:moveTo>
                  <a:cubicBezTo>
                    <a:pt x="191" y="1"/>
                    <a:pt x="1" y="191"/>
                    <a:pt x="1" y="412"/>
                  </a:cubicBezTo>
                  <a:lnTo>
                    <a:pt x="1" y="1553"/>
                  </a:lnTo>
                  <a:cubicBezTo>
                    <a:pt x="1" y="1774"/>
                    <a:pt x="191" y="1964"/>
                    <a:pt x="444" y="1964"/>
                  </a:cubicBezTo>
                  <a:lnTo>
                    <a:pt x="4181" y="1964"/>
                  </a:lnTo>
                  <a:cubicBezTo>
                    <a:pt x="4435" y="1964"/>
                    <a:pt x="4625" y="1774"/>
                    <a:pt x="4625" y="1553"/>
                  </a:cubicBezTo>
                  <a:lnTo>
                    <a:pt x="4625" y="412"/>
                  </a:lnTo>
                  <a:cubicBezTo>
                    <a:pt x="4625" y="191"/>
                    <a:pt x="4435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4446453" y="2679013"/>
              <a:ext cx="152787" cy="64914"/>
            </a:xfrm>
            <a:custGeom>
              <a:rect b="b" l="l" r="r" t="t"/>
              <a:pathLst>
                <a:path extrusionOk="0" h="1965" w="4625">
                  <a:moveTo>
                    <a:pt x="412" y="1"/>
                  </a:moveTo>
                  <a:cubicBezTo>
                    <a:pt x="191" y="1"/>
                    <a:pt x="1" y="191"/>
                    <a:pt x="1" y="412"/>
                  </a:cubicBezTo>
                  <a:lnTo>
                    <a:pt x="1" y="1553"/>
                  </a:lnTo>
                  <a:cubicBezTo>
                    <a:pt x="1" y="1774"/>
                    <a:pt x="191" y="1964"/>
                    <a:pt x="412" y="1964"/>
                  </a:cubicBezTo>
                  <a:lnTo>
                    <a:pt x="4181" y="1964"/>
                  </a:lnTo>
                  <a:cubicBezTo>
                    <a:pt x="4434" y="1964"/>
                    <a:pt x="4624" y="1774"/>
                    <a:pt x="4624" y="1553"/>
                  </a:cubicBezTo>
                  <a:lnTo>
                    <a:pt x="4624" y="412"/>
                  </a:lnTo>
                  <a:cubicBezTo>
                    <a:pt x="4624" y="191"/>
                    <a:pt x="4434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4079236" y="2368319"/>
              <a:ext cx="455123" cy="298174"/>
            </a:xfrm>
            <a:custGeom>
              <a:rect b="b" l="l" r="r" t="t"/>
              <a:pathLst>
                <a:path extrusionOk="0" h="9026" w="13777">
                  <a:moveTo>
                    <a:pt x="1" y="0"/>
                  </a:moveTo>
                  <a:lnTo>
                    <a:pt x="1" y="7949"/>
                  </a:lnTo>
                  <a:cubicBezTo>
                    <a:pt x="1" y="8551"/>
                    <a:pt x="476" y="9026"/>
                    <a:pt x="1109" y="9026"/>
                  </a:cubicBezTo>
                  <a:lnTo>
                    <a:pt x="12700" y="9026"/>
                  </a:lnTo>
                  <a:cubicBezTo>
                    <a:pt x="13302" y="9026"/>
                    <a:pt x="13777" y="8551"/>
                    <a:pt x="13777" y="7949"/>
                  </a:cubicBezTo>
                  <a:lnTo>
                    <a:pt x="137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4079236" y="2305519"/>
              <a:ext cx="455123" cy="62833"/>
            </a:xfrm>
            <a:custGeom>
              <a:rect b="b" l="l" r="r" t="t"/>
              <a:pathLst>
                <a:path extrusionOk="0" h="1902" w="13777">
                  <a:moveTo>
                    <a:pt x="1109" y="1"/>
                  </a:moveTo>
                  <a:cubicBezTo>
                    <a:pt x="507" y="1"/>
                    <a:pt x="1" y="476"/>
                    <a:pt x="1" y="1078"/>
                  </a:cubicBezTo>
                  <a:lnTo>
                    <a:pt x="1" y="1901"/>
                  </a:lnTo>
                  <a:lnTo>
                    <a:pt x="13777" y="1901"/>
                  </a:lnTo>
                  <a:lnTo>
                    <a:pt x="13777" y="1078"/>
                  </a:lnTo>
                  <a:cubicBezTo>
                    <a:pt x="13777" y="476"/>
                    <a:pt x="13302" y="1"/>
                    <a:pt x="1270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4399378" y="2320187"/>
              <a:ext cx="26197" cy="26197"/>
            </a:xfrm>
            <a:custGeom>
              <a:rect b="b" l="l" r="r" t="t"/>
              <a:pathLst>
                <a:path extrusionOk="0" h="793" w="793">
                  <a:moveTo>
                    <a:pt x="381" y="0"/>
                  </a:moveTo>
                  <a:cubicBezTo>
                    <a:pt x="191" y="0"/>
                    <a:pt x="0" y="159"/>
                    <a:pt x="0" y="380"/>
                  </a:cubicBezTo>
                  <a:cubicBezTo>
                    <a:pt x="0" y="602"/>
                    <a:pt x="191" y="792"/>
                    <a:pt x="381" y="792"/>
                  </a:cubicBezTo>
                  <a:cubicBezTo>
                    <a:pt x="602" y="792"/>
                    <a:pt x="792" y="602"/>
                    <a:pt x="792" y="380"/>
                  </a:cubicBezTo>
                  <a:cubicBezTo>
                    <a:pt x="792" y="159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4438095" y="2320187"/>
              <a:ext cx="26164" cy="26197"/>
            </a:xfrm>
            <a:custGeom>
              <a:rect b="b" l="l" r="r" t="t"/>
              <a:pathLst>
                <a:path extrusionOk="0" h="793" w="792">
                  <a:moveTo>
                    <a:pt x="412" y="0"/>
                  </a:moveTo>
                  <a:cubicBezTo>
                    <a:pt x="190" y="0"/>
                    <a:pt x="0" y="159"/>
                    <a:pt x="0" y="380"/>
                  </a:cubicBezTo>
                  <a:cubicBezTo>
                    <a:pt x="0" y="602"/>
                    <a:pt x="190" y="792"/>
                    <a:pt x="412" y="792"/>
                  </a:cubicBezTo>
                  <a:cubicBezTo>
                    <a:pt x="634" y="792"/>
                    <a:pt x="792" y="602"/>
                    <a:pt x="792" y="380"/>
                  </a:cubicBezTo>
                  <a:cubicBezTo>
                    <a:pt x="792" y="159"/>
                    <a:pt x="634" y="0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5"/>
            <p:cNvSpPr/>
            <p:nvPr/>
          </p:nvSpPr>
          <p:spPr>
            <a:xfrm>
              <a:off x="4476779" y="2320187"/>
              <a:ext cx="26197" cy="26197"/>
            </a:xfrm>
            <a:custGeom>
              <a:rect b="b" l="l" r="r" t="t"/>
              <a:pathLst>
                <a:path extrusionOk="0" h="793" w="793">
                  <a:moveTo>
                    <a:pt x="413" y="0"/>
                  </a:moveTo>
                  <a:cubicBezTo>
                    <a:pt x="191" y="0"/>
                    <a:pt x="1" y="159"/>
                    <a:pt x="1" y="380"/>
                  </a:cubicBezTo>
                  <a:cubicBezTo>
                    <a:pt x="1" y="602"/>
                    <a:pt x="191" y="792"/>
                    <a:pt x="413" y="792"/>
                  </a:cubicBezTo>
                  <a:cubicBezTo>
                    <a:pt x="634" y="792"/>
                    <a:pt x="793" y="602"/>
                    <a:pt x="793" y="380"/>
                  </a:cubicBezTo>
                  <a:cubicBezTo>
                    <a:pt x="793" y="159"/>
                    <a:pt x="634" y="0"/>
                    <a:pt x="41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5"/>
            <p:cNvSpPr/>
            <p:nvPr/>
          </p:nvSpPr>
          <p:spPr>
            <a:xfrm>
              <a:off x="4222575" y="2398909"/>
              <a:ext cx="168478" cy="224704"/>
            </a:xfrm>
            <a:custGeom>
              <a:rect b="b" l="l" r="r" t="t"/>
              <a:pathLst>
                <a:path extrusionOk="0" h="6802" w="5100">
                  <a:moveTo>
                    <a:pt x="2756" y="4109"/>
                  </a:moveTo>
                  <a:cubicBezTo>
                    <a:pt x="2819" y="4331"/>
                    <a:pt x="2914" y="4489"/>
                    <a:pt x="3041" y="4648"/>
                  </a:cubicBezTo>
                  <a:cubicBezTo>
                    <a:pt x="3199" y="4869"/>
                    <a:pt x="3357" y="5123"/>
                    <a:pt x="3389" y="5535"/>
                  </a:cubicBezTo>
                  <a:cubicBezTo>
                    <a:pt x="3389" y="5566"/>
                    <a:pt x="3421" y="5598"/>
                    <a:pt x="3421" y="5598"/>
                  </a:cubicBezTo>
                  <a:cubicBezTo>
                    <a:pt x="3389" y="6105"/>
                    <a:pt x="3009" y="6516"/>
                    <a:pt x="2566" y="6516"/>
                  </a:cubicBezTo>
                  <a:cubicBezTo>
                    <a:pt x="2091" y="6516"/>
                    <a:pt x="1711" y="6105"/>
                    <a:pt x="1711" y="5598"/>
                  </a:cubicBezTo>
                  <a:lnTo>
                    <a:pt x="1711" y="5566"/>
                  </a:lnTo>
                  <a:cubicBezTo>
                    <a:pt x="1711" y="5345"/>
                    <a:pt x="1742" y="5186"/>
                    <a:pt x="1806" y="5091"/>
                  </a:cubicBezTo>
                  <a:cubicBezTo>
                    <a:pt x="1869" y="5281"/>
                    <a:pt x="2027" y="5440"/>
                    <a:pt x="2249" y="5440"/>
                  </a:cubicBezTo>
                  <a:cubicBezTo>
                    <a:pt x="2344" y="5440"/>
                    <a:pt x="2407" y="5376"/>
                    <a:pt x="2407" y="5313"/>
                  </a:cubicBezTo>
                  <a:cubicBezTo>
                    <a:pt x="2407" y="5091"/>
                    <a:pt x="2407" y="4869"/>
                    <a:pt x="2471" y="4648"/>
                  </a:cubicBezTo>
                  <a:cubicBezTo>
                    <a:pt x="2502" y="4458"/>
                    <a:pt x="2597" y="4268"/>
                    <a:pt x="2756" y="4109"/>
                  </a:cubicBezTo>
                  <a:close/>
                  <a:moveTo>
                    <a:pt x="3258" y="0"/>
                  </a:moveTo>
                  <a:cubicBezTo>
                    <a:pt x="3231" y="0"/>
                    <a:pt x="3199" y="8"/>
                    <a:pt x="3167" y="24"/>
                  </a:cubicBezTo>
                  <a:cubicBezTo>
                    <a:pt x="2566" y="468"/>
                    <a:pt x="2027" y="1228"/>
                    <a:pt x="1837" y="1956"/>
                  </a:cubicBezTo>
                  <a:cubicBezTo>
                    <a:pt x="1711" y="2463"/>
                    <a:pt x="1711" y="3001"/>
                    <a:pt x="1711" y="3381"/>
                  </a:cubicBezTo>
                  <a:cubicBezTo>
                    <a:pt x="1141" y="3254"/>
                    <a:pt x="982" y="2399"/>
                    <a:pt x="982" y="2399"/>
                  </a:cubicBezTo>
                  <a:cubicBezTo>
                    <a:pt x="982" y="2336"/>
                    <a:pt x="950" y="2304"/>
                    <a:pt x="919" y="2273"/>
                  </a:cubicBezTo>
                  <a:cubicBezTo>
                    <a:pt x="903" y="2257"/>
                    <a:pt x="879" y="2249"/>
                    <a:pt x="855" y="2249"/>
                  </a:cubicBezTo>
                  <a:cubicBezTo>
                    <a:pt x="832" y="2249"/>
                    <a:pt x="808" y="2257"/>
                    <a:pt x="792" y="2273"/>
                  </a:cubicBezTo>
                  <a:cubicBezTo>
                    <a:pt x="760" y="2273"/>
                    <a:pt x="64" y="2653"/>
                    <a:pt x="0" y="4109"/>
                  </a:cubicBezTo>
                  <a:cubicBezTo>
                    <a:pt x="0" y="4141"/>
                    <a:pt x="0" y="4204"/>
                    <a:pt x="0" y="4236"/>
                  </a:cubicBezTo>
                  <a:cubicBezTo>
                    <a:pt x="0" y="5661"/>
                    <a:pt x="1141" y="6801"/>
                    <a:pt x="2566" y="6801"/>
                  </a:cubicBezTo>
                  <a:cubicBezTo>
                    <a:pt x="3959" y="6801"/>
                    <a:pt x="5099" y="5661"/>
                    <a:pt x="5099" y="4236"/>
                  </a:cubicBezTo>
                  <a:cubicBezTo>
                    <a:pt x="5099" y="4173"/>
                    <a:pt x="5099" y="3983"/>
                    <a:pt x="5099" y="3983"/>
                  </a:cubicBezTo>
                  <a:cubicBezTo>
                    <a:pt x="5004" y="2969"/>
                    <a:pt x="4529" y="2336"/>
                    <a:pt x="4117" y="1766"/>
                  </a:cubicBezTo>
                  <a:cubicBezTo>
                    <a:pt x="3737" y="1259"/>
                    <a:pt x="3389" y="784"/>
                    <a:pt x="3389" y="151"/>
                  </a:cubicBezTo>
                  <a:cubicBezTo>
                    <a:pt x="3389" y="87"/>
                    <a:pt x="3357" y="24"/>
                    <a:pt x="3326" y="24"/>
                  </a:cubicBezTo>
                  <a:cubicBezTo>
                    <a:pt x="3310" y="8"/>
                    <a:pt x="3286" y="0"/>
                    <a:pt x="325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5" name="Google Shape;1185;p25"/>
          <p:cNvGrpSpPr/>
          <p:nvPr/>
        </p:nvGrpSpPr>
        <p:grpSpPr>
          <a:xfrm>
            <a:off x="4209175" y="3641546"/>
            <a:ext cx="1013778" cy="643423"/>
            <a:chOff x="3799925" y="3477271"/>
            <a:chExt cx="1013778" cy="643423"/>
          </a:xfrm>
        </p:grpSpPr>
        <p:sp>
          <p:nvSpPr>
            <p:cNvPr id="1186" name="Google Shape;1186;p25"/>
            <p:cNvSpPr/>
            <p:nvPr/>
          </p:nvSpPr>
          <p:spPr>
            <a:xfrm>
              <a:off x="3799925" y="3477271"/>
              <a:ext cx="1013778" cy="643423"/>
            </a:xfrm>
            <a:custGeom>
              <a:rect b="b" l="l" r="r" t="t"/>
              <a:pathLst>
                <a:path extrusionOk="0" h="19477" w="30688">
                  <a:moveTo>
                    <a:pt x="2470" y="0"/>
                  </a:moveTo>
                  <a:cubicBezTo>
                    <a:pt x="1109" y="0"/>
                    <a:pt x="0" y="1109"/>
                    <a:pt x="0" y="2470"/>
                  </a:cubicBezTo>
                  <a:lnTo>
                    <a:pt x="0" y="17006"/>
                  </a:lnTo>
                  <a:cubicBezTo>
                    <a:pt x="0" y="18368"/>
                    <a:pt x="1109" y="19476"/>
                    <a:pt x="2470" y="19476"/>
                  </a:cubicBezTo>
                  <a:lnTo>
                    <a:pt x="28217" y="19476"/>
                  </a:lnTo>
                  <a:cubicBezTo>
                    <a:pt x="29579" y="19476"/>
                    <a:pt x="30687" y="18368"/>
                    <a:pt x="30687" y="17006"/>
                  </a:cubicBezTo>
                  <a:lnTo>
                    <a:pt x="30687" y="2470"/>
                  </a:lnTo>
                  <a:cubicBezTo>
                    <a:pt x="30687" y="1109"/>
                    <a:pt x="29579" y="0"/>
                    <a:pt x="282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3850138" y="3652092"/>
              <a:ext cx="333753" cy="311289"/>
            </a:xfrm>
            <a:custGeom>
              <a:rect b="b" l="l" r="r" t="t"/>
              <a:pathLst>
                <a:path extrusionOk="0" h="9423" w="10103">
                  <a:moveTo>
                    <a:pt x="5081" y="1"/>
                  </a:moveTo>
                  <a:cubicBezTo>
                    <a:pt x="4836" y="1"/>
                    <a:pt x="4588" y="20"/>
                    <a:pt x="4339" y="60"/>
                  </a:cubicBezTo>
                  <a:cubicBezTo>
                    <a:pt x="1774" y="440"/>
                    <a:pt x="0" y="2847"/>
                    <a:pt x="380" y="5412"/>
                  </a:cubicBezTo>
                  <a:cubicBezTo>
                    <a:pt x="755" y="7744"/>
                    <a:pt x="2752" y="9422"/>
                    <a:pt x="5063" y="9422"/>
                  </a:cubicBezTo>
                  <a:cubicBezTo>
                    <a:pt x="5294" y="9422"/>
                    <a:pt x="5528" y="9405"/>
                    <a:pt x="5764" y="9371"/>
                  </a:cubicBezTo>
                  <a:cubicBezTo>
                    <a:pt x="8329" y="8959"/>
                    <a:pt x="10103" y="6584"/>
                    <a:pt x="9691" y="3987"/>
                  </a:cubicBezTo>
                  <a:cubicBezTo>
                    <a:pt x="9348" y="1671"/>
                    <a:pt x="7353" y="1"/>
                    <a:pt x="5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3928597" y="3712645"/>
              <a:ext cx="179975" cy="231245"/>
            </a:xfrm>
            <a:custGeom>
              <a:rect b="b" l="l" r="r" t="t"/>
              <a:pathLst>
                <a:path extrusionOk="0" h="7000" w="5448">
                  <a:moveTo>
                    <a:pt x="2724" y="1"/>
                  </a:moveTo>
                  <a:cubicBezTo>
                    <a:pt x="1869" y="1"/>
                    <a:pt x="1267" y="666"/>
                    <a:pt x="1140" y="1457"/>
                  </a:cubicBezTo>
                  <a:cubicBezTo>
                    <a:pt x="1045" y="2059"/>
                    <a:pt x="1204" y="2724"/>
                    <a:pt x="1457" y="3294"/>
                  </a:cubicBezTo>
                  <a:cubicBezTo>
                    <a:pt x="1521" y="3484"/>
                    <a:pt x="1647" y="3674"/>
                    <a:pt x="1774" y="3833"/>
                  </a:cubicBezTo>
                  <a:lnTo>
                    <a:pt x="1774" y="4244"/>
                  </a:lnTo>
                  <a:cubicBezTo>
                    <a:pt x="1774" y="4339"/>
                    <a:pt x="1711" y="4466"/>
                    <a:pt x="1584" y="4498"/>
                  </a:cubicBezTo>
                  <a:lnTo>
                    <a:pt x="539" y="5099"/>
                  </a:lnTo>
                  <a:cubicBezTo>
                    <a:pt x="222" y="5258"/>
                    <a:pt x="0" y="5606"/>
                    <a:pt x="0" y="5986"/>
                  </a:cubicBezTo>
                  <a:cubicBezTo>
                    <a:pt x="729" y="6619"/>
                    <a:pt x="1679" y="6999"/>
                    <a:pt x="2724" y="6999"/>
                  </a:cubicBezTo>
                  <a:cubicBezTo>
                    <a:pt x="3769" y="6999"/>
                    <a:pt x="4719" y="6619"/>
                    <a:pt x="5447" y="5986"/>
                  </a:cubicBezTo>
                  <a:cubicBezTo>
                    <a:pt x="5416" y="5606"/>
                    <a:pt x="5194" y="5258"/>
                    <a:pt x="4846" y="5099"/>
                  </a:cubicBezTo>
                  <a:lnTo>
                    <a:pt x="3706" y="4529"/>
                  </a:lnTo>
                  <a:cubicBezTo>
                    <a:pt x="3611" y="4466"/>
                    <a:pt x="3547" y="4371"/>
                    <a:pt x="3547" y="4244"/>
                  </a:cubicBezTo>
                  <a:cubicBezTo>
                    <a:pt x="3547" y="4054"/>
                    <a:pt x="3516" y="3928"/>
                    <a:pt x="3611" y="3738"/>
                  </a:cubicBezTo>
                  <a:cubicBezTo>
                    <a:pt x="4212" y="2851"/>
                    <a:pt x="4307" y="2186"/>
                    <a:pt x="4149" y="1299"/>
                  </a:cubicBezTo>
                  <a:cubicBezTo>
                    <a:pt x="4022" y="539"/>
                    <a:pt x="3516" y="1"/>
                    <a:pt x="27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4132588" y="3682319"/>
              <a:ext cx="593243" cy="111956"/>
            </a:xfrm>
            <a:custGeom>
              <a:rect b="b" l="l" r="r" t="t"/>
              <a:pathLst>
                <a:path extrusionOk="0" h="3389" w="17958">
                  <a:moveTo>
                    <a:pt x="1679" y="0"/>
                  </a:moveTo>
                  <a:cubicBezTo>
                    <a:pt x="761" y="0"/>
                    <a:pt x="1" y="760"/>
                    <a:pt x="1" y="1679"/>
                  </a:cubicBezTo>
                  <a:cubicBezTo>
                    <a:pt x="1" y="2629"/>
                    <a:pt x="761" y="3389"/>
                    <a:pt x="1679" y="3389"/>
                  </a:cubicBezTo>
                  <a:lnTo>
                    <a:pt x="16279" y="3389"/>
                  </a:lnTo>
                  <a:cubicBezTo>
                    <a:pt x="17197" y="3389"/>
                    <a:pt x="17957" y="2629"/>
                    <a:pt x="17957" y="1679"/>
                  </a:cubicBezTo>
                  <a:cubicBezTo>
                    <a:pt x="17957" y="760"/>
                    <a:pt x="17197" y="0"/>
                    <a:pt x="1627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4193273" y="3721003"/>
              <a:ext cx="30392" cy="29335"/>
            </a:xfrm>
            <a:custGeom>
              <a:rect b="b" l="l" r="r" t="t"/>
              <a:pathLst>
                <a:path extrusionOk="0" h="888" w="920">
                  <a:moveTo>
                    <a:pt x="349" y="1"/>
                  </a:moveTo>
                  <a:lnTo>
                    <a:pt x="349" y="254"/>
                  </a:lnTo>
                  <a:lnTo>
                    <a:pt x="127" y="128"/>
                  </a:lnTo>
                  <a:lnTo>
                    <a:pt x="1" y="318"/>
                  </a:lnTo>
                  <a:lnTo>
                    <a:pt x="222" y="444"/>
                  </a:lnTo>
                  <a:lnTo>
                    <a:pt x="1" y="571"/>
                  </a:lnTo>
                  <a:lnTo>
                    <a:pt x="127" y="761"/>
                  </a:lnTo>
                  <a:lnTo>
                    <a:pt x="349" y="634"/>
                  </a:lnTo>
                  <a:lnTo>
                    <a:pt x="349" y="888"/>
                  </a:lnTo>
                  <a:lnTo>
                    <a:pt x="602" y="888"/>
                  </a:lnTo>
                  <a:lnTo>
                    <a:pt x="602" y="634"/>
                  </a:lnTo>
                  <a:lnTo>
                    <a:pt x="824" y="761"/>
                  </a:lnTo>
                  <a:lnTo>
                    <a:pt x="919" y="571"/>
                  </a:lnTo>
                  <a:lnTo>
                    <a:pt x="729" y="444"/>
                  </a:lnTo>
                  <a:lnTo>
                    <a:pt x="919" y="318"/>
                  </a:lnTo>
                  <a:lnTo>
                    <a:pt x="824" y="128"/>
                  </a:lnTo>
                  <a:lnTo>
                    <a:pt x="602" y="25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4242462" y="3721003"/>
              <a:ext cx="30359" cy="28311"/>
            </a:xfrm>
            <a:custGeom>
              <a:rect b="b" l="l" r="r" t="t"/>
              <a:pathLst>
                <a:path extrusionOk="0" h="857" w="919">
                  <a:moveTo>
                    <a:pt x="317" y="1"/>
                  </a:moveTo>
                  <a:lnTo>
                    <a:pt x="317" y="254"/>
                  </a:lnTo>
                  <a:lnTo>
                    <a:pt x="95" y="128"/>
                  </a:lnTo>
                  <a:lnTo>
                    <a:pt x="0" y="318"/>
                  </a:lnTo>
                  <a:lnTo>
                    <a:pt x="190" y="444"/>
                  </a:lnTo>
                  <a:lnTo>
                    <a:pt x="0" y="571"/>
                  </a:lnTo>
                  <a:lnTo>
                    <a:pt x="95" y="761"/>
                  </a:lnTo>
                  <a:lnTo>
                    <a:pt x="317" y="634"/>
                  </a:lnTo>
                  <a:lnTo>
                    <a:pt x="317" y="856"/>
                  </a:lnTo>
                  <a:lnTo>
                    <a:pt x="570" y="856"/>
                  </a:lnTo>
                  <a:lnTo>
                    <a:pt x="570" y="634"/>
                  </a:lnTo>
                  <a:lnTo>
                    <a:pt x="792" y="761"/>
                  </a:lnTo>
                  <a:lnTo>
                    <a:pt x="919" y="571"/>
                  </a:lnTo>
                  <a:lnTo>
                    <a:pt x="697" y="444"/>
                  </a:lnTo>
                  <a:lnTo>
                    <a:pt x="919" y="318"/>
                  </a:lnTo>
                  <a:lnTo>
                    <a:pt x="792" y="128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4290561" y="3721003"/>
              <a:ext cx="30392" cy="28311"/>
            </a:xfrm>
            <a:custGeom>
              <a:rect b="b" l="l" r="r" t="t"/>
              <a:pathLst>
                <a:path extrusionOk="0" h="857" w="920">
                  <a:moveTo>
                    <a:pt x="318" y="1"/>
                  </a:moveTo>
                  <a:lnTo>
                    <a:pt x="318" y="254"/>
                  </a:lnTo>
                  <a:lnTo>
                    <a:pt x="96" y="128"/>
                  </a:lnTo>
                  <a:lnTo>
                    <a:pt x="1" y="318"/>
                  </a:lnTo>
                  <a:lnTo>
                    <a:pt x="191" y="444"/>
                  </a:lnTo>
                  <a:lnTo>
                    <a:pt x="1" y="571"/>
                  </a:lnTo>
                  <a:lnTo>
                    <a:pt x="96" y="761"/>
                  </a:lnTo>
                  <a:lnTo>
                    <a:pt x="318" y="634"/>
                  </a:lnTo>
                  <a:lnTo>
                    <a:pt x="318" y="856"/>
                  </a:lnTo>
                  <a:lnTo>
                    <a:pt x="571" y="856"/>
                  </a:lnTo>
                  <a:lnTo>
                    <a:pt x="571" y="634"/>
                  </a:lnTo>
                  <a:lnTo>
                    <a:pt x="793" y="761"/>
                  </a:lnTo>
                  <a:lnTo>
                    <a:pt x="919" y="571"/>
                  </a:lnTo>
                  <a:lnTo>
                    <a:pt x="698" y="444"/>
                  </a:lnTo>
                  <a:lnTo>
                    <a:pt x="919" y="318"/>
                  </a:lnTo>
                  <a:lnTo>
                    <a:pt x="793" y="128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4338693" y="3721003"/>
              <a:ext cx="30392" cy="28311"/>
            </a:xfrm>
            <a:custGeom>
              <a:rect b="b" l="l" r="r" t="t"/>
              <a:pathLst>
                <a:path extrusionOk="0" h="857" w="920">
                  <a:moveTo>
                    <a:pt x="317" y="1"/>
                  </a:moveTo>
                  <a:lnTo>
                    <a:pt x="349" y="254"/>
                  </a:lnTo>
                  <a:lnTo>
                    <a:pt x="127" y="128"/>
                  </a:lnTo>
                  <a:lnTo>
                    <a:pt x="1" y="318"/>
                  </a:lnTo>
                  <a:lnTo>
                    <a:pt x="222" y="444"/>
                  </a:lnTo>
                  <a:lnTo>
                    <a:pt x="1" y="571"/>
                  </a:lnTo>
                  <a:lnTo>
                    <a:pt x="127" y="761"/>
                  </a:lnTo>
                  <a:lnTo>
                    <a:pt x="349" y="634"/>
                  </a:lnTo>
                  <a:lnTo>
                    <a:pt x="317" y="856"/>
                  </a:lnTo>
                  <a:lnTo>
                    <a:pt x="571" y="856"/>
                  </a:lnTo>
                  <a:lnTo>
                    <a:pt x="571" y="634"/>
                  </a:lnTo>
                  <a:lnTo>
                    <a:pt x="792" y="761"/>
                  </a:lnTo>
                  <a:lnTo>
                    <a:pt x="919" y="539"/>
                  </a:lnTo>
                  <a:lnTo>
                    <a:pt x="697" y="444"/>
                  </a:lnTo>
                  <a:lnTo>
                    <a:pt x="919" y="318"/>
                  </a:lnTo>
                  <a:lnTo>
                    <a:pt x="792" y="128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4136783" y="3824601"/>
              <a:ext cx="593209" cy="110932"/>
            </a:xfrm>
            <a:custGeom>
              <a:rect b="b" l="l" r="r" t="t"/>
              <a:pathLst>
                <a:path extrusionOk="0" h="3358" w="17957">
                  <a:moveTo>
                    <a:pt x="1711" y="0"/>
                  </a:moveTo>
                  <a:cubicBezTo>
                    <a:pt x="761" y="0"/>
                    <a:pt x="1" y="760"/>
                    <a:pt x="1" y="1679"/>
                  </a:cubicBezTo>
                  <a:cubicBezTo>
                    <a:pt x="1" y="2597"/>
                    <a:pt x="761" y="3357"/>
                    <a:pt x="1711" y="3357"/>
                  </a:cubicBezTo>
                  <a:lnTo>
                    <a:pt x="16278" y="3357"/>
                  </a:lnTo>
                  <a:cubicBezTo>
                    <a:pt x="17197" y="3357"/>
                    <a:pt x="17957" y="2597"/>
                    <a:pt x="17957" y="1679"/>
                  </a:cubicBezTo>
                  <a:cubicBezTo>
                    <a:pt x="17957" y="760"/>
                    <a:pt x="17197" y="0"/>
                    <a:pt x="1627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4198526" y="3863285"/>
              <a:ext cx="30359" cy="28278"/>
            </a:xfrm>
            <a:custGeom>
              <a:rect b="b" l="l" r="r" t="t"/>
              <a:pathLst>
                <a:path extrusionOk="0" h="856" w="919">
                  <a:moveTo>
                    <a:pt x="317" y="1"/>
                  </a:moveTo>
                  <a:lnTo>
                    <a:pt x="317" y="254"/>
                  </a:lnTo>
                  <a:lnTo>
                    <a:pt x="95" y="128"/>
                  </a:lnTo>
                  <a:lnTo>
                    <a:pt x="0" y="318"/>
                  </a:lnTo>
                  <a:lnTo>
                    <a:pt x="190" y="444"/>
                  </a:lnTo>
                  <a:lnTo>
                    <a:pt x="0" y="539"/>
                  </a:lnTo>
                  <a:lnTo>
                    <a:pt x="95" y="761"/>
                  </a:lnTo>
                  <a:lnTo>
                    <a:pt x="317" y="634"/>
                  </a:lnTo>
                  <a:lnTo>
                    <a:pt x="317" y="856"/>
                  </a:lnTo>
                  <a:lnTo>
                    <a:pt x="570" y="856"/>
                  </a:lnTo>
                  <a:lnTo>
                    <a:pt x="570" y="634"/>
                  </a:lnTo>
                  <a:lnTo>
                    <a:pt x="792" y="761"/>
                  </a:lnTo>
                  <a:lnTo>
                    <a:pt x="918" y="539"/>
                  </a:lnTo>
                  <a:lnTo>
                    <a:pt x="697" y="444"/>
                  </a:lnTo>
                  <a:lnTo>
                    <a:pt x="918" y="318"/>
                  </a:lnTo>
                  <a:lnTo>
                    <a:pt x="792" y="128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4246625" y="3863285"/>
              <a:ext cx="30392" cy="28278"/>
            </a:xfrm>
            <a:custGeom>
              <a:rect b="b" l="l" r="r" t="t"/>
              <a:pathLst>
                <a:path extrusionOk="0" h="856" w="920">
                  <a:moveTo>
                    <a:pt x="317" y="1"/>
                  </a:moveTo>
                  <a:lnTo>
                    <a:pt x="317" y="254"/>
                  </a:lnTo>
                  <a:lnTo>
                    <a:pt x="96" y="128"/>
                  </a:lnTo>
                  <a:lnTo>
                    <a:pt x="1" y="318"/>
                  </a:lnTo>
                  <a:lnTo>
                    <a:pt x="191" y="444"/>
                  </a:lnTo>
                  <a:lnTo>
                    <a:pt x="1" y="539"/>
                  </a:lnTo>
                  <a:lnTo>
                    <a:pt x="96" y="761"/>
                  </a:lnTo>
                  <a:lnTo>
                    <a:pt x="317" y="603"/>
                  </a:lnTo>
                  <a:lnTo>
                    <a:pt x="317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3" y="761"/>
                  </a:lnTo>
                  <a:lnTo>
                    <a:pt x="919" y="539"/>
                  </a:lnTo>
                  <a:lnTo>
                    <a:pt x="698" y="444"/>
                  </a:lnTo>
                  <a:lnTo>
                    <a:pt x="919" y="318"/>
                  </a:lnTo>
                  <a:lnTo>
                    <a:pt x="793" y="128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4294757" y="3863285"/>
              <a:ext cx="30359" cy="28278"/>
            </a:xfrm>
            <a:custGeom>
              <a:rect b="b" l="l" r="r" t="t"/>
              <a:pathLst>
                <a:path extrusionOk="0" h="856" w="919">
                  <a:moveTo>
                    <a:pt x="317" y="1"/>
                  </a:moveTo>
                  <a:lnTo>
                    <a:pt x="317" y="254"/>
                  </a:lnTo>
                  <a:lnTo>
                    <a:pt x="96" y="96"/>
                  </a:lnTo>
                  <a:lnTo>
                    <a:pt x="1" y="318"/>
                  </a:lnTo>
                  <a:lnTo>
                    <a:pt x="222" y="444"/>
                  </a:lnTo>
                  <a:lnTo>
                    <a:pt x="1" y="539"/>
                  </a:lnTo>
                  <a:lnTo>
                    <a:pt x="96" y="761"/>
                  </a:lnTo>
                  <a:lnTo>
                    <a:pt x="317" y="603"/>
                  </a:lnTo>
                  <a:lnTo>
                    <a:pt x="317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4342889" y="3863285"/>
              <a:ext cx="30359" cy="28278"/>
            </a:xfrm>
            <a:custGeom>
              <a:rect b="b" l="l" r="r" t="t"/>
              <a:pathLst>
                <a:path extrusionOk="0" h="856" w="919">
                  <a:moveTo>
                    <a:pt x="317" y="1"/>
                  </a:moveTo>
                  <a:lnTo>
                    <a:pt x="349" y="254"/>
                  </a:lnTo>
                  <a:lnTo>
                    <a:pt x="127" y="96"/>
                  </a:lnTo>
                  <a:lnTo>
                    <a:pt x="0" y="318"/>
                  </a:lnTo>
                  <a:lnTo>
                    <a:pt x="222" y="444"/>
                  </a:lnTo>
                  <a:lnTo>
                    <a:pt x="0" y="539"/>
                  </a:lnTo>
                  <a:lnTo>
                    <a:pt x="127" y="761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570" y="856"/>
                  </a:lnTo>
                  <a:lnTo>
                    <a:pt x="570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4391021" y="3863285"/>
              <a:ext cx="30359" cy="28278"/>
            </a:xfrm>
            <a:custGeom>
              <a:rect b="b" l="l" r="r" t="t"/>
              <a:pathLst>
                <a:path extrusionOk="0" h="856" w="919">
                  <a:moveTo>
                    <a:pt x="348" y="1"/>
                  </a:moveTo>
                  <a:lnTo>
                    <a:pt x="348" y="254"/>
                  </a:lnTo>
                  <a:lnTo>
                    <a:pt x="127" y="96"/>
                  </a:lnTo>
                  <a:lnTo>
                    <a:pt x="0" y="318"/>
                  </a:lnTo>
                  <a:lnTo>
                    <a:pt x="222" y="413"/>
                  </a:lnTo>
                  <a:lnTo>
                    <a:pt x="0" y="539"/>
                  </a:lnTo>
                  <a:lnTo>
                    <a:pt x="127" y="729"/>
                  </a:lnTo>
                  <a:lnTo>
                    <a:pt x="348" y="603"/>
                  </a:lnTo>
                  <a:lnTo>
                    <a:pt x="348" y="856"/>
                  </a:lnTo>
                  <a:lnTo>
                    <a:pt x="570" y="856"/>
                  </a:lnTo>
                  <a:lnTo>
                    <a:pt x="570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5"/>
            <p:cNvSpPr/>
            <p:nvPr/>
          </p:nvSpPr>
          <p:spPr>
            <a:xfrm>
              <a:off x="4439120" y="3863285"/>
              <a:ext cx="30392" cy="28278"/>
            </a:xfrm>
            <a:custGeom>
              <a:rect b="b" l="l" r="r" t="t"/>
              <a:pathLst>
                <a:path extrusionOk="0" h="856" w="920">
                  <a:moveTo>
                    <a:pt x="349" y="1"/>
                  </a:moveTo>
                  <a:lnTo>
                    <a:pt x="349" y="223"/>
                  </a:lnTo>
                  <a:lnTo>
                    <a:pt x="128" y="96"/>
                  </a:lnTo>
                  <a:lnTo>
                    <a:pt x="1" y="318"/>
                  </a:lnTo>
                  <a:lnTo>
                    <a:pt x="223" y="413"/>
                  </a:lnTo>
                  <a:lnTo>
                    <a:pt x="1" y="539"/>
                  </a:lnTo>
                  <a:lnTo>
                    <a:pt x="128" y="729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3" y="729"/>
                  </a:lnTo>
                  <a:lnTo>
                    <a:pt x="919" y="539"/>
                  </a:lnTo>
                  <a:lnTo>
                    <a:pt x="698" y="413"/>
                  </a:lnTo>
                  <a:lnTo>
                    <a:pt x="919" y="318"/>
                  </a:lnTo>
                  <a:lnTo>
                    <a:pt x="793" y="96"/>
                  </a:lnTo>
                  <a:lnTo>
                    <a:pt x="571" y="22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5"/>
            <p:cNvSpPr/>
            <p:nvPr/>
          </p:nvSpPr>
          <p:spPr>
            <a:xfrm>
              <a:off x="4487251" y="3863285"/>
              <a:ext cx="30392" cy="28278"/>
            </a:xfrm>
            <a:custGeom>
              <a:rect b="b" l="l" r="r" t="t"/>
              <a:pathLst>
                <a:path extrusionOk="0" h="856" w="920">
                  <a:moveTo>
                    <a:pt x="349" y="1"/>
                  </a:moveTo>
                  <a:lnTo>
                    <a:pt x="349" y="223"/>
                  </a:lnTo>
                  <a:lnTo>
                    <a:pt x="127" y="96"/>
                  </a:lnTo>
                  <a:lnTo>
                    <a:pt x="1" y="318"/>
                  </a:lnTo>
                  <a:lnTo>
                    <a:pt x="222" y="413"/>
                  </a:lnTo>
                  <a:lnTo>
                    <a:pt x="1" y="539"/>
                  </a:lnTo>
                  <a:lnTo>
                    <a:pt x="127" y="729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1" y="22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4535383" y="3863285"/>
              <a:ext cx="30359" cy="28278"/>
            </a:xfrm>
            <a:custGeom>
              <a:rect b="b" l="l" r="r" t="t"/>
              <a:pathLst>
                <a:path extrusionOk="0" h="856" w="919">
                  <a:moveTo>
                    <a:pt x="349" y="1"/>
                  </a:moveTo>
                  <a:lnTo>
                    <a:pt x="349" y="223"/>
                  </a:lnTo>
                  <a:lnTo>
                    <a:pt x="127" y="96"/>
                  </a:lnTo>
                  <a:lnTo>
                    <a:pt x="0" y="286"/>
                  </a:lnTo>
                  <a:lnTo>
                    <a:pt x="222" y="413"/>
                  </a:lnTo>
                  <a:lnTo>
                    <a:pt x="0" y="539"/>
                  </a:lnTo>
                  <a:lnTo>
                    <a:pt x="127" y="729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602" y="856"/>
                  </a:lnTo>
                  <a:lnTo>
                    <a:pt x="571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286"/>
                  </a:lnTo>
                  <a:lnTo>
                    <a:pt x="792" y="96"/>
                  </a:lnTo>
                  <a:lnTo>
                    <a:pt x="571" y="22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4583515" y="3862261"/>
              <a:ext cx="30359" cy="28278"/>
            </a:xfrm>
            <a:custGeom>
              <a:rect b="b" l="l" r="r" t="t"/>
              <a:pathLst>
                <a:path extrusionOk="0" h="856" w="919">
                  <a:moveTo>
                    <a:pt x="349" y="0"/>
                  </a:moveTo>
                  <a:lnTo>
                    <a:pt x="349" y="254"/>
                  </a:lnTo>
                  <a:lnTo>
                    <a:pt x="127" y="127"/>
                  </a:lnTo>
                  <a:lnTo>
                    <a:pt x="0" y="317"/>
                  </a:lnTo>
                  <a:lnTo>
                    <a:pt x="222" y="444"/>
                  </a:lnTo>
                  <a:lnTo>
                    <a:pt x="0" y="570"/>
                  </a:lnTo>
                  <a:lnTo>
                    <a:pt x="127" y="760"/>
                  </a:lnTo>
                  <a:lnTo>
                    <a:pt x="349" y="634"/>
                  </a:lnTo>
                  <a:lnTo>
                    <a:pt x="349" y="855"/>
                  </a:lnTo>
                  <a:lnTo>
                    <a:pt x="602" y="855"/>
                  </a:lnTo>
                  <a:lnTo>
                    <a:pt x="570" y="634"/>
                  </a:lnTo>
                  <a:lnTo>
                    <a:pt x="792" y="760"/>
                  </a:lnTo>
                  <a:lnTo>
                    <a:pt x="919" y="570"/>
                  </a:lnTo>
                  <a:lnTo>
                    <a:pt x="697" y="444"/>
                  </a:lnTo>
                  <a:lnTo>
                    <a:pt x="919" y="317"/>
                  </a:lnTo>
                  <a:lnTo>
                    <a:pt x="792" y="127"/>
                  </a:lnTo>
                  <a:lnTo>
                    <a:pt x="570" y="254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4631647" y="3862261"/>
              <a:ext cx="30359" cy="28278"/>
            </a:xfrm>
            <a:custGeom>
              <a:rect b="b" l="l" r="r" t="t"/>
              <a:pathLst>
                <a:path extrusionOk="0" h="856" w="919">
                  <a:moveTo>
                    <a:pt x="348" y="0"/>
                  </a:moveTo>
                  <a:lnTo>
                    <a:pt x="348" y="254"/>
                  </a:lnTo>
                  <a:lnTo>
                    <a:pt x="127" y="127"/>
                  </a:lnTo>
                  <a:lnTo>
                    <a:pt x="0" y="317"/>
                  </a:lnTo>
                  <a:lnTo>
                    <a:pt x="222" y="444"/>
                  </a:lnTo>
                  <a:lnTo>
                    <a:pt x="0" y="570"/>
                  </a:lnTo>
                  <a:lnTo>
                    <a:pt x="127" y="760"/>
                  </a:lnTo>
                  <a:lnTo>
                    <a:pt x="348" y="634"/>
                  </a:lnTo>
                  <a:lnTo>
                    <a:pt x="348" y="855"/>
                  </a:lnTo>
                  <a:lnTo>
                    <a:pt x="602" y="855"/>
                  </a:lnTo>
                  <a:lnTo>
                    <a:pt x="570" y="634"/>
                  </a:lnTo>
                  <a:lnTo>
                    <a:pt x="570" y="634"/>
                  </a:lnTo>
                  <a:lnTo>
                    <a:pt x="792" y="760"/>
                  </a:lnTo>
                  <a:lnTo>
                    <a:pt x="918" y="539"/>
                  </a:lnTo>
                  <a:lnTo>
                    <a:pt x="728" y="444"/>
                  </a:lnTo>
                  <a:lnTo>
                    <a:pt x="918" y="317"/>
                  </a:lnTo>
                  <a:lnTo>
                    <a:pt x="792" y="127"/>
                  </a:lnTo>
                  <a:lnTo>
                    <a:pt x="570" y="254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4575125" y="3609080"/>
              <a:ext cx="120347" cy="120347"/>
            </a:xfrm>
            <a:custGeom>
              <a:rect b="b" l="l" r="r" t="t"/>
              <a:pathLst>
                <a:path extrusionOk="0" h="3643" w="3643">
                  <a:moveTo>
                    <a:pt x="1838" y="0"/>
                  </a:moveTo>
                  <a:cubicBezTo>
                    <a:pt x="824" y="0"/>
                    <a:pt x="1" y="824"/>
                    <a:pt x="1" y="1837"/>
                  </a:cubicBezTo>
                  <a:cubicBezTo>
                    <a:pt x="1" y="2819"/>
                    <a:pt x="824" y="3642"/>
                    <a:pt x="1838" y="3642"/>
                  </a:cubicBezTo>
                  <a:cubicBezTo>
                    <a:pt x="2851" y="3642"/>
                    <a:pt x="3643" y="2819"/>
                    <a:pt x="3643" y="1837"/>
                  </a:cubicBezTo>
                  <a:cubicBezTo>
                    <a:pt x="3643" y="824"/>
                    <a:pt x="2851" y="0"/>
                    <a:pt x="1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4604427" y="3638118"/>
              <a:ext cx="62800" cy="62271"/>
            </a:xfrm>
            <a:custGeom>
              <a:rect b="b" l="l" r="r" t="t"/>
              <a:pathLst>
                <a:path extrusionOk="0" h="1885" w="1901">
                  <a:moveTo>
                    <a:pt x="258" y="0"/>
                  </a:moveTo>
                  <a:cubicBezTo>
                    <a:pt x="206" y="0"/>
                    <a:pt x="159" y="24"/>
                    <a:pt x="127" y="71"/>
                  </a:cubicBezTo>
                  <a:lnTo>
                    <a:pt x="64" y="135"/>
                  </a:lnTo>
                  <a:cubicBezTo>
                    <a:pt x="1" y="198"/>
                    <a:pt x="1" y="325"/>
                    <a:pt x="64" y="420"/>
                  </a:cubicBezTo>
                  <a:lnTo>
                    <a:pt x="602" y="958"/>
                  </a:lnTo>
                  <a:lnTo>
                    <a:pt x="64" y="1497"/>
                  </a:lnTo>
                  <a:cubicBezTo>
                    <a:pt x="1" y="1560"/>
                    <a:pt x="1" y="1687"/>
                    <a:pt x="64" y="1782"/>
                  </a:cubicBezTo>
                  <a:lnTo>
                    <a:pt x="127" y="1813"/>
                  </a:lnTo>
                  <a:cubicBezTo>
                    <a:pt x="159" y="1861"/>
                    <a:pt x="206" y="1885"/>
                    <a:pt x="258" y="1885"/>
                  </a:cubicBezTo>
                  <a:cubicBezTo>
                    <a:pt x="309" y="1885"/>
                    <a:pt x="365" y="1861"/>
                    <a:pt x="412" y="1813"/>
                  </a:cubicBezTo>
                  <a:lnTo>
                    <a:pt x="951" y="1275"/>
                  </a:lnTo>
                  <a:lnTo>
                    <a:pt x="1489" y="1813"/>
                  </a:lnTo>
                  <a:cubicBezTo>
                    <a:pt x="1521" y="1861"/>
                    <a:pt x="1568" y="1885"/>
                    <a:pt x="1620" y="1885"/>
                  </a:cubicBezTo>
                  <a:cubicBezTo>
                    <a:pt x="1671" y="1885"/>
                    <a:pt x="1727" y="1861"/>
                    <a:pt x="1774" y="1813"/>
                  </a:cubicBezTo>
                  <a:lnTo>
                    <a:pt x="1837" y="1782"/>
                  </a:lnTo>
                  <a:cubicBezTo>
                    <a:pt x="1901" y="1687"/>
                    <a:pt x="1901" y="1560"/>
                    <a:pt x="1837" y="1497"/>
                  </a:cubicBezTo>
                  <a:lnTo>
                    <a:pt x="1299" y="958"/>
                  </a:lnTo>
                  <a:lnTo>
                    <a:pt x="1837" y="420"/>
                  </a:lnTo>
                  <a:cubicBezTo>
                    <a:pt x="1901" y="325"/>
                    <a:pt x="1901" y="198"/>
                    <a:pt x="1837" y="135"/>
                  </a:cubicBezTo>
                  <a:lnTo>
                    <a:pt x="1774" y="71"/>
                  </a:lnTo>
                  <a:cubicBezTo>
                    <a:pt x="1727" y="24"/>
                    <a:pt x="1671" y="0"/>
                    <a:pt x="1620" y="0"/>
                  </a:cubicBezTo>
                  <a:cubicBezTo>
                    <a:pt x="1568" y="0"/>
                    <a:pt x="1521" y="24"/>
                    <a:pt x="1489" y="71"/>
                  </a:cubicBezTo>
                  <a:lnTo>
                    <a:pt x="951" y="610"/>
                  </a:lnTo>
                  <a:lnTo>
                    <a:pt x="412" y="71"/>
                  </a:lnTo>
                  <a:cubicBezTo>
                    <a:pt x="365" y="24"/>
                    <a:pt x="309" y="0"/>
                    <a:pt x="25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4575125" y="3910393"/>
              <a:ext cx="120347" cy="120313"/>
            </a:xfrm>
            <a:custGeom>
              <a:rect b="b" l="l" r="r" t="t"/>
              <a:pathLst>
                <a:path extrusionOk="0" h="3642" w="3643">
                  <a:moveTo>
                    <a:pt x="1838" y="0"/>
                  </a:moveTo>
                  <a:cubicBezTo>
                    <a:pt x="824" y="0"/>
                    <a:pt x="1" y="792"/>
                    <a:pt x="1" y="1805"/>
                  </a:cubicBezTo>
                  <a:cubicBezTo>
                    <a:pt x="1" y="2819"/>
                    <a:pt x="824" y="3642"/>
                    <a:pt x="1838" y="3642"/>
                  </a:cubicBezTo>
                  <a:cubicBezTo>
                    <a:pt x="2851" y="3642"/>
                    <a:pt x="3643" y="2819"/>
                    <a:pt x="3643" y="1805"/>
                  </a:cubicBezTo>
                  <a:cubicBezTo>
                    <a:pt x="3643" y="792"/>
                    <a:pt x="2851" y="0"/>
                    <a:pt x="1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4598150" y="3942536"/>
              <a:ext cx="75353" cy="53649"/>
            </a:xfrm>
            <a:custGeom>
              <a:rect b="b" l="l" r="r" t="t"/>
              <a:pathLst>
                <a:path extrusionOk="0" h="1624" w="2281">
                  <a:moveTo>
                    <a:pt x="2047" y="1"/>
                  </a:moveTo>
                  <a:cubicBezTo>
                    <a:pt x="1988" y="1"/>
                    <a:pt x="1932" y="25"/>
                    <a:pt x="1901" y="72"/>
                  </a:cubicBezTo>
                  <a:lnTo>
                    <a:pt x="1014" y="927"/>
                  </a:lnTo>
                  <a:cubicBezTo>
                    <a:pt x="971" y="956"/>
                    <a:pt x="916" y="971"/>
                    <a:pt x="859" y="971"/>
                  </a:cubicBezTo>
                  <a:cubicBezTo>
                    <a:pt x="789" y="971"/>
                    <a:pt x="718" y="948"/>
                    <a:pt x="666" y="895"/>
                  </a:cubicBezTo>
                  <a:lnTo>
                    <a:pt x="444" y="642"/>
                  </a:lnTo>
                  <a:cubicBezTo>
                    <a:pt x="392" y="590"/>
                    <a:pt x="320" y="566"/>
                    <a:pt x="256" y="566"/>
                  </a:cubicBezTo>
                  <a:cubicBezTo>
                    <a:pt x="203" y="566"/>
                    <a:pt x="156" y="582"/>
                    <a:pt x="127" y="610"/>
                  </a:cubicBezTo>
                  <a:cubicBezTo>
                    <a:pt x="32" y="705"/>
                    <a:pt x="1" y="832"/>
                    <a:pt x="96" y="927"/>
                  </a:cubicBezTo>
                  <a:lnTo>
                    <a:pt x="634" y="1529"/>
                  </a:lnTo>
                  <a:cubicBezTo>
                    <a:pt x="697" y="1592"/>
                    <a:pt x="761" y="1624"/>
                    <a:pt x="792" y="1624"/>
                  </a:cubicBezTo>
                  <a:lnTo>
                    <a:pt x="824" y="1624"/>
                  </a:lnTo>
                  <a:cubicBezTo>
                    <a:pt x="887" y="1624"/>
                    <a:pt x="919" y="1592"/>
                    <a:pt x="982" y="1561"/>
                  </a:cubicBezTo>
                  <a:lnTo>
                    <a:pt x="2186" y="389"/>
                  </a:lnTo>
                  <a:cubicBezTo>
                    <a:pt x="2281" y="325"/>
                    <a:pt x="2281" y="167"/>
                    <a:pt x="2217" y="72"/>
                  </a:cubicBezTo>
                  <a:cubicBezTo>
                    <a:pt x="2170" y="25"/>
                    <a:pt x="2107" y="1"/>
                    <a:pt x="204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9" name="Google Shape;1209;p25"/>
          <p:cNvGrpSpPr/>
          <p:nvPr/>
        </p:nvGrpSpPr>
        <p:grpSpPr>
          <a:xfrm>
            <a:off x="6717087" y="3641546"/>
            <a:ext cx="1013778" cy="643423"/>
            <a:chOff x="7450062" y="3477271"/>
            <a:chExt cx="1013778" cy="643423"/>
          </a:xfrm>
        </p:grpSpPr>
        <p:sp>
          <p:nvSpPr>
            <p:cNvPr id="1210" name="Google Shape;1210;p25"/>
            <p:cNvSpPr/>
            <p:nvPr/>
          </p:nvSpPr>
          <p:spPr>
            <a:xfrm>
              <a:off x="7450062" y="3477271"/>
              <a:ext cx="1013778" cy="643423"/>
            </a:xfrm>
            <a:custGeom>
              <a:rect b="b" l="l" r="r" t="t"/>
              <a:pathLst>
                <a:path extrusionOk="0" h="19477" w="30688">
                  <a:moveTo>
                    <a:pt x="2471" y="0"/>
                  </a:moveTo>
                  <a:cubicBezTo>
                    <a:pt x="1109" y="0"/>
                    <a:pt x="0" y="1109"/>
                    <a:pt x="0" y="2470"/>
                  </a:cubicBezTo>
                  <a:lnTo>
                    <a:pt x="0" y="17006"/>
                  </a:lnTo>
                  <a:cubicBezTo>
                    <a:pt x="0" y="18368"/>
                    <a:pt x="1109" y="19476"/>
                    <a:pt x="2471" y="19476"/>
                  </a:cubicBezTo>
                  <a:lnTo>
                    <a:pt x="28218" y="19476"/>
                  </a:lnTo>
                  <a:cubicBezTo>
                    <a:pt x="29579" y="19476"/>
                    <a:pt x="30688" y="18368"/>
                    <a:pt x="30688" y="17006"/>
                  </a:cubicBezTo>
                  <a:lnTo>
                    <a:pt x="30688" y="2470"/>
                  </a:lnTo>
                  <a:cubicBezTo>
                    <a:pt x="30688" y="1109"/>
                    <a:pt x="29579" y="0"/>
                    <a:pt x="2821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7750317" y="3568282"/>
              <a:ext cx="411187" cy="548216"/>
            </a:xfrm>
            <a:custGeom>
              <a:rect b="b" l="l" r="r" t="t"/>
              <a:pathLst>
                <a:path extrusionOk="0" h="16595" w="12447">
                  <a:moveTo>
                    <a:pt x="6208" y="2059"/>
                  </a:moveTo>
                  <a:cubicBezTo>
                    <a:pt x="7728" y="2059"/>
                    <a:pt x="8995" y="3294"/>
                    <a:pt x="8995" y="4846"/>
                  </a:cubicBezTo>
                  <a:lnTo>
                    <a:pt x="8995" y="5954"/>
                  </a:lnTo>
                  <a:lnTo>
                    <a:pt x="8995" y="6207"/>
                  </a:lnTo>
                  <a:lnTo>
                    <a:pt x="3452" y="6207"/>
                  </a:lnTo>
                  <a:lnTo>
                    <a:pt x="3452" y="5954"/>
                  </a:lnTo>
                  <a:lnTo>
                    <a:pt x="3452" y="4846"/>
                  </a:lnTo>
                  <a:cubicBezTo>
                    <a:pt x="3452" y="3294"/>
                    <a:pt x="4688" y="2059"/>
                    <a:pt x="6208" y="2059"/>
                  </a:cubicBezTo>
                  <a:close/>
                  <a:moveTo>
                    <a:pt x="6208" y="0"/>
                  </a:moveTo>
                  <a:cubicBezTo>
                    <a:pt x="3547" y="0"/>
                    <a:pt x="1362" y="2154"/>
                    <a:pt x="1362" y="4846"/>
                  </a:cubicBezTo>
                  <a:lnTo>
                    <a:pt x="1362" y="5954"/>
                  </a:lnTo>
                  <a:lnTo>
                    <a:pt x="1362" y="6207"/>
                  </a:lnTo>
                  <a:lnTo>
                    <a:pt x="349" y="6207"/>
                  </a:lnTo>
                  <a:cubicBezTo>
                    <a:pt x="159" y="6207"/>
                    <a:pt x="1" y="6366"/>
                    <a:pt x="1" y="6556"/>
                  </a:cubicBezTo>
                  <a:lnTo>
                    <a:pt x="1" y="15201"/>
                  </a:lnTo>
                  <a:cubicBezTo>
                    <a:pt x="1" y="15961"/>
                    <a:pt x="634" y="16595"/>
                    <a:pt x="1362" y="16595"/>
                  </a:cubicBezTo>
                  <a:lnTo>
                    <a:pt x="11053" y="16595"/>
                  </a:lnTo>
                  <a:cubicBezTo>
                    <a:pt x="11813" y="16595"/>
                    <a:pt x="12446" y="15961"/>
                    <a:pt x="12446" y="15201"/>
                  </a:cubicBezTo>
                  <a:lnTo>
                    <a:pt x="12446" y="6556"/>
                  </a:lnTo>
                  <a:cubicBezTo>
                    <a:pt x="12446" y="6366"/>
                    <a:pt x="12288" y="6207"/>
                    <a:pt x="12098" y="6207"/>
                  </a:cubicBezTo>
                  <a:lnTo>
                    <a:pt x="11053" y="6207"/>
                  </a:lnTo>
                  <a:lnTo>
                    <a:pt x="11053" y="5954"/>
                  </a:lnTo>
                  <a:lnTo>
                    <a:pt x="11053" y="4846"/>
                  </a:lnTo>
                  <a:cubicBezTo>
                    <a:pt x="11053" y="2154"/>
                    <a:pt x="8900" y="0"/>
                    <a:pt x="620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7949088" y="3876895"/>
              <a:ext cx="415382" cy="120347"/>
            </a:xfrm>
            <a:custGeom>
              <a:rect b="b" l="l" r="r" t="t"/>
              <a:pathLst>
                <a:path extrusionOk="0" h="3643" w="12574">
                  <a:moveTo>
                    <a:pt x="1521" y="1"/>
                  </a:moveTo>
                  <a:cubicBezTo>
                    <a:pt x="697" y="1"/>
                    <a:pt x="1" y="697"/>
                    <a:pt x="1" y="1521"/>
                  </a:cubicBezTo>
                  <a:lnTo>
                    <a:pt x="1" y="2122"/>
                  </a:lnTo>
                  <a:cubicBezTo>
                    <a:pt x="1" y="2946"/>
                    <a:pt x="697" y="3643"/>
                    <a:pt x="1521" y="3643"/>
                  </a:cubicBezTo>
                  <a:lnTo>
                    <a:pt x="11085" y="3643"/>
                  </a:lnTo>
                  <a:cubicBezTo>
                    <a:pt x="11908" y="3643"/>
                    <a:pt x="12573" y="2946"/>
                    <a:pt x="12573" y="2122"/>
                  </a:cubicBezTo>
                  <a:lnTo>
                    <a:pt x="12573" y="1521"/>
                  </a:lnTo>
                  <a:cubicBezTo>
                    <a:pt x="12573" y="697"/>
                    <a:pt x="11908" y="1"/>
                    <a:pt x="1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7997220" y="3912474"/>
              <a:ext cx="94183" cy="56523"/>
            </a:xfrm>
            <a:custGeom>
              <a:rect b="b" l="l" r="r" t="t"/>
              <a:pathLst>
                <a:path extrusionOk="0" h="1711" w="2851">
                  <a:moveTo>
                    <a:pt x="0" y="0"/>
                  </a:moveTo>
                  <a:lnTo>
                    <a:pt x="539" y="1710"/>
                  </a:lnTo>
                  <a:lnTo>
                    <a:pt x="1140" y="1710"/>
                  </a:lnTo>
                  <a:lnTo>
                    <a:pt x="1426" y="792"/>
                  </a:lnTo>
                  <a:lnTo>
                    <a:pt x="1711" y="1710"/>
                  </a:lnTo>
                  <a:lnTo>
                    <a:pt x="2312" y="1710"/>
                  </a:lnTo>
                  <a:lnTo>
                    <a:pt x="2851" y="0"/>
                  </a:lnTo>
                  <a:lnTo>
                    <a:pt x="2312" y="0"/>
                  </a:lnTo>
                  <a:lnTo>
                    <a:pt x="1996" y="982"/>
                  </a:lnTo>
                  <a:lnTo>
                    <a:pt x="1711" y="0"/>
                  </a:lnTo>
                  <a:lnTo>
                    <a:pt x="1172" y="0"/>
                  </a:lnTo>
                  <a:lnTo>
                    <a:pt x="855" y="982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8103923" y="3912474"/>
              <a:ext cx="95240" cy="56523"/>
            </a:xfrm>
            <a:custGeom>
              <a:rect b="b" l="l" r="r" t="t"/>
              <a:pathLst>
                <a:path extrusionOk="0" h="1711" w="2883">
                  <a:moveTo>
                    <a:pt x="1" y="0"/>
                  </a:moveTo>
                  <a:lnTo>
                    <a:pt x="539" y="1710"/>
                  </a:lnTo>
                  <a:lnTo>
                    <a:pt x="1172" y="1710"/>
                  </a:lnTo>
                  <a:lnTo>
                    <a:pt x="1457" y="792"/>
                  </a:lnTo>
                  <a:lnTo>
                    <a:pt x="1711" y="1710"/>
                  </a:lnTo>
                  <a:lnTo>
                    <a:pt x="2344" y="1710"/>
                  </a:lnTo>
                  <a:lnTo>
                    <a:pt x="2883" y="0"/>
                  </a:lnTo>
                  <a:lnTo>
                    <a:pt x="2313" y="0"/>
                  </a:lnTo>
                  <a:lnTo>
                    <a:pt x="2027" y="982"/>
                  </a:lnTo>
                  <a:lnTo>
                    <a:pt x="1711" y="0"/>
                  </a:lnTo>
                  <a:lnTo>
                    <a:pt x="1204" y="0"/>
                  </a:lnTo>
                  <a:lnTo>
                    <a:pt x="887" y="982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8211683" y="3912474"/>
              <a:ext cx="94183" cy="56523"/>
            </a:xfrm>
            <a:custGeom>
              <a:rect b="b" l="l" r="r" t="t"/>
              <a:pathLst>
                <a:path extrusionOk="0" h="1711" w="2851">
                  <a:moveTo>
                    <a:pt x="1" y="0"/>
                  </a:moveTo>
                  <a:lnTo>
                    <a:pt x="539" y="1710"/>
                  </a:lnTo>
                  <a:lnTo>
                    <a:pt x="1141" y="1710"/>
                  </a:lnTo>
                  <a:lnTo>
                    <a:pt x="1426" y="792"/>
                  </a:lnTo>
                  <a:lnTo>
                    <a:pt x="1711" y="1710"/>
                  </a:lnTo>
                  <a:lnTo>
                    <a:pt x="2312" y="1710"/>
                  </a:lnTo>
                  <a:lnTo>
                    <a:pt x="2851" y="0"/>
                  </a:lnTo>
                  <a:lnTo>
                    <a:pt x="2312" y="0"/>
                  </a:lnTo>
                  <a:lnTo>
                    <a:pt x="1996" y="982"/>
                  </a:lnTo>
                  <a:lnTo>
                    <a:pt x="1711" y="0"/>
                  </a:lnTo>
                  <a:lnTo>
                    <a:pt x="1172" y="0"/>
                  </a:lnTo>
                  <a:lnTo>
                    <a:pt x="856" y="98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7623727" y="3814129"/>
              <a:ext cx="241717" cy="241684"/>
            </a:xfrm>
            <a:custGeom>
              <a:rect b="b" l="l" r="r" t="t"/>
              <a:pathLst>
                <a:path extrusionOk="0" h="7316" w="7317">
                  <a:moveTo>
                    <a:pt x="3642" y="0"/>
                  </a:moveTo>
                  <a:cubicBezTo>
                    <a:pt x="1647" y="0"/>
                    <a:pt x="1" y="1647"/>
                    <a:pt x="1" y="3642"/>
                  </a:cubicBezTo>
                  <a:cubicBezTo>
                    <a:pt x="1" y="5669"/>
                    <a:pt x="1647" y="7316"/>
                    <a:pt x="3642" y="7316"/>
                  </a:cubicBezTo>
                  <a:cubicBezTo>
                    <a:pt x="5669" y="7316"/>
                    <a:pt x="7316" y="5669"/>
                    <a:pt x="7316" y="3642"/>
                  </a:cubicBezTo>
                  <a:cubicBezTo>
                    <a:pt x="7316" y="1647"/>
                    <a:pt x="5669" y="0"/>
                    <a:pt x="364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7612230" y="3814393"/>
              <a:ext cx="264709" cy="241189"/>
            </a:xfrm>
            <a:custGeom>
              <a:rect b="b" l="l" r="r" t="t"/>
              <a:pathLst>
                <a:path extrusionOk="0" h="7301" w="8013">
                  <a:moveTo>
                    <a:pt x="2724" y="721"/>
                  </a:moveTo>
                  <a:lnTo>
                    <a:pt x="2724" y="721"/>
                  </a:lnTo>
                  <a:cubicBezTo>
                    <a:pt x="2534" y="974"/>
                    <a:pt x="2375" y="1259"/>
                    <a:pt x="2280" y="1544"/>
                  </a:cubicBezTo>
                  <a:cubicBezTo>
                    <a:pt x="2154" y="1449"/>
                    <a:pt x="2027" y="1354"/>
                    <a:pt x="1900" y="1259"/>
                  </a:cubicBezTo>
                  <a:cubicBezTo>
                    <a:pt x="2154" y="1038"/>
                    <a:pt x="2407" y="848"/>
                    <a:pt x="2724" y="721"/>
                  </a:cubicBezTo>
                  <a:close/>
                  <a:moveTo>
                    <a:pt x="5289" y="721"/>
                  </a:moveTo>
                  <a:cubicBezTo>
                    <a:pt x="5574" y="848"/>
                    <a:pt x="5859" y="1038"/>
                    <a:pt x="6112" y="1259"/>
                  </a:cubicBezTo>
                  <a:cubicBezTo>
                    <a:pt x="5986" y="1354"/>
                    <a:pt x="5859" y="1449"/>
                    <a:pt x="5732" y="1544"/>
                  </a:cubicBezTo>
                  <a:cubicBezTo>
                    <a:pt x="5606" y="1259"/>
                    <a:pt x="5447" y="974"/>
                    <a:pt x="5289" y="721"/>
                  </a:cubicBezTo>
                  <a:close/>
                  <a:moveTo>
                    <a:pt x="3769" y="499"/>
                  </a:moveTo>
                  <a:lnTo>
                    <a:pt x="3769" y="2019"/>
                  </a:lnTo>
                  <a:cubicBezTo>
                    <a:pt x="3389" y="2019"/>
                    <a:pt x="3009" y="1924"/>
                    <a:pt x="2692" y="1766"/>
                  </a:cubicBezTo>
                  <a:cubicBezTo>
                    <a:pt x="2882" y="1259"/>
                    <a:pt x="3230" y="658"/>
                    <a:pt x="3769" y="499"/>
                  </a:cubicBezTo>
                  <a:close/>
                  <a:moveTo>
                    <a:pt x="4244" y="499"/>
                  </a:moveTo>
                  <a:cubicBezTo>
                    <a:pt x="4751" y="626"/>
                    <a:pt x="5131" y="1259"/>
                    <a:pt x="5321" y="1766"/>
                  </a:cubicBezTo>
                  <a:cubicBezTo>
                    <a:pt x="4972" y="1924"/>
                    <a:pt x="4624" y="2019"/>
                    <a:pt x="4244" y="2019"/>
                  </a:cubicBezTo>
                  <a:lnTo>
                    <a:pt x="4244" y="499"/>
                  </a:lnTo>
                  <a:close/>
                  <a:moveTo>
                    <a:pt x="1584" y="1576"/>
                  </a:moveTo>
                  <a:cubicBezTo>
                    <a:pt x="1742" y="1734"/>
                    <a:pt x="1932" y="1861"/>
                    <a:pt x="2122" y="1988"/>
                  </a:cubicBezTo>
                  <a:cubicBezTo>
                    <a:pt x="1995" y="2431"/>
                    <a:pt x="1900" y="2906"/>
                    <a:pt x="1900" y="3413"/>
                  </a:cubicBezTo>
                  <a:lnTo>
                    <a:pt x="824" y="3413"/>
                  </a:lnTo>
                  <a:cubicBezTo>
                    <a:pt x="855" y="2748"/>
                    <a:pt x="1140" y="2083"/>
                    <a:pt x="1584" y="1576"/>
                  </a:cubicBezTo>
                  <a:close/>
                  <a:moveTo>
                    <a:pt x="2534" y="2209"/>
                  </a:moveTo>
                  <a:cubicBezTo>
                    <a:pt x="2914" y="2368"/>
                    <a:pt x="3325" y="2463"/>
                    <a:pt x="3769" y="2494"/>
                  </a:cubicBezTo>
                  <a:lnTo>
                    <a:pt x="3769" y="3413"/>
                  </a:lnTo>
                  <a:lnTo>
                    <a:pt x="2375" y="3413"/>
                  </a:lnTo>
                  <a:cubicBezTo>
                    <a:pt x="2375" y="3001"/>
                    <a:pt x="2439" y="2589"/>
                    <a:pt x="2534" y="2209"/>
                  </a:cubicBezTo>
                  <a:close/>
                  <a:moveTo>
                    <a:pt x="5479" y="2209"/>
                  </a:moveTo>
                  <a:cubicBezTo>
                    <a:pt x="5574" y="2589"/>
                    <a:pt x="5637" y="3001"/>
                    <a:pt x="5637" y="3413"/>
                  </a:cubicBezTo>
                  <a:lnTo>
                    <a:pt x="4244" y="3413"/>
                  </a:lnTo>
                  <a:lnTo>
                    <a:pt x="4244" y="2494"/>
                  </a:lnTo>
                  <a:cubicBezTo>
                    <a:pt x="4656" y="2463"/>
                    <a:pt x="5067" y="2368"/>
                    <a:pt x="5479" y="2209"/>
                  </a:cubicBezTo>
                  <a:close/>
                  <a:moveTo>
                    <a:pt x="6429" y="1576"/>
                  </a:moveTo>
                  <a:cubicBezTo>
                    <a:pt x="6872" y="2114"/>
                    <a:pt x="7126" y="2748"/>
                    <a:pt x="7189" y="3413"/>
                  </a:cubicBezTo>
                  <a:lnTo>
                    <a:pt x="6112" y="3413"/>
                  </a:lnTo>
                  <a:cubicBezTo>
                    <a:pt x="6081" y="2906"/>
                    <a:pt x="6017" y="2431"/>
                    <a:pt x="5891" y="1988"/>
                  </a:cubicBezTo>
                  <a:cubicBezTo>
                    <a:pt x="6081" y="1861"/>
                    <a:pt x="6271" y="1734"/>
                    <a:pt x="6429" y="1576"/>
                  </a:cubicBezTo>
                  <a:close/>
                  <a:moveTo>
                    <a:pt x="3769" y="3888"/>
                  </a:moveTo>
                  <a:lnTo>
                    <a:pt x="3769" y="4774"/>
                  </a:lnTo>
                  <a:cubicBezTo>
                    <a:pt x="3325" y="4806"/>
                    <a:pt x="2914" y="4901"/>
                    <a:pt x="2534" y="5091"/>
                  </a:cubicBezTo>
                  <a:cubicBezTo>
                    <a:pt x="2439" y="4711"/>
                    <a:pt x="2375" y="4299"/>
                    <a:pt x="2344" y="3888"/>
                  </a:cubicBezTo>
                  <a:close/>
                  <a:moveTo>
                    <a:pt x="5637" y="3888"/>
                  </a:moveTo>
                  <a:cubicBezTo>
                    <a:pt x="5637" y="4299"/>
                    <a:pt x="5574" y="4711"/>
                    <a:pt x="5447" y="5091"/>
                  </a:cubicBezTo>
                  <a:cubicBezTo>
                    <a:pt x="5067" y="4901"/>
                    <a:pt x="4656" y="4806"/>
                    <a:pt x="4244" y="4774"/>
                  </a:cubicBezTo>
                  <a:lnTo>
                    <a:pt x="4244" y="3888"/>
                  </a:lnTo>
                  <a:close/>
                  <a:moveTo>
                    <a:pt x="1900" y="3888"/>
                  </a:moveTo>
                  <a:cubicBezTo>
                    <a:pt x="1900" y="4394"/>
                    <a:pt x="1995" y="4870"/>
                    <a:pt x="2122" y="5313"/>
                  </a:cubicBezTo>
                  <a:cubicBezTo>
                    <a:pt x="1932" y="5408"/>
                    <a:pt x="1742" y="5566"/>
                    <a:pt x="1584" y="5693"/>
                  </a:cubicBezTo>
                  <a:cubicBezTo>
                    <a:pt x="1140" y="5186"/>
                    <a:pt x="855" y="4553"/>
                    <a:pt x="824" y="3888"/>
                  </a:cubicBezTo>
                  <a:close/>
                  <a:moveTo>
                    <a:pt x="7189" y="3888"/>
                  </a:moveTo>
                  <a:cubicBezTo>
                    <a:pt x="7126" y="4553"/>
                    <a:pt x="6872" y="5186"/>
                    <a:pt x="6429" y="5693"/>
                  </a:cubicBezTo>
                  <a:cubicBezTo>
                    <a:pt x="6271" y="5566"/>
                    <a:pt x="6081" y="5408"/>
                    <a:pt x="5891" y="5313"/>
                  </a:cubicBezTo>
                  <a:cubicBezTo>
                    <a:pt x="6017" y="4870"/>
                    <a:pt x="6081" y="4394"/>
                    <a:pt x="6112" y="3888"/>
                  </a:cubicBezTo>
                  <a:close/>
                  <a:moveTo>
                    <a:pt x="2280" y="5756"/>
                  </a:moveTo>
                  <a:cubicBezTo>
                    <a:pt x="2375" y="6041"/>
                    <a:pt x="2534" y="6326"/>
                    <a:pt x="2724" y="6580"/>
                  </a:cubicBezTo>
                  <a:cubicBezTo>
                    <a:pt x="2439" y="6421"/>
                    <a:pt x="2154" y="6263"/>
                    <a:pt x="1900" y="6041"/>
                  </a:cubicBezTo>
                  <a:cubicBezTo>
                    <a:pt x="2027" y="5946"/>
                    <a:pt x="2154" y="5851"/>
                    <a:pt x="2280" y="5756"/>
                  </a:cubicBezTo>
                  <a:close/>
                  <a:moveTo>
                    <a:pt x="5732" y="5756"/>
                  </a:moveTo>
                  <a:cubicBezTo>
                    <a:pt x="5859" y="5851"/>
                    <a:pt x="5986" y="5946"/>
                    <a:pt x="6112" y="6041"/>
                  </a:cubicBezTo>
                  <a:cubicBezTo>
                    <a:pt x="5859" y="6263"/>
                    <a:pt x="5574" y="6421"/>
                    <a:pt x="5289" y="6580"/>
                  </a:cubicBezTo>
                  <a:cubicBezTo>
                    <a:pt x="5447" y="6326"/>
                    <a:pt x="5606" y="6041"/>
                    <a:pt x="5732" y="5756"/>
                  </a:cubicBezTo>
                  <a:close/>
                  <a:moveTo>
                    <a:pt x="3769" y="5250"/>
                  </a:moveTo>
                  <a:lnTo>
                    <a:pt x="3769" y="6801"/>
                  </a:lnTo>
                  <a:cubicBezTo>
                    <a:pt x="3230" y="6643"/>
                    <a:pt x="2882" y="6041"/>
                    <a:pt x="2692" y="5535"/>
                  </a:cubicBezTo>
                  <a:cubicBezTo>
                    <a:pt x="3009" y="5376"/>
                    <a:pt x="3389" y="5281"/>
                    <a:pt x="3769" y="5250"/>
                  </a:cubicBezTo>
                  <a:close/>
                  <a:moveTo>
                    <a:pt x="4244" y="5250"/>
                  </a:moveTo>
                  <a:cubicBezTo>
                    <a:pt x="4624" y="5281"/>
                    <a:pt x="4972" y="5376"/>
                    <a:pt x="5321" y="5535"/>
                  </a:cubicBezTo>
                  <a:cubicBezTo>
                    <a:pt x="5131" y="6041"/>
                    <a:pt x="4751" y="6643"/>
                    <a:pt x="4244" y="6801"/>
                  </a:cubicBezTo>
                  <a:lnTo>
                    <a:pt x="4244" y="5250"/>
                  </a:lnTo>
                  <a:close/>
                  <a:moveTo>
                    <a:pt x="4006" y="0"/>
                  </a:moveTo>
                  <a:cubicBezTo>
                    <a:pt x="3072" y="0"/>
                    <a:pt x="2138" y="357"/>
                    <a:pt x="1425" y="1069"/>
                  </a:cubicBezTo>
                  <a:cubicBezTo>
                    <a:pt x="0" y="2494"/>
                    <a:pt x="0" y="4806"/>
                    <a:pt x="1425" y="6231"/>
                  </a:cubicBezTo>
                  <a:cubicBezTo>
                    <a:pt x="2138" y="6944"/>
                    <a:pt x="3072" y="7300"/>
                    <a:pt x="4006" y="7300"/>
                  </a:cubicBezTo>
                  <a:cubicBezTo>
                    <a:pt x="4941" y="7300"/>
                    <a:pt x="5875" y="6944"/>
                    <a:pt x="6587" y="6231"/>
                  </a:cubicBezTo>
                  <a:cubicBezTo>
                    <a:pt x="8012" y="4806"/>
                    <a:pt x="8012" y="2494"/>
                    <a:pt x="6587" y="1069"/>
                  </a:cubicBezTo>
                  <a:cubicBezTo>
                    <a:pt x="5875" y="357"/>
                    <a:pt x="4941" y="0"/>
                    <a:pt x="40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5"/>
          <p:cNvGrpSpPr/>
          <p:nvPr/>
        </p:nvGrpSpPr>
        <p:grpSpPr>
          <a:xfrm>
            <a:off x="6717087" y="950746"/>
            <a:ext cx="1013778" cy="643456"/>
            <a:chOff x="7450062" y="786471"/>
            <a:chExt cx="1013778" cy="643456"/>
          </a:xfrm>
        </p:grpSpPr>
        <p:sp>
          <p:nvSpPr>
            <p:cNvPr id="1219" name="Google Shape;1219;p25"/>
            <p:cNvSpPr/>
            <p:nvPr/>
          </p:nvSpPr>
          <p:spPr>
            <a:xfrm>
              <a:off x="7450062" y="786471"/>
              <a:ext cx="1013778" cy="643456"/>
            </a:xfrm>
            <a:custGeom>
              <a:rect b="b" l="l" r="r" t="t"/>
              <a:pathLst>
                <a:path extrusionOk="0" h="19478" w="30688">
                  <a:moveTo>
                    <a:pt x="2471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1" y="19477"/>
                  </a:cubicBezTo>
                  <a:lnTo>
                    <a:pt x="28218" y="19477"/>
                  </a:lnTo>
                  <a:cubicBezTo>
                    <a:pt x="29579" y="19477"/>
                    <a:pt x="30688" y="18369"/>
                    <a:pt x="30688" y="17007"/>
                  </a:cubicBezTo>
                  <a:lnTo>
                    <a:pt x="30688" y="2471"/>
                  </a:lnTo>
                  <a:cubicBezTo>
                    <a:pt x="30688" y="1109"/>
                    <a:pt x="29579" y="1"/>
                    <a:pt x="282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7734625" y="912004"/>
              <a:ext cx="443627" cy="515808"/>
            </a:xfrm>
            <a:custGeom>
              <a:rect b="b" l="l" r="r" t="t"/>
              <a:pathLst>
                <a:path extrusionOk="0" h="15614" w="13429">
                  <a:moveTo>
                    <a:pt x="6714" y="983"/>
                  </a:moveTo>
                  <a:cubicBezTo>
                    <a:pt x="8139" y="983"/>
                    <a:pt x="9280" y="2123"/>
                    <a:pt x="9280" y="3548"/>
                  </a:cubicBezTo>
                  <a:lnTo>
                    <a:pt x="9280" y="4150"/>
                  </a:lnTo>
                  <a:lnTo>
                    <a:pt x="4149" y="4150"/>
                  </a:lnTo>
                  <a:lnTo>
                    <a:pt x="4149" y="3548"/>
                  </a:lnTo>
                  <a:cubicBezTo>
                    <a:pt x="4149" y="2123"/>
                    <a:pt x="5321" y="983"/>
                    <a:pt x="6714" y="983"/>
                  </a:cubicBezTo>
                  <a:close/>
                  <a:moveTo>
                    <a:pt x="4149" y="5226"/>
                  </a:moveTo>
                  <a:cubicBezTo>
                    <a:pt x="4656" y="5416"/>
                    <a:pt x="4878" y="5860"/>
                    <a:pt x="4878" y="6335"/>
                  </a:cubicBezTo>
                  <a:cubicBezTo>
                    <a:pt x="4878" y="7000"/>
                    <a:pt x="4339" y="7570"/>
                    <a:pt x="3674" y="7570"/>
                  </a:cubicBezTo>
                  <a:cubicBezTo>
                    <a:pt x="3009" y="7570"/>
                    <a:pt x="2439" y="7031"/>
                    <a:pt x="2439" y="6335"/>
                  </a:cubicBezTo>
                  <a:cubicBezTo>
                    <a:pt x="2439" y="5860"/>
                    <a:pt x="2692" y="5416"/>
                    <a:pt x="3199" y="5226"/>
                  </a:cubicBezTo>
                  <a:lnTo>
                    <a:pt x="3199" y="6335"/>
                  </a:lnTo>
                  <a:cubicBezTo>
                    <a:pt x="3199" y="6620"/>
                    <a:pt x="3389" y="6841"/>
                    <a:pt x="3674" y="6841"/>
                  </a:cubicBezTo>
                  <a:cubicBezTo>
                    <a:pt x="3927" y="6841"/>
                    <a:pt x="4149" y="6620"/>
                    <a:pt x="4149" y="6335"/>
                  </a:cubicBezTo>
                  <a:lnTo>
                    <a:pt x="4149" y="5226"/>
                  </a:lnTo>
                  <a:close/>
                  <a:moveTo>
                    <a:pt x="10261" y="5226"/>
                  </a:moveTo>
                  <a:cubicBezTo>
                    <a:pt x="10736" y="5416"/>
                    <a:pt x="10990" y="5860"/>
                    <a:pt x="10990" y="6335"/>
                  </a:cubicBezTo>
                  <a:cubicBezTo>
                    <a:pt x="10990" y="7000"/>
                    <a:pt x="10451" y="7570"/>
                    <a:pt x="9755" y="7570"/>
                  </a:cubicBezTo>
                  <a:cubicBezTo>
                    <a:pt x="9089" y="7570"/>
                    <a:pt x="8551" y="7031"/>
                    <a:pt x="8551" y="6335"/>
                  </a:cubicBezTo>
                  <a:cubicBezTo>
                    <a:pt x="8551" y="5860"/>
                    <a:pt x="8804" y="5416"/>
                    <a:pt x="9280" y="5226"/>
                  </a:cubicBezTo>
                  <a:lnTo>
                    <a:pt x="9280" y="6335"/>
                  </a:lnTo>
                  <a:cubicBezTo>
                    <a:pt x="9280" y="6620"/>
                    <a:pt x="9501" y="6841"/>
                    <a:pt x="9755" y="6841"/>
                  </a:cubicBezTo>
                  <a:cubicBezTo>
                    <a:pt x="10040" y="6841"/>
                    <a:pt x="10261" y="6620"/>
                    <a:pt x="10261" y="6335"/>
                  </a:cubicBezTo>
                  <a:lnTo>
                    <a:pt x="10261" y="5226"/>
                  </a:lnTo>
                  <a:close/>
                  <a:moveTo>
                    <a:pt x="6714" y="1"/>
                  </a:moveTo>
                  <a:cubicBezTo>
                    <a:pt x="4783" y="1"/>
                    <a:pt x="3199" y="1584"/>
                    <a:pt x="3199" y="3548"/>
                  </a:cubicBezTo>
                  <a:lnTo>
                    <a:pt x="3199" y="4150"/>
                  </a:lnTo>
                  <a:lnTo>
                    <a:pt x="982" y="4150"/>
                  </a:lnTo>
                  <a:cubicBezTo>
                    <a:pt x="919" y="4150"/>
                    <a:pt x="856" y="4181"/>
                    <a:pt x="856" y="4245"/>
                  </a:cubicBezTo>
                  <a:lnTo>
                    <a:pt x="0" y="15487"/>
                  </a:lnTo>
                  <a:cubicBezTo>
                    <a:pt x="0" y="15519"/>
                    <a:pt x="32" y="15550"/>
                    <a:pt x="32" y="15550"/>
                  </a:cubicBezTo>
                  <a:cubicBezTo>
                    <a:pt x="64" y="15582"/>
                    <a:pt x="95" y="15614"/>
                    <a:pt x="127" y="15614"/>
                  </a:cubicBezTo>
                  <a:lnTo>
                    <a:pt x="13301" y="15614"/>
                  </a:lnTo>
                  <a:cubicBezTo>
                    <a:pt x="13333" y="15614"/>
                    <a:pt x="13365" y="15582"/>
                    <a:pt x="13396" y="15550"/>
                  </a:cubicBezTo>
                  <a:cubicBezTo>
                    <a:pt x="13428" y="15550"/>
                    <a:pt x="13428" y="15519"/>
                    <a:pt x="13428" y="15487"/>
                  </a:cubicBezTo>
                  <a:lnTo>
                    <a:pt x="12573" y="4245"/>
                  </a:lnTo>
                  <a:cubicBezTo>
                    <a:pt x="12573" y="4181"/>
                    <a:pt x="12510" y="4150"/>
                    <a:pt x="12446" y="4150"/>
                  </a:cubicBezTo>
                  <a:lnTo>
                    <a:pt x="10261" y="4150"/>
                  </a:lnTo>
                  <a:lnTo>
                    <a:pt x="10261" y="3548"/>
                  </a:lnTo>
                  <a:cubicBezTo>
                    <a:pt x="10261" y="1584"/>
                    <a:pt x="8678" y="1"/>
                    <a:pt x="671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7545268" y="1049066"/>
              <a:ext cx="333753" cy="330879"/>
            </a:xfrm>
            <a:custGeom>
              <a:rect b="b" l="l" r="r" t="t"/>
              <a:pathLst>
                <a:path extrusionOk="0" h="10016" w="10103">
                  <a:moveTo>
                    <a:pt x="7728" y="1742"/>
                  </a:moveTo>
                  <a:cubicBezTo>
                    <a:pt x="8076" y="1742"/>
                    <a:pt x="8361" y="2027"/>
                    <a:pt x="8361" y="2376"/>
                  </a:cubicBezTo>
                  <a:cubicBezTo>
                    <a:pt x="8361" y="2724"/>
                    <a:pt x="8076" y="3009"/>
                    <a:pt x="7728" y="3009"/>
                  </a:cubicBezTo>
                  <a:cubicBezTo>
                    <a:pt x="7379" y="3009"/>
                    <a:pt x="7063" y="2724"/>
                    <a:pt x="7063" y="2376"/>
                  </a:cubicBezTo>
                  <a:cubicBezTo>
                    <a:pt x="7063" y="2027"/>
                    <a:pt x="7379" y="1742"/>
                    <a:pt x="7728" y="1742"/>
                  </a:cubicBezTo>
                  <a:close/>
                  <a:moveTo>
                    <a:pt x="5637" y="1"/>
                  </a:moveTo>
                  <a:cubicBezTo>
                    <a:pt x="5416" y="1"/>
                    <a:pt x="5194" y="96"/>
                    <a:pt x="5036" y="254"/>
                  </a:cubicBezTo>
                  <a:lnTo>
                    <a:pt x="349" y="4941"/>
                  </a:lnTo>
                  <a:cubicBezTo>
                    <a:pt x="0" y="5289"/>
                    <a:pt x="0" y="5828"/>
                    <a:pt x="349" y="6144"/>
                  </a:cubicBezTo>
                  <a:lnTo>
                    <a:pt x="3927" y="9755"/>
                  </a:lnTo>
                  <a:cubicBezTo>
                    <a:pt x="4102" y="9929"/>
                    <a:pt x="4323" y="10016"/>
                    <a:pt x="4545" y="10016"/>
                  </a:cubicBezTo>
                  <a:cubicBezTo>
                    <a:pt x="4767" y="10016"/>
                    <a:pt x="4988" y="9929"/>
                    <a:pt x="5162" y="9755"/>
                  </a:cubicBezTo>
                  <a:lnTo>
                    <a:pt x="9849" y="5068"/>
                  </a:lnTo>
                  <a:cubicBezTo>
                    <a:pt x="10008" y="4909"/>
                    <a:pt x="10103" y="4688"/>
                    <a:pt x="10103" y="4466"/>
                  </a:cubicBezTo>
                  <a:lnTo>
                    <a:pt x="10103" y="887"/>
                  </a:lnTo>
                  <a:cubicBezTo>
                    <a:pt x="10071" y="412"/>
                    <a:pt x="9691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7710576" y="1066839"/>
              <a:ext cx="192528" cy="317565"/>
            </a:xfrm>
            <a:custGeom>
              <a:rect b="b" l="l" r="r" t="t"/>
              <a:pathLst>
                <a:path extrusionOk="0" h="9613" w="5828">
                  <a:moveTo>
                    <a:pt x="4972" y="1"/>
                  </a:moveTo>
                  <a:lnTo>
                    <a:pt x="4972" y="4023"/>
                  </a:lnTo>
                  <a:cubicBezTo>
                    <a:pt x="4972" y="4213"/>
                    <a:pt x="4909" y="4403"/>
                    <a:pt x="4750" y="4530"/>
                  </a:cubicBezTo>
                  <a:lnTo>
                    <a:pt x="0" y="9312"/>
                  </a:lnTo>
                  <a:lnTo>
                    <a:pt x="63" y="9375"/>
                  </a:lnTo>
                  <a:cubicBezTo>
                    <a:pt x="238" y="9533"/>
                    <a:pt x="459" y="9612"/>
                    <a:pt x="681" y="9612"/>
                  </a:cubicBezTo>
                  <a:cubicBezTo>
                    <a:pt x="903" y="9612"/>
                    <a:pt x="1124" y="9533"/>
                    <a:pt x="1299" y="9375"/>
                  </a:cubicBezTo>
                  <a:lnTo>
                    <a:pt x="5574" y="5068"/>
                  </a:lnTo>
                  <a:cubicBezTo>
                    <a:pt x="5764" y="4910"/>
                    <a:pt x="5827" y="4688"/>
                    <a:pt x="5827" y="4466"/>
                  </a:cubicBezTo>
                  <a:lnTo>
                    <a:pt x="5827" y="888"/>
                  </a:lnTo>
                  <a:cubicBezTo>
                    <a:pt x="5827" y="413"/>
                    <a:pt x="5447" y="1"/>
                    <a:pt x="497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7626865" y="1145330"/>
              <a:ext cx="150673" cy="149616"/>
            </a:xfrm>
            <a:custGeom>
              <a:rect b="b" l="l" r="r" t="t"/>
              <a:pathLst>
                <a:path extrusionOk="0" h="4529" w="4561">
                  <a:moveTo>
                    <a:pt x="1683" y="990"/>
                  </a:moveTo>
                  <a:cubicBezTo>
                    <a:pt x="1861" y="990"/>
                    <a:pt x="2043" y="1061"/>
                    <a:pt x="2186" y="1204"/>
                  </a:cubicBezTo>
                  <a:cubicBezTo>
                    <a:pt x="2439" y="1457"/>
                    <a:pt x="2439" y="1900"/>
                    <a:pt x="2186" y="2185"/>
                  </a:cubicBezTo>
                  <a:cubicBezTo>
                    <a:pt x="2043" y="2328"/>
                    <a:pt x="1869" y="2399"/>
                    <a:pt x="1695" y="2399"/>
                  </a:cubicBezTo>
                  <a:cubicBezTo>
                    <a:pt x="1521" y="2399"/>
                    <a:pt x="1346" y="2328"/>
                    <a:pt x="1204" y="2185"/>
                  </a:cubicBezTo>
                  <a:cubicBezTo>
                    <a:pt x="951" y="1900"/>
                    <a:pt x="951" y="1457"/>
                    <a:pt x="1204" y="1204"/>
                  </a:cubicBezTo>
                  <a:cubicBezTo>
                    <a:pt x="1331" y="1061"/>
                    <a:pt x="1505" y="990"/>
                    <a:pt x="1683" y="990"/>
                  </a:cubicBezTo>
                  <a:close/>
                  <a:moveTo>
                    <a:pt x="1711" y="2724"/>
                  </a:moveTo>
                  <a:cubicBezTo>
                    <a:pt x="1774" y="2724"/>
                    <a:pt x="1837" y="2787"/>
                    <a:pt x="1837" y="2882"/>
                  </a:cubicBezTo>
                  <a:lnTo>
                    <a:pt x="1837" y="3262"/>
                  </a:lnTo>
                  <a:cubicBezTo>
                    <a:pt x="1837" y="3347"/>
                    <a:pt x="1767" y="3403"/>
                    <a:pt x="1692" y="3403"/>
                  </a:cubicBezTo>
                  <a:cubicBezTo>
                    <a:pt x="1654" y="3403"/>
                    <a:pt x="1616" y="3389"/>
                    <a:pt x="1584" y="3357"/>
                  </a:cubicBezTo>
                  <a:lnTo>
                    <a:pt x="1204" y="2977"/>
                  </a:lnTo>
                  <a:cubicBezTo>
                    <a:pt x="1109" y="2882"/>
                    <a:pt x="1172" y="2724"/>
                    <a:pt x="1299" y="2724"/>
                  </a:cubicBezTo>
                  <a:close/>
                  <a:moveTo>
                    <a:pt x="2855" y="2185"/>
                  </a:moveTo>
                  <a:cubicBezTo>
                    <a:pt x="3033" y="2185"/>
                    <a:pt x="3215" y="2249"/>
                    <a:pt x="3357" y="2375"/>
                  </a:cubicBezTo>
                  <a:cubicBezTo>
                    <a:pt x="3643" y="2660"/>
                    <a:pt x="3643" y="3104"/>
                    <a:pt x="3357" y="3357"/>
                  </a:cubicBezTo>
                  <a:cubicBezTo>
                    <a:pt x="3231" y="3500"/>
                    <a:pt x="3057" y="3571"/>
                    <a:pt x="2878" y="3571"/>
                  </a:cubicBezTo>
                  <a:cubicBezTo>
                    <a:pt x="2700" y="3571"/>
                    <a:pt x="2518" y="3500"/>
                    <a:pt x="2376" y="3357"/>
                  </a:cubicBezTo>
                  <a:cubicBezTo>
                    <a:pt x="2122" y="3104"/>
                    <a:pt x="2122" y="2660"/>
                    <a:pt x="2376" y="2375"/>
                  </a:cubicBezTo>
                  <a:cubicBezTo>
                    <a:pt x="2502" y="2249"/>
                    <a:pt x="2677" y="2185"/>
                    <a:pt x="2855" y="2185"/>
                  </a:cubicBezTo>
                  <a:close/>
                  <a:moveTo>
                    <a:pt x="2471" y="0"/>
                  </a:moveTo>
                  <a:cubicBezTo>
                    <a:pt x="1774" y="0"/>
                    <a:pt x="1141" y="349"/>
                    <a:pt x="729" y="950"/>
                  </a:cubicBezTo>
                  <a:cubicBezTo>
                    <a:pt x="571" y="1014"/>
                    <a:pt x="444" y="1140"/>
                    <a:pt x="381" y="1299"/>
                  </a:cubicBezTo>
                  <a:cubicBezTo>
                    <a:pt x="222" y="1584"/>
                    <a:pt x="254" y="1964"/>
                    <a:pt x="539" y="2280"/>
                  </a:cubicBezTo>
                  <a:lnTo>
                    <a:pt x="127" y="2660"/>
                  </a:lnTo>
                  <a:cubicBezTo>
                    <a:pt x="32" y="2787"/>
                    <a:pt x="1" y="2945"/>
                    <a:pt x="64" y="3104"/>
                  </a:cubicBezTo>
                  <a:cubicBezTo>
                    <a:pt x="96" y="3199"/>
                    <a:pt x="127" y="3294"/>
                    <a:pt x="191" y="3389"/>
                  </a:cubicBezTo>
                  <a:lnTo>
                    <a:pt x="412" y="3167"/>
                  </a:lnTo>
                  <a:cubicBezTo>
                    <a:pt x="444" y="3135"/>
                    <a:pt x="484" y="3120"/>
                    <a:pt x="523" y="3120"/>
                  </a:cubicBezTo>
                  <a:cubicBezTo>
                    <a:pt x="563" y="3120"/>
                    <a:pt x="602" y="3135"/>
                    <a:pt x="634" y="3167"/>
                  </a:cubicBezTo>
                  <a:cubicBezTo>
                    <a:pt x="666" y="3199"/>
                    <a:pt x="666" y="3294"/>
                    <a:pt x="634" y="3357"/>
                  </a:cubicBezTo>
                  <a:lnTo>
                    <a:pt x="349" y="3642"/>
                  </a:lnTo>
                  <a:cubicBezTo>
                    <a:pt x="381" y="3705"/>
                    <a:pt x="444" y="3769"/>
                    <a:pt x="507" y="3864"/>
                  </a:cubicBezTo>
                  <a:lnTo>
                    <a:pt x="824" y="3547"/>
                  </a:lnTo>
                  <a:cubicBezTo>
                    <a:pt x="840" y="3515"/>
                    <a:pt x="871" y="3500"/>
                    <a:pt x="907" y="3500"/>
                  </a:cubicBezTo>
                  <a:cubicBezTo>
                    <a:pt x="943" y="3500"/>
                    <a:pt x="982" y="3515"/>
                    <a:pt x="1014" y="3547"/>
                  </a:cubicBezTo>
                  <a:cubicBezTo>
                    <a:pt x="1077" y="3610"/>
                    <a:pt x="1077" y="3674"/>
                    <a:pt x="1014" y="3737"/>
                  </a:cubicBezTo>
                  <a:lnTo>
                    <a:pt x="697" y="4054"/>
                  </a:lnTo>
                  <a:cubicBezTo>
                    <a:pt x="761" y="4117"/>
                    <a:pt x="856" y="4180"/>
                    <a:pt x="919" y="4212"/>
                  </a:cubicBezTo>
                  <a:lnTo>
                    <a:pt x="1204" y="3927"/>
                  </a:lnTo>
                  <a:cubicBezTo>
                    <a:pt x="1231" y="3900"/>
                    <a:pt x="1263" y="3891"/>
                    <a:pt x="1294" y="3891"/>
                  </a:cubicBezTo>
                  <a:cubicBezTo>
                    <a:pt x="1336" y="3891"/>
                    <a:pt x="1376" y="3909"/>
                    <a:pt x="1394" y="3927"/>
                  </a:cubicBezTo>
                  <a:cubicBezTo>
                    <a:pt x="1457" y="3990"/>
                    <a:pt x="1457" y="4085"/>
                    <a:pt x="1394" y="4117"/>
                  </a:cubicBezTo>
                  <a:lnTo>
                    <a:pt x="1172" y="4370"/>
                  </a:lnTo>
                  <a:cubicBezTo>
                    <a:pt x="1267" y="4434"/>
                    <a:pt x="1362" y="4465"/>
                    <a:pt x="1457" y="4497"/>
                  </a:cubicBezTo>
                  <a:cubicBezTo>
                    <a:pt x="1510" y="4518"/>
                    <a:pt x="1563" y="4529"/>
                    <a:pt x="1615" y="4529"/>
                  </a:cubicBezTo>
                  <a:cubicBezTo>
                    <a:pt x="1718" y="4529"/>
                    <a:pt x="1816" y="4487"/>
                    <a:pt x="1901" y="4402"/>
                  </a:cubicBezTo>
                  <a:lnTo>
                    <a:pt x="2281" y="4022"/>
                  </a:lnTo>
                  <a:cubicBezTo>
                    <a:pt x="2493" y="4196"/>
                    <a:pt x="2705" y="4275"/>
                    <a:pt x="2903" y="4275"/>
                  </a:cubicBezTo>
                  <a:cubicBezTo>
                    <a:pt x="3030" y="4275"/>
                    <a:pt x="3151" y="4242"/>
                    <a:pt x="3262" y="4180"/>
                  </a:cubicBezTo>
                  <a:cubicBezTo>
                    <a:pt x="3421" y="4117"/>
                    <a:pt x="3547" y="3959"/>
                    <a:pt x="3611" y="3832"/>
                  </a:cubicBezTo>
                  <a:cubicBezTo>
                    <a:pt x="4213" y="3420"/>
                    <a:pt x="4561" y="2787"/>
                    <a:pt x="4561" y="2090"/>
                  </a:cubicBezTo>
                  <a:cubicBezTo>
                    <a:pt x="4561" y="1520"/>
                    <a:pt x="4339" y="1014"/>
                    <a:pt x="3959" y="602"/>
                  </a:cubicBezTo>
                  <a:cubicBezTo>
                    <a:pt x="3547" y="222"/>
                    <a:pt x="3041" y="0"/>
                    <a:pt x="247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8085093" y="1169380"/>
              <a:ext cx="312841" cy="205081"/>
            </a:xfrm>
            <a:custGeom>
              <a:rect b="b" l="l" r="r" t="t"/>
              <a:pathLst>
                <a:path extrusionOk="0" h="6208" w="9470">
                  <a:moveTo>
                    <a:pt x="824" y="1"/>
                  </a:moveTo>
                  <a:cubicBezTo>
                    <a:pt x="381" y="1"/>
                    <a:pt x="1" y="381"/>
                    <a:pt x="1" y="824"/>
                  </a:cubicBezTo>
                  <a:lnTo>
                    <a:pt x="1" y="5384"/>
                  </a:lnTo>
                  <a:cubicBezTo>
                    <a:pt x="1" y="5859"/>
                    <a:pt x="381" y="6208"/>
                    <a:pt x="824" y="6208"/>
                  </a:cubicBezTo>
                  <a:lnTo>
                    <a:pt x="8646" y="6208"/>
                  </a:lnTo>
                  <a:cubicBezTo>
                    <a:pt x="9090" y="6208"/>
                    <a:pt x="9470" y="5859"/>
                    <a:pt x="9470" y="5384"/>
                  </a:cubicBezTo>
                  <a:lnTo>
                    <a:pt x="9470" y="824"/>
                  </a:lnTo>
                  <a:cubicBezTo>
                    <a:pt x="9470" y="381"/>
                    <a:pt x="9090" y="1"/>
                    <a:pt x="8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5"/>
            <p:cNvSpPr/>
            <p:nvPr/>
          </p:nvSpPr>
          <p:spPr>
            <a:xfrm>
              <a:off x="8197049" y="1278197"/>
              <a:ext cx="171584" cy="28278"/>
            </a:xfrm>
            <a:custGeom>
              <a:rect b="b" l="l" r="r" t="t"/>
              <a:pathLst>
                <a:path extrusionOk="0" h="856" w="5194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lnTo>
                    <a:pt x="0" y="570"/>
                  </a:lnTo>
                  <a:cubicBezTo>
                    <a:pt x="0" y="728"/>
                    <a:pt x="127" y="855"/>
                    <a:pt x="285" y="855"/>
                  </a:cubicBezTo>
                  <a:lnTo>
                    <a:pt x="4909" y="855"/>
                  </a:lnTo>
                  <a:cubicBezTo>
                    <a:pt x="5067" y="855"/>
                    <a:pt x="5194" y="728"/>
                    <a:pt x="5194" y="570"/>
                  </a:cubicBezTo>
                  <a:lnTo>
                    <a:pt x="5194" y="285"/>
                  </a:lnTo>
                  <a:cubicBezTo>
                    <a:pt x="5194" y="127"/>
                    <a:pt x="5067" y="0"/>
                    <a:pt x="490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5"/>
            <p:cNvSpPr/>
            <p:nvPr/>
          </p:nvSpPr>
          <p:spPr>
            <a:xfrm>
              <a:off x="8197049" y="1201820"/>
              <a:ext cx="37693" cy="9448"/>
            </a:xfrm>
            <a:custGeom>
              <a:rect b="b" l="l" r="r" t="t"/>
              <a:pathLst>
                <a:path extrusionOk="0" h="286" w="1141">
                  <a:moveTo>
                    <a:pt x="95" y="0"/>
                  </a:moveTo>
                  <a:cubicBezTo>
                    <a:pt x="32" y="0"/>
                    <a:pt x="0" y="64"/>
                    <a:pt x="0" y="95"/>
                  </a:cubicBezTo>
                  <a:lnTo>
                    <a:pt x="0" y="190"/>
                  </a:lnTo>
                  <a:cubicBezTo>
                    <a:pt x="0" y="254"/>
                    <a:pt x="32" y="285"/>
                    <a:pt x="95" y="285"/>
                  </a:cubicBezTo>
                  <a:lnTo>
                    <a:pt x="1045" y="285"/>
                  </a:lnTo>
                  <a:cubicBezTo>
                    <a:pt x="1109" y="285"/>
                    <a:pt x="1140" y="254"/>
                    <a:pt x="1140" y="190"/>
                  </a:cubicBezTo>
                  <a:lnTo>
                    <a:pt x="1140" y="95"/>
                  </a:lnTo>
                  <a:cubicBezTo>
                    <a:pt x="1140" y="64"/>
                    <a:pt x="1109" y="0"/>
                    <a:pt x="10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5"/>
            <p:cNvSpPr/>
            <p:nvPr/>
          </p:nvSpPr>
          <p:spPr>
            <a:xfrm>
              <a:off x="8197049" y="1325272"/>
              <a:ext cx="104655" cy="9448"/>
            </a:xfrm>
            <a:custGeom>
              <a:rect b="b" l="l" r="r" t="t"/>
              <a:pathLst>
                <a:path extrusionOk="0" h="286" w="3168">
                  <a:moveTo>
                    <a:pt x="95" y="0"/>
                  </a:moveTo>
                  <a:cubicBezTo>
                    <a:pt x="32" y="0"/>
                    <a:pt x="0" y="64"/>
                    <a:pt x="0" y="95"/>
                  </a:cubicBezTo>
                  <a:lnTo>
                    <a:pt x="0" y="190"/>
                  </a:lnTo>
                  <a:cubicBezTo>
                    <a:pt x="0" y="254"/>
                    <a:pt x="32" y="285"/>
                    <a:pt x="95" y="285"/>
                  </a:cubicBezTo>
                  <a:lnTo>
                    <a:pt x="3040" y="285"/>
                  </a:lnTo>
                  <a:cubicBezTo>
                    <a:pt x="3104" y="285"/>
                    <a:pt x="3167" y="254"/>
                    <a:pt x="3167" y="190"/>
                  </a:cubicBezTo>
                  <a:lnTo>
                    <a:pt x="3167" y="95"/>
                  </a:lnTo>
                  <a:cubicBezTo>
                    <a:pt x="3167" y="64"/>
                    <a:pt x="3104" y="0"/>
                    <a:pt x="30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8119615" y="1195543"/>
              <a:ext cx="39807" cy="146477"/>
            </a:xfrm>
            <a:custGeom>
              <a:rect b="b" l="l" r="r" t="t"/>
              <a:pathLst>
                <a:path extrusionOk="0" h="4434" w="1205">
                  <a:moveTo>
                    <a:pt x="602" y="0"/>
                  </a:moveTo>
                  <a:cubicBezTo>
                    <a:pt x="286" y="0"/>
                    <a:pt x="32" y="222"/>
                    <a:pt x="32" y="475"/>
                  </a:cubicBezTo>
                  <a:lnTo>
                    <a:pt x="32" y="2344"/>
                  </a:lnTo>
                  <a:cubicBezTo>
                    <a:pt x="32" y="2629"/>
                    <a:pt x="286" y="2819"/>
                    <a:pt x="602" y="2819"/>
                  </a:cubicBezTo>
                  <a:cubicBezTo>
                    <a:pt x="919" y="2819"/>
                    <a:pt x="1172" y="2629"/>
                    <a:pt x="1172" y="2344"/>
                  </a:cubicBezTo>
                  <a:lnTo>
                    <a:pt x="1172" y="475"/>
                  </a:lnTo>
                  <a:cubicBezTo>
                    <a:pt x="1172" y="222"/>
                    <a:pt x="919" y="0"/>
                    <a:pt x="602" y="0"/>
                  </a:cubicBezTo>
                  <a:close/>
                  <a:moveTo>
                    <a:pt x="602" y="3230"/>
                  </a:moveTo>
                  <a:cubicBezTo>
                    <a:pt x="286" y="3230"/>
                    <a:pt x="1" y="3484"/>
                    <a:pt x="1" y="3832"/>
                  </a:cubicBezTo>
                  <a:cubicBezTo>
                    <a:pt x="1" y="4149"/>
                    <a:pt x="254" y="4434"/>
                    <a:pt x="602" y="4434"/>
                  </a:cubicBezTo>
                  <a:cubicBezTo>
                    <a:pt x="919" y="4434"/>
                    <a:pt x="1204" y="4149"/>
                    <a:pt x="1204" y="3832"/>
                  </a:cubicBezTo>
                  <a:cubicBezTo>
                    <a:pt x="1204" y="3516"/>
                    <a:pt x="919" y="3230"/>
                    <a:pt x="602" y="323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9" name="Google Shape;1229;p25"/>
          <p:cNvGrpSpPr/>
          <p:nvPr/>
        </p:nvGrpSpPr>
        <p:grpSpPr>
          <a:xfrm>
            <a:off x="6717087" y="2296129"/>
            <a:ext cx="1013778" cy="643456"/>
            <a:chOff x="7450062" y="2131854"/>
            <a:chExt cx="1013778" cy="643456"/>
          </a:xfrm>
        </p:grpSpPr>
        <p:sp>
          <p:nvSpPr>
            <p:cNvPr id="1230" name="Google Shape;1230;p25"/>
            <p:cNvSpPr/>
            <p:nvPr/>
          </p:nvSpPr>
          <p:spPr>
            <a:xfrm>
              <a:off x="7450062" y="2131854"/>
              <a:ext cx="1013778" cy="643456"/>
            </a:xfrm>
            <a:custGeom>
              <a:rect b="b" l="l" r="r" t="t"/>
              <a:pathLst>
                <a:path extrusionOk="0" h="19478" w="30688">
                  <a:moveTo>
                    <a:pt x="2471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1" y="19477"/>
                  </a:cubicBezTo>
                  <a:lnTo>
                    <a:pt x="28218" y="19477"/>
                  </a:lnTo>
                  <a:cubicBezTo>
                    <a:pt x="29579" y="19477"/>
                    <a:pt x="30688" y="18369"/>
                    <a:pt x="30688" y="17007"/>
                  </a:cubicBezTo>
                  <a:lnTo>
                    <a:pt x="30688" y="2471"/>
                  </a:lnTo>
                  <a:cubicBezTo>
                    <a:pt x="30688" y="1109"/>
                    <a:pt x="29579" y="1"/>
                    <a:pt x="282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7631060" y="2416418"/>
              <a:ext cx="650756" cy="353640"/>
            </a:xfrm>
            <a:custGeom>
              <a:rect b="b" l="l" r="r" t="t"/>
              <a:pathLst>
                <a:path extrusionOk="0" h="10705" w="19699">
                  <a:moveTo>
                    <a:pt x="4054" y="1"/>
                  </a:moveTo>
                  <a:cubicBezTo>
                    <a:pt x="3294" y="1"/>
                    <a:pt x="2629" y="508"/>
                    <a:pt x="2439" y="1236"/>
                  </a:cubicBezTo>
                  <a:cubicBezTo>
                    <a:pt x="2439" y="1236"/>
                    <a:pt x="2439" y="1268"/>
                    <a:pt x="2439" y="1268"/>
                  </a:cubicBezTo>
                  <a:lnTo>
                    <a:pt x="32" y="9407"/>
                  </a:lnTo>
                  <a:cubicBezTo>
                    <a:pt x="0" y="9502"/>
                    <a:pt x="0" y="9597"/>
                    <a:pt x="32" y="9660"/>
                  </a:cubicBezTo>
                  <a:cubicBezTo>
                    <a:pt x="285" y="10293"/>
                    <a:pt x="887" y="10705"/>
                    <a:pt x="1584" y="10705"/>
                  </a:cubicBezTo>
                  <a:lnTo>
                    <a:pt x="15581" y="10705"/>
                  </a:lnTo>
                  <a:cubicBezTo>
                    <a:pt x="16310" y="10705"/>
                    <a:pt x="16943" y="10230"/>
                    <a:pt x="17165" y="9502"/>
                  </a:cubicBezTo>
                  <a:cubicBezTo>
                    <a:pt x="17165" y="9502"/>
                    <a:pt x="17165" y="9502"/>
                    <a:pt x="17165" y="9470"/>
                  </a:cubicBezTo>
                  <a:lnTo>
                    <a:pt x="19603" y="2154"/>
                  </a:lnTo>
                  <a:cubicBezTo>
                    <a:pt x="19603" y="2123"/>
                    <a:pt x="19603" y="2091"/>
                    <a:pt x="19635" y="2091"/>
                  </a:cubicBezTo>
                  <a:cubicBezTo>
                    <a:pt x="19667" y="1933"/>
                    <a:pt x="19698" y="1774"/>
                    <a:pt x="19698" y="1648"/>
                  </a:cubicBezTo>
                  <a:cubicBezTo>
                    <a:pt x="19698" y="729"/>
                    <a:pt x="18970" y="1"/>
                    <a:pt x="1805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7654053" y="2314934"/>
              <a:ext cx="534638" cy="326452"/>
            </a:xfrm>
            <a:custGeom>
              <a:rect b="b" l="l" r="r" t="t"/>
              <a:pathLst>
                <a:path extrusionOk="0" h="9882" w="16184">
                  <a:moveTo>
                    <a:pt x="1553" y="1"/>
                  </a:moveTo>
                  <a:cubicBezTo>
                    <a:pt x="698" y="1"/>
                    <a:pt x="1" y="698"/>
                    <a:pt x="1" y="1553"/>
                  </a:cubicBezTo>
                  <a:lnTo>
                    <a:pt x="1" y="7633"/>
                  </a:lnTo>
                  <a:cubicBezTo>
                    <a:pt x="1" y="7823"/>
                    <a:pt x="33" y="9090"/>
                    <a:pt x="33" y="9882"/>
                  </a:cubicBezTo>
                  <a:cubicBezTo>
                    <a:pt x="64" y="9882"/>
                    <a:pt x="761" y="7697"/>
                    <a:pt x="824" y="7538"/>
                  </a:cubicBezTo>
                  <a:lnTo>
                    <a:pt x="1616" y="4846"/>
                  </a:lnTo>
                  <a:cubicBezTo>
                    <a:pt x="1616" y="4846"/>
                    <a:pt x="1616" y="4846"/>
                    <a:pt x="1616" y="4815"/>
                  </a:cubicBezTo>
                  <a:cubicBezTo>
                    <a:pt x="1901" y="3801"/>
                    <a:pt x="2820" y="3105"/>
                    <a:pt x="3865" y="3105"/>
                  </a:cubicBezTo>
                  <a:lnTo>
                    <a:pt x="16184" y="3105"/>
                  </a:lnTo>
                  <a:cubicBezTo>
                    <a:pt x="16184" y="2851"/>
                    <a:pt x="16184" y="2693"/>
                    <a:pt x="16152" y="2566"/>
                  </a:cubicBezTo>
                  <a:cubicBezTo>
                    <a:pt x="15931" y="1964"/>
                    <a:pt x="15360" y="1553"/>
                    <a:pt x="14695" y="1553"/>
                  </a:cubicBezTo>
                  <a:lnTo>
                    <a:pt x="7507" y="1553"/>
                  </a:lnTo>
                  <a:lnTo>
                    <a:pt x="6081" y="128"/>
                  </a:lnTo>
                  <a:cubicBezTo>
                    <a:pt x="6018" y="33"/>
                    <a:pt x="5923" y="1"/>
                    <a:pt x="5796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7828775" y="2323325"/>
              <a:ext cx="273100" cy="273067"/>
            </a:xfrm>
            <a:custGeom>
              <a:rect b="b" l="l" r="r" t="t"/>
              <a:pathLst>
                <a:path extrusionOk="0" h="8266" w="8267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cubicBezTo>
                    <a:pt x="1" y="6429"/>
                    <a:pt x="1837" y="8266"/>
                    <a:pt x="4118" y="8266"/>
                  </a:cubicBezTo>
                  <a:cubicBezTo>
                    <a:pt x="6398" y="8266"/>
                    <a:pt x="8266" y="6429"/>
                    <a:pt x="8266" y="4117"/>
                  </a:cubicBezTo>
                  <a:cubicBezTo>
                    <a:pt x="8266" y="1837"/>
                    <a:pt x="6398" y="0"/>
                    <a:pt x="4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7902013" y="2386092"/>
              <a:ext cx="125566" cy="147270"/>
            </a:xfrm>
            <a:custGeom>
              <a:rect b="b" l="l" r="r" t="t"/>
              <a:pathLst>
                <a:path extrusionOk="0" h="4458" w="3801">
                  <a:moveTo>
                    <a:pt x="1426" y="0"/>
                  </a:moveTo>
                  <a:cubicBezTo>
                    <a:pt x="1267" y="0"/>
                    <a:pt x="1141" y="127"/>
                    <a:pt x="1141" y="285"/>
                  </a:cubicBezTo>
                  <a:lnTo>
                    <a:pt x="1141" y="1932"/>
                  </a:lnTo>
                  <a:lnTo>
                    <a:pt x="349" y="1932"/>
                  </a:lnTo>
                  <a:cubicBezTo>
                    <a:pt x="127" y="1932"/>
                    <a:pt x="1" y="2186"/>
                    <a:pt x="159" y="2376"/>
                  </a:cubicBezTo>
                  <a:lnTo>
                    <a:pt x="1679" y="4339"/>
                  </a:lnTo>
                  <a:cubicBezTo>
                    <a:pt x="1742" y="4418"/>
                    <a:pt x="1821" y="4458"/>
                    <a:pt x="1901" y="4458"/>
                  </a:cubicBezTo>
                  <a:cubicBezTo>
                    <a:pt x="1980" y="4458"/>
                    <a:pt x="2059" y="4418"/>
                    <a:pt x="2122" y="4339"/>
                  </a:cubicBezTo>
                  <a:lnTo>
                    <a:pt x="3674" y="2376"/>
                  </a:lnTo>
                  <a:cubicBezTo>
                    <a:pt x="3801" y="2186"/>
                    <a:pt x="3674" y="1932"/>
                    <a:pt x="3452" y="1932"/>
                  </a:cubicBezTo>
                  <a:lnTo>
                    <a:pt x="2661" y="1932"/>
                  </a:lnTo>
                  <a:lnTo>
                    <a:pt x="2661" y="285"/>
                  </a:lnTo>
                  <a:cubicBezTo>
                    <a:pt x="2661" y="127"/>
                    <a:pt x="2534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7487721" y="2228548"/>
              <a:ext cx="231245" cy="214430"/>
            </a:xfrm>
            <a:custGeom>
              <a:rect b="b" l="l" r="r" t="t"/>
              <a:pathLst>
                <a:path extrusionOk="0" h="6491" w="7000">
                  <a:moveTo>
                    <a:pt x="3486" y="0"/>
                  </a:moveTo>
                  <a:cubicBezTo>
                    <a:pt x="1935" y="0"/>
                    <a:pt x="572" y="1129"/>
                    <a:pt x="317" y="2711"/>
                  </a:cubicBezTo>
                  <a:cubicBezTo>
                    <a:pt x="1" y="4484"/>
                    <a:pt x="1204" y="6163"/>
                    <a:pt x="2977" y="6448"/>
                  </a:cubicBezTo>
                  <a:cubicBezTo>
                    <a:pt x="3156" y="6477"/>
                    <a:pt x="3334" y="6491"/>
                    <a:pt x="3510" y="6491"/>
                  </a:cubicBezTo>
                  <a:cubicBezTo>
                    <a:pt x="5075" y="6491"/>
                    <a:pt x="6458" y="5382"/>
                    <a:pt x="6714" y="3788"/>
                  </a:cubicBezTo>
                  <a:cubicBezTo>
                    <a:pt x="6999" y="2014"/>
                    <a:pt x="5828" y="336"/>
                    <a:pt x="4054" y="51"/>
                  </a:cubicBezTo>
                  <a:cubicBezTo>
                    <a:pt x="3863" y="17"/>
                    <a:pt x="3673" y="0"/>
                    <a:pt x="348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01211" y="2460784"/>
              <a:ext cx="231245" cy="214463"/>
            </a:xfrm>
            <a:custGeom>
              <a:rect b="b" l="l" r="r" t="t"/>
              <a:pathLst>
                <a:path extrusionOk="0" h="6492" w="7000">
                  <a:moveTo>
                    <a:pt x="3486" y="1"/>
                  </a:moveTo>
                  <a:cubicBezTo>
                    <a:pt x="1935" y="1"/>
                    <a:pt x="572" y="1129"/>
                    <a:pt x="318" y="2711"/>
                  </a:cubicBezTo>
                  <a:cubicBezTo>
                    <a:pt x="1" y="4453"/>
                    <a:pt x="1204" y="6132"/>
                    <a:pt x="2978" y="6448"/>
                  </a:cubicBezTo>
                  <a:cubicBezTo>
                    <a:pt x="3153" y="6477"/>
                    <a:pt x="3328" y="6491"/>
                    <a:pt x="3501" y="6491"/>
                  </a:cubicBezTo>
                  <a:cubicBezTo>
                    <a:pt x="5044" y="6491"/>
                    <a:pt x="6430" y="5383"/>
                    <a:pt x="6715" y="3788"/>
                  </a:cubicBezTo>
                  <a:cubicBezTo>
                    <a:pt x="7000" y="2015"/>
                    <a:pt x="5828" y="336"/>
                    <a:pt x="4055" y="51"/>
                  </a:cubicBezTo>
                  <a:cubicBezTo>
                    <a:pt x="3863" y="17"/>
                    <a:pt x="3673" y="1"/>
                    <a:pt x="34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7536911" y="2280016"/>
              <a:ext cx="127647" cy="116581"/>
            </a:xfrm>
            <a:custGeom>
              <a:rect b="b" l="l" r="r" t="t"/>
              <a:pathLst>
                <a:path extrusionOk="0" h="3529" w="3864">
                  <a:moveTo>
                    <a:pt x="1475" y="0"/>
                  </a:moveTo>
                  <a:cubicBezTo>
                    <a:pt x="1459" y="0"/>
                    <a:pt x="1442" y="4"/>
                    <a:pt x="1425" y="13"/>
                  </a:cubicBezTo>
                  <a:cubicBezTo>
                    <a:pt x="1393" y="45"/>
                    <a:pt x="1362" y="108"/>
                    <a:pt x="1393" y="171"/>
                  </a:cubicBezTo>
                  <a:lnTo>
                    <a:pt x="1457" y="361"/>
                  </a:lnTo>
                  <a:cubicBezTo>
                    <a:pt x="1235" y="393"/>
                    <a:pt x="1077" y="583"/>
                    <a:pt x="1077" y="836"/>
                  </a:cubicBezTo>
                  <a:lnTo>
                    <a:pt x="1077" y="868"/>
                  </a:lnTo>
                  <a:lnTo>
                    <a:pt x="950" y="868"/>
                  </a:lnTo>
                  <a:cubicBezTo>
                    <a:pt x="855" y="868"/>
                    <a:pt x="792" y="963"/>
                    <a:pt x="792" y="1058"/>
                  </a:cubicBezTo>
                  <a:lnTo>
                    <a:pt x="792" y="1153"/>
                  </a:lnTo>
                  <a:cubicBezTo>
                    <a:pt x="570" y="1121"/>
                    <a:pt x="412" y="900"/>
                    <a:pt x="412" y="678"/>
                  </a:cubicBezTo>
                  <a:lnTo>
                    <a:pt x="412" y="551"/>
                  </a:lnTo>
                  <a:cubicBezTo>
                    <a:pt x="412" y="488"/>
                    <a:pt x="348" y="425"/>
                    <a:pt x="285" y="425"/>
                  </a:cubicBezTo>
                  <a:cubicBezTo>
                    <a:pt x="222" y="425"/>
                    <a:pt x="190" y="488"/>
                    <a:pt x="190" y="551"/>
                  </a:cubicBezTo>
                  <a:lnTo>
                    <a:pt x="190" y="678"/>
                  </a:lnTo>
                  <a:cubicBezTo>
                    <a:pt x="190" y="1026"/>
                    <a:pt x="443" y="1343"/>
                    <a:pt x="792" y="1375"/>
                  </a:cubicBezTo>
                  <a:lnTo>
                    <a:pt x="792" y="1628"/>
                  </a:lnTo>
                  <a:lnTo>
                    <a:pt x="95" y="1628"/>
                  </a:lnTo>
                  <a:cubicBezTo>
                    <a:pt x="32" y="1628"/>
                    <a:pt x="0" y="1660"/>
                    <a:pt x="0" y="1723"/>
                  </a:cubicBezTo>
                  <a:cubicBezTo>
                    <a:pt x="0" y="1786"/>
                    <a:pt x="63" y="1850"/>
                    <a:pt x="95" y="1850"/>
                  </a:cubicBezTo>
                  <a:lnTo>
                    <a:pt x="792" y="1850"/>
                  </a:lnTo>
                  <a:lnTo>
                    <a:pt x="792" y="2071"/>
                  </a:lnTo>
                  <a:cubicBezTo>
                    <a:pt x="443" y="2135"/>
                    <a:pt x="190" y="2420"/>
                    <a:pt x="190" y="2768"/>
                  </a:cubicBezTo>
                  <a:lnTo>
                    <a:pt x="190" y="2926"/>
                  </a:lnTo>
                  <a:cubicBezTo>
                    <a:pt x="190" y="2990"/>
                    <a:pt x="222" y="3053"/>
                    <a:pt x="285" y="3053"/>
                  </a:cubicBezTo>
                  <a:cubicBezTo>
                    <a:pt x="348" y="3053"/>
                    <a:pt x="412" y="2990"/>
                    <a:pt x="412" y="2926"/>
                  </a:cubicBezTo>
                  <a:lnTo>
                    <a:pt x="412" y="2768"/>
                  </a:lnTo>
                  <a:cubicBezTo>
                    <a:pt x="412" y="2546"/>
                    <a:pt x="570" y="2356"/>
                    <a:pt x="792" y="2293"/>
                  </a:cubicBezTo>
                  <a:lnTo>
                    <a:pt x="792" y="2356"/>
                  </a:lnTo>
                  <a:cubicBezTo>
                    <a:pt x="792" y="3021"/>
                    <a:pt x="1298" y="3528"/>
                    <a:pt x="1932" y="3528"/>
                  </a:cubicBezTo>
                  <a:cubicBezTo>
                    <a:pt x="2565" y="3528"/>
                    <a:pt x="3104" y="3021"/>
                    <a:pt x="3104" y="2356"/>
                  </a:cubicBezTo>
                  <a:lnTo>
                    <a:pt x="3104" y="2293"/>
                  </a:lnTo>
                  <a:cubicBezTo>
                    <a:pt x="3294" y="2356"/>
                    <a:pt x="3452" y="2546"/>
                    <a:pt x="3452" y="2768"/>
                  </a:cubicBezTo>
                  <a:lnTo>
                    <a:pt x="3452" y="2926"/>
                  </a:lnTo>
                  <a:cubicBezTo>
                    <a:pt x="3452" y="2990"/>
                    <a:pt x="3515" y="3053"/>
                    <a:pt x="3579" y="3053"/>
                  </a:cubicBezTo>
                  <a:cubicBezTo>
                    <a:pt x="3642" y="3053"/>
                    <a:pt x="3674" y="2990"/>
                    <a:pt x="3674" y="2926"/>
                  </a:cubicBezTo>
                  <a:lnTo>
                    <a:pt x="3674" y="2768"/>
                  </a:lnTo>
                  <a:cubicBezTo>
                    <a:pt x="3674" y="2420"/>
                    <a:pt x="3420" y="2135"/>
                    <a:pt x="3072" y="2071"/>
                  </a:cubicBezTo>
                  <a:lnTo>
                    <a:pt x="3072" y="1850"/>
                  </a:lnTo>
                  <a:lnTo>
                    <a:pt x="3769" y="1850"/>
                  </a:lnTo>
                  <a:cubicBezTo>
                    <a:pt x="3832" y="1850"/>
                    <a:pt x="3864" y="1786"/>
                    <a:pt x="3864" y="1723"/>
                  </a:cubicBezTo>
                  <a:cubicBezTo>
                    <a:pt x="3864" y="1660"/>
                    <a:pt x="3800" y="1628"/>
                    <a:pt x="3737" y="1628"/>
                  </a:cubicBezTo>
                  <a:lnTo>
                    <a:pt x="3072" y="1628"/>
                  </a:lnTo>
                  <a:lnTo>
                    <a:pt x="3072" y="1375"/>
                  </a:lnTo>
                  <a:cubicBezTo>
                    <a:pt x="3420" y="1343"/>
                    <a:pt x="3674" y="1026"/>
                    <a:pt x="3674" y="678"/>
                  </a:cubicBezTo>
                  <a:lnTo>
                    <a:pt x="3674" y="551"/>
                  </a:lnTo>
                  <a:cubicBezTo>
                    <a:pt x="3674" y="488"/>
                    <a:pt x="3610" y="425"/>
                    <a:pt x="3579" y="425"/>
                  </a:cubicBezTo>
                  <a:cubicBezTo>
                    <a:pt x="3515" y="425"/>
                    <a:pt x="3452" y="488"/>
                    <a:pt x="3452" y="551"/>
                  </a:cubicBezTo>
                  <a:lnTo>
                    <a:pt x="3452" y="678"/>
                  </a:lnTo>
                  <a:cubicBezTo>
                    <a:pt x="3452" y="931"/>
                    <a:pt x="3294" y="1121"/>
                    <a:pt x="3072" y="1153"/>
                  </a:cubicBezTo>
                  <a:lnTo>
                    <a:pt x="3072" y="1058"/>
                  </a:lnTo>
                  <a:cubicBezTo>
                    <a:pt x="3072" y="963"/>
                    <a:pt x="3009" y="868"/>
                    <a:pt x="2882" y="868"/>
                  </a:cubicBezTo>
                  <a:lnTo>
                    <a:pt x="2787" y="868"/>
                  </a:lnTo>
                  <a:lnTo>
                    <a:pt x="2787" y="836"/>
                  </a:lnTo>
                  <a:cubicBezTo>
                    <a:pt x="2787" y="583"/>
                    <a:pt x="2629" y="393"/>
                    <a:pt x="2407" y="361"/>
                  </a:cubicBezTo>
                  <a:lnTo>
                    <a:pt x="2470" y="171"/>
                  </a:lnTo>
                  <a:cubicBezTo>
                    <a:pt x="2502" y="108"/>
                    <a:pt x="2470" y="45"/>
                    <a:pt x="2407" y="13"/>
                  </a:cubicBezTo>
                  <a:cubicBezTo>
                    <a:pt x="2375" y="13"/>
                    <a:pt x="2312" y="13"/>
                    <a:pt x="2280" y="76"/>
                  </a:cubicBezTo>
                  <a:lnTo>
                    <a:pt x="2154" y="330"/>
                  </a:lnTo>
                  <a:lnTo>
                    <a:pt x="1710" y="330"/>
                  </a:lnTo>
                  <a:lnTo>
                    <a:pt x="1583" y="76"/>
                  </a:lnTo>
                  <a:cubicBezTo>
                    <a:pt x="1560" y="30"/>
                    <a:pt x="1520" y="0"/>
                    <a:pt x="1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8248286" y="2503267"/>
              <a:ext cx="138152" cy="120347"/>
            </a:xfrm>
            <a:custGeom>
              <a:rect b="b" l="l" r="r" t="t"/>
              <a:pathLst>
                <a:path extrusionOk="0" h="3643" w="4182">
                  <a:moveTo>
                    <a:pt x="2091" y="760"/>
                  </a:moveTo>
                  <a:cubicBezTo>
                    <a:pt x="2218" y="760"/>
                    <a:pt x="2313" y="855"/>
                    <a:pt x="2313" y="982"/>
                  </a:cubicBezTo>
                  <a:lnTo>
                    <a:pt x="2313" y="1964"/>
                  </a:lnTo>
                  <a:cubicBezTo>
                    <a:pt x="2313" y="2091"/>
                    <a:pt x="2218" y="2217"/>
                    <a:pt x="2091" y="2217"/>
                  </a:cubicBezTo>
                  <a:cubicBezTo>
                    <a:pt x="1933" y="2217"/>
                    <a:pt x="1838" y="2091"/>
                    <a:pt x="1838" y="1964"/>
                  </a:cubicBezTo>
                  <a:lnTo>
                    <a:pt x="1838" y="982"/>
                  </a:lnTo>
                  <a:cubicBezTo>
                    <a:pt x="1838" y="855"/>
                    <a:pt x="1964" y="760"/>
                    <a:pt x="2091" y="760"/>
                  </a:cubicBezTo>
                  <a:close/>
                  <a:moveTo>
                    <a:pt x="2091" y="2439"/>
                  </a:moveTo>
                  <a:cubicBezTo>
                    <a:pt x="2281" y="2439"/>
                    <a:pt x="2440" y="2597"/>
                    <a:pt x="2440" y="2819"/>
                  </a:cubicBezTo>
                  <a:cubicBezTo>
                    <a:pt x="2440" y="3009"/>
                    <a:pt x="2281" y="3167"/>
                    <a:pt x="2091" y="3167"/>
                  </a:cubicBezTo>
                  <a:cubicBezTo>
                    <a:pt x="1869" y="3167"/>
                    <a:pt x="1711" y="3009"/>
                    <a:pt x="1711" y="2819"/>
                  </a:cubicBezTo>
                  <a:cubicBezTo>
                    <a:pt x="1711" y="2597"/>
                    <a:pt x="1869" y="2439"/>
                    <a:pt x="2091" y="2439"/>
                  </a:cubicBezTo>
                  <a:close/>
                  <a:moveTo>
                    <a:pt x="2091" y="0"/>
                  </a:moveTo>
                  <a:cubicBezTo>
                    <a:pt x="1869" y="0"/>
                    <a:pt x="1679" y="127"/>
                    <a:pt x="1553" y="285"/>
                  </a:cubicBezTo>
                  <a:lnTo>
                    <a:pt x="96" y="2756"/>
                  </a:lnTo>
                  <a:cubicBezTo>
                    <a:pt x="1" y="2946"/>
                    <a:pt x="1" y="3167"/>
                    <a:pt x="96" y="3357"/>
                  </a:cubicBezTo>
                  <a:cubicBezTo>
                    <a:pt x="191" y="3547"/>
                    <a:pt x="413" y="3642"/>
                    <a:pt x="634" y="3642"/>
                  </a:cubicBezTo>
                  <a:lnTo>
                    <a:pt x="3548" y="3642"/>
                  </a:lnTo>
                  <a:cubicBezTo>
                    <a:pt x="3770" y="3642"/>
                    <a:pt x="3960" y="3547"/>
                    <a:pt x="4055" y="3357"/>
                  </a:cubicBezTo>
                  <a:cubicBezTo>
                    <a:pt x="4181" y="3167"/>
                    <a:pt x="4181" y="2946"/>
                    <a:pt x="4055" y="2756"/>
                  </a:cubicBezTo>
                  <a:lnTo>
                    <a:pt x="2598" y="285"/>
                  </a:lnTo>
                  <a:cubicBezTo>
                    <a:pt x="2503" y="127"/>
                    <a:pt x="2313" y="0"/>
                    <a:pt x="20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9" name="Google Shape;1239;p25"/>
          <p:cNvGrpSpPr/>
          <p:nvPr/>
        </p:nvGrpSpPr>
        <p:grpSpPr>
          <a:xfrm>
            <a:off x="686916" y="1087973"/>
            <a:ext cx="2112291" cy="3228610"/>
            <a:chOff x="680166" y="937073"/>
            <a:chExt cx="2112291" cy="3228610"/>
          </a:xfrm>
        </p:grpSpPr>
        <p:sp>
          <p:nvSpPr>
            <p:cNvPr id="1240" name="Google Shape;1240;p25"/>
            <p:cNvSpPr/>
            <p:nvPr/>
          </p:nvSpPr>
          <p:spPr>
            <a:xfrm>
              <a:off x="1065189" y="3325504"/>
              <a:ext cx="579599" cy="579599"/>
            </a:xfrm>
            <a:custGeom>
              <a:rect b="b" l="l" r="r" t="t"/>
              <a:pathLst>
                <a:path extrusionOk="0" h="17545" w="17545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618"/>
                    <a:pt x="3927" y="17545"/>
                    <a:pt x="8772" y="17545"/>
                  </a:cubicBezTo>
                  <a:cubicBezTo>
                    <a:pt x="13618" y="17545"/>
                    <a:pt x="17545" y="13618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1118540" y="3379912"/>
              <a:ext cx="472896" cy="471839"/>
            </a:xfrm>
            <a:custGeom>
              <a:rect b="b" l="l" r="r" t="t"/>
              <a:pathLst>
                <a:path extrusionOk="0" h="14283" w="14315">
                  <a:moveTo>
                    <a:pt x="7157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84"/>
                    <a:pt x="3199" y="14283"/>
                    <a:pt x="7157" y="14283"/>
                  </a:cubicBezTo>
                  <a:cubicBezTo>
                    <a:pt x="11116" y="14283"/>
                    <a:pt x="14315" y="11084"/>
                    <a:pt x="14315" y="7126"/>
                  </a:cubicBezTo>
                  <a:cubicBezTo>
                    <a:pt x="14315" y="3199"/>
                    <a:pt x="11116" y="0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1992085" y="1448653"/>
              <a:ext cx="556607" cy="556607"/>
            </a:xfrm>
            <a:custGeom>
              <a:rect b="b" l="l" r="r" t="t"/>
              <a:pathLst>
                <a:path extrusionOk="0" h="16849" w="16849">
                  <a:moveTo>
                    <a:pt x="8425" y="0"/>
                  </a:moveTo>
                  <a:cubicBezTo>
                    <a:pt x="3770" y="0"/>
                    <a:pt x="1" y="3769"/>
                    <a:pt x="1" y="8424"/>
                  </a:cubicBezTo>
                  <a:cubicBezTo>
                    <a:pt x="1" y="13080"/>
                    <a:pt x="3770" y="16848"/>
                    <a:pt x="8425" y="16848"/>
                  </a:cubicBezTo>
                  <a:cubicBezTo>
                    <a:pt x="13080" y="16848"/>
                    <a:pt x="16849" y="13080"/>
                    <a:pt x="16849" y="8424"/>
                  </a:cubicBezTo>
                  <a:cubicBezTo>
                    <a:pt x="16849" y="3769"/>
                    <a:pt x="13080" y="0"/>
                    <a:pt x="8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5"/>
            <p:cNvSpPr/>
            <p:nvPr/>
          </p:nvSpPr>
          <p:spPr>
            <a:xfrm>
              <a:off x="2237964" y="1698497"/>
              <a:ext cx="63824" cy="56093"/>
            </a:xfrm>
            <a:custGeom>
              <a:rect b="b" l="l" r="r" t="t"/>
              <a:pathLst>
                <a:path extrusionOk="0" h="1698" w="1932">
                  <a:moveTo>
                    <a:pt x="982" y="1"/>
                  </a:moveTo>
                  <a:cubicBezTo>
                    <a:pt x="700" y="1"/>
                    <a:pt x="417" y="141"/>
                    <a:pt x="254" y="386"/>
                  </a:cubicBezTo>
                  <a:cubicBezTo>
                    <a:pt x="0" y="766"/>
                    <a:pt x="95" y="1305"/>
                    <a:pt x="507" y="1558"/>
                  </a:cubicBezTo>
                  <a:cubicBezTo>
                    <a:pt x="647" y="1652"/>
                    <a:pt x="810" y="1698"/>
                    <a:pt x="971" y="1698"/>
                  </a:cubicBezTo>
                  <a:cubicBezTo>
                    <a:pt x="1246" y="1698"/>
                    <a:pt x="1519" y="1564"/>
                    <a:pt x="1679" y="1305"/>
                  </a:cubicBezTo>
                  <a:cubicBezTo>
                    <a:pt x="1932" y="925"/>
                    <a:pt x="1805" y="386"/>
                    <a:pt x="1425" y="133"/>
                  </a:cubicBezTo>
                  <a:cubicBezTo>
                    <a:pt x="1291" y="43"/>
                    <a:pt x="1136" y="1"/>
                    <a:pt x="98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5"/>
            <p:cNvSpPr/>
            <p:nvPr/>
          </p:nvSpPr>
          <p:spPr>
            <a:xfrm>
              <a:off x="2107179" y="1563714"/>
              <a:ext cx="326452" cy="325692"/>
            </a:xfrm>
            <a:custGeom>
              <a:rect b="b" l="l" r="r" t="t"/>
              <a:pathLst>
                <a:path extrusionOk="0" h="9859" w="9882">
                  <a:moveTo>
                    <a:pt x="4933" y="2888"/>
                  </a:moveTo>
                  <a:cubicBezTo>
                    <a:pt x="5192" y="2888"/>
                    <a:pt x="5453" y="2938"/>
                    <a:pt x="5701" y="3041"/>
                  </a:cubicBezTo>
                  <a:cubicBezTo>
                    <a:pt x="7063" y="3611"/>
                    <a:pt x="7411" y="5321"/>
                    <a:pt x="6366" y="6366"/>
                  </a:cubicBezTo>
                  <a:cubicBezTo>
                    <a:pt x="5988" y="6765"/>
                    <a:pt x="5471" y="6969"/>
                    <a:pt x="4944" y="6969"/>
                  </a:cubicBezTo>
                  <a:cubicBezTo>
                    <a:pt x="4676" y="6969"/>
                    <a:pt x="4405" y="6916"/>
                    <a:pt x="4149" y="6810"/>
                  </a:cubicBezTo>
                  <a:cubicBezTo>
                    <a:pt x="2787" y="6271"/>
                    <a:pt x="2439" y="4529"/>
                    <a:pt x="3484" y="3484"/>
                  </a:cubicBezTo>
                  <a:cubicBezTo>
                    <a:pt x="3868" y="3100"/>
                    <a:pt x="4397" y="2888"/>
                    <a:pt x="4933" y="2888"/>
                  </a:cubicBezTo>
                  <a:close/>
                  <a:moveTo>
                    <a:pt x="4529" y="1"/>
                  </a:moveTo>
                  <a:lnTo>
                    <a:pt x="3357" y="254"/>
                  </a:lnTo>
                  <a:cubicBezTo>
                    <a:pt x="3231" y="286"/>
                    <a:pt x="3167" y="381"/>
                    <a:pt x="3167" y="508"/>
                  </a:cubicBezTo>
                  <a:lnTo>
                    <a:pt x="3167" y="1711"/>
                  </a:lnTo>
                  <a:cubicBezTo>
                    <a:pt x="2977" y="1806"/>
                    <a:pt x="2756" y="1964"/>
                    <a:pt x="2566" y="2123"/>
                  </a:cubicBezTo>
                  <a:lnTo>
                    <a:pt x="1457" y="1648"/>
                  </a:lnTo>
                  <a:cubicBezTo>
                    <a:pt x="1431" y="1630"/>
                    <a:pt x="1402" y="1622"/>
                    <a:pt x="1372" y="1622"/>
                  </a:cubicBezTo>
                  <a:cubicBezTo>
                    <a:pt x="1297" y="1622"/>
                    <a:pt x="1218" y="1674"/>
                    <a:pt x="1172" y="1743"/>
                  </a:cubicBezTo>
                  <a:lnTo>
                    <a:pt x="507" y="2724"/>
                  </a:lnTo>
                  <a:cubicBezTo>
                    <a:pt x="444" y="2819"/>
                    <a:pt x="444" y="2946"/>
                    <a:pt x="539" y="3041"/>
                  </a:cubicBezTo>
                  <a:lnTo>
                    <a:pt x="1394" y="3864"/>
                  </a:lnTo>
                  <a:cubicBezTo>
                    <a:pt x="1331" y="4118"/>
                    <a:pt x="1267" y="4371"/>
                    <a:pt x="1267" y="4593"/>
                  </a:cubicBezTo>
                  <a:lnTo>
                    <a:pt x="159" y="5068"/>
                  </a:lnTo>
                  <a:cubicBezTo>
                    <a:pt x="64" y="5100"/>
                    <a:pt x="1" y="5226"/>
                    <a:pt x="1" y="5321"/>
                  </a:cubicBezTo>
                  <a:lnTo>
                    <a:pt x="254" y="6493"/>
                  </a:lnTo>
                  <a:cubicBezTo>
                    <a:pt x="286" y="6620"/>
                    <a:pt x="381" y="6683"/>
                    <a:pt x="507" y="6683"/>
                  </a:cubicBezTo>
                  <a:lnTo>
                    <a:pt x="1679" y="6683"/>
                  </a:lnTo>
                  <a:cubicBezTo>
                    <a:pt x="1806" y="6873"/>
                    <a:pt x="1932" y="7095"/>
                    <a:pt x="2091" y="7285"/>
                  </a:cubicBezTo>
                  <a:lnTo>
                    <a:pt x="1616" y="8393"/>
                  </a:lnTo>
                  <a:cubicBezTo>
                    <a:pt x="1584" y="8488"/>
                    <a:pt x="1616" y="8615"/>
                    <a:pt x="1711" y="8678"/>
                  </a:cubicBezTo>
                  <a:lnTo>
                    <a:pt x="2692" y="9343"/>
                  </a:lnTo>
                  <a:cubicBezTo>
                    <a:pt x="2729" y="9367"/>
                    <a:pt x="2774" y="9378"/>
                    <a:pt x="2820" y="9378"/>
                  </a:cubicBezTo>
                  <a:cubicBezTo>
                    <a:pt x="2895" y="9378"/>
                    <a:pt x="2970" y="9351"/>
                    <a:pt x="3009" y="9311"/>
                  </a:cubicBezTo>
                  <a:lnTo>
                    <a:pt x="3833" y="8456"/>
                  </a:lnTo>
                  <a:cubicBezTo>
                    <a:pt x="4086" y="8520"/>
                    <a:pt x="4339" y="8583"/>
                    <a:pt x="4593" y="8583"/>
                  </a:cubicBezTo>
                  <a:lnTo>
                    <a:pt x="5036" y="9723"/>
                  </a:lnTo>
                  <a:cubicBezTo>
                    <a:pt x="5062" y="9801"/>
                    <a:pt x="5152" y="9858"/>
                    <a:pt x="5254" y="9858"/>
                  </a:cubicBezTo>
                  <a:cubicBezTo>
                    <a:pt x="5276" y="9858"/>
                    <a:pt x="5299" y="9855"/>
                    <a:pt x="5321" y="9850"/>
                  </a:cubicBezTo>
                  <a:lnTo>
                    <a:pt x="6493" y="9628"/>
                  </a:lnTo>
                  <a:cubicBezTo>
                    <a:pt x="6588" y="9597"/>
                    <a:pt x="6683" y="9502"/>
                    <a:pt x="6683" y="9375"/>
                  </a:cubicBezTo>
                  <a:lnTo>
                    <a:pt x="6651" y="8171"/>
                  </a:lnTo>
                  <a:cubicBezTo>
                    <a:pt x="6873" y="8076"/>
                    <a:pt x="7094" y="7918"/>
                    <a:pt x="7284" y="7760"/>
                  </a:cubicBezTo>
                  <a:lnTo>
                    <a:pt x="8393" y="8235"/>
                  </a:lnTo>
                  <a:cubicBezTo>
                    <a:pt x="8417" y="8243"/>
                    <a:pt x="8442" y="8247"/>
                    <a:pt x="8469" y="8247"/>
                  </a:cubicBezTo>
                  <a:cubicBezTo>
                    <a:pt x="8547" y="8247"/>
                    <a:pt x="8630" y="8211"/>
                    <a:pt x="8678" y="8140"/>
                  </a:cubicBezTo>
                  <a:lnTo>
                    <a:pt x="9343" y="7126"/>
                  </a:lnTo>
                  <a:cubicBezTo>
                    <a:pt x="9406" y="7031"/>
                    <a:pt x="9375" y="6905"/>
                    <a:pt x="9311" y="6810"/>
                  </a:cubicBezTo>
                  <a:lnTo>
                    <a:pt x="8456" y="5986"/>
                  </a:lnTo>
                  <a:cubicBezTo>
                    <a:pt x="8520" y="5765"/>
                    <a:pt x="8551" y="5511"/>
                    <a:pt x="8583" y="5258"/>
                  </a:cubicBezTo>
                  <a:lnTo>
                    <a:pt x="9723" y="4815"/>
                  </a:lnTo>
                  <a:cubicBezTo>
                    <a:pt x="9818" y="4751"/>
                    <a:pt x="9881" y="4624"/>
                    <a:pt x="9850" y="4529"/>
                  </a:cubicBezTo>
                  <a:lnTo>
                    <a:pt x="9628" y="3358"/>
                  </a:lnTo>
                  <a:cubicBezTo>
                    <a:pt x="9596" y="3263"/>
                    <a:pt x="9501" y="3168"/>
                    <a:pt x="9375" y="3168"/>
                  </a:cubicBezTo>
                  <a:lnTo>
                    <a:pt x="8171" y="3199"/>
                  </a:lnTo>
                  <a:cubicBezTo>
                    <a:pt x="8045" y="2978"/>
                    <a:pt x="7918" y="2756"/>
                    <a:pt x="7728" y="2566"/>
                  </a:cubicBezTo>
                  <a:lnTo>
                    <a:pt x="8203" y="1458"/>
                  </a:lnTo>
                  <a:cubicBezTo>
                    <a:pt x="8235" y="1363"/>
                    <a:pt x="8203" y="1236"/>
                    <a:pt x="8108" y="1173"/>
                  </a:cubicBezTo>
                  <a:lnTo>
                    <a:pt x="7126" y="508"/>
                  </a:lnTo>
                  <a:cubicBezTo>
                    <a:pt x="7083" y="479"/>
                    <a:pt x="7028" y="463"/>
                    <a:pt x="6974" y="463"/>
                  </a:cubicBezTo>
                  <a:cubicBezTo>
                    <a:pt x="6908" y="463"/>
                    <a:pt x="6844" y="487"/>
                    <a:pt x="6809" y="539"/>
                  </a:cubicBezTo>
                  <a:lnTo>
                    <a:pt x="5954" y="1394"/>
                  </a:lnTo>
                  <a:cubicBezTo>
                    <a:pt x="5733" y="1331"/>
                    <a:pt x="5479" y="1299"/>
                    <a:pt x="5258" y="1268"/>
                  </a:cubicBezTo>
                  <a:lnTo>
                    <a:pt x="4783" y="159"/>
                  </a:lnTo>
                  <a:cubicBezTo>
                    <a:pt x="4751" y="64"/>
                    <a:pt x="4624" y="1"/>
                    <a:pt x="452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5"/>
            <p:cNvSpPr/>
            <p:nvPr/>
          </p:nvSpPr>
          <p:spPr>
            <a:xfrm>
              <a:off x="2447208" y="1159894"/>
              <a:ext cx="330614" cy="327245"/>
            </a:xfrm>
            <a:custGeom>
              <a:rect b="b" l="l" r="r" t="t"/>
              <a:pathLst>
                <a:path extrusionOk="0" h="9906" w="10008">
                  <a:moveTo>
                    <a:pt x="1583" y="1"/>
                  </a:moveTo>
                  <a:cubicBezTo>
                    <a:pt x="665" y="1"/>
                    <a:pt x="0" y="634"/>
                    <a:pt x="0" y="1616"/>
                  </a:cubicBezTo>
                  <a:lnTo>
                    <a:pt x="0" y="6081"/>
                  </a:lnTo>
                  <a:cubicBezTo>
                    <a:pt x="0" y="6968"/>
                    <a:pt x="602" y="7696"/>
                    <a:pt x="1583" y="7696"/>
                  </a:cubicBezTo>
                  <a:lnTo>
                    <a:pt x="1995" y="7696"/>
                  </a:lnTo>
                  <a:cubicBezTo>
                    <a:pt x="2185" y="7696"/>
                    <a:pt x="2407" y="7886"/>
                    <a:pt x="2439" y="8140"/>
                  </a:cubicBezTo>
                  <a:lnTo>
                    <a:pt x="2755" y="9691"/>
                  </a:lnTo>
                  <a:cubicBezTo>
                    <a:pt x="2775" y="9829"/>
                    <a:pt x="2856" y="9906"/>
                    <a:pt x="2960" y="9906"/>
                  </a:cubicBezTo>
                  <a:cubicBezTo>
                    <a:pt x="3023" y="9906"/>
                    <a:pt x="3095" y="9878"/>
                    <a:pt x="3167" y="9818"/>
                  </a:cubicBezTo>
                  <a:lnTo>
                    <a:pt x="4909" y="8013"/>
                  </a:lnTo>
                  <a:cubicBezTo>
                    <a:pt x="5099" y="7823"/>
                    <a:pt x="5447" y="7696"/>
                    <a:pt x="5700" y="7696"/>
                  </a:cubicBezTo>
                  <a:lnTo>
                    <a:pt x="8424" y="7696"/>
                  </a:lnTo>
                  <a:cubicBezTo>
                    <a:pt x="9374" y="7696"/>
                    <a:pt x="10007" y="6904"/>
                    <a:pt x="10007" y="6081"/>
                  </a:cubicBezTo>
                  <a:lnTo>
                    <a:pt x="10007" y="1616"/>
                  </a:lnTo>
                  <a:cubicBezTo>
                    <a:pt x="10007" y="666"/>
                    <a:pt x="9342" y="1"/>
                    <a:pt x="84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5"/>
            <p:cNvSpPr/>
            <p:nvPr/>
          </p:nvSpPr>
          <p:spPr>
            <a:xfrm>
              <a:off x="2507860" y="1191443"/>
              <a:ext cx="207196" cy="183840"/>
            </a:xfrm>
            <a:custGeom>
              <a:rect b="b" l="l" r="r" t="t"/>
              <a:pathLst>
                <a:path extrusionOk="0" h="5565" w="6272">
                  <a:moveTo>
                    <a:pt x="3152" y="1"/>
                  </a:moveTo>
                  <a:cubicBezTo>
                    <a:pt x="2853" y="1"/>
                    <a:pt x="2549" y="50"/>
                    <a:pt x="2249" y="154"/>
                  </a:cubicBezTo>
                  <a:cubicBezTo>
                    <a:pt x="793" y="629"/>
                    <a:pt x="1" y="2213"/>
                    <a:pt x="508" y="3669"/>
                  </a:cubicBezTo>
                  <a:cubicBezTo>
                    <a:pt x="885" y="4827"/>
                    <a:pt x="1962" y="5564"/>
                    <a:pt x="3120" y="5564"/>
                  </a:cubicBezTo>
                  <a:cubicBezTo>
                    <a:pt x="3419" y="5564"/>
                    <a:pt x="3724" y="5515"/>
                    <a:pt x="4023" y="5411"/>
                  </a:cubicBezTo>
                  <a:cubicBezTo>
                    <a:pt x="5480" y="4936"/>
                    <a:pt x="6271" y="3353"/>
                    <a:pt x="5765" y="1896"/>
                  </a:cubicBezTo>
                  <a:cubicBezTo>
                    <a:pt x="5387" y="738"/>
                    <a:pt x="4310" y="1"/>
                    <a:pt x="315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5"/>
            <p:cNvSpPr/>
            <p:nvPr/>
          </p:nvSpPr>
          <p:spPr>
            <a:xfrm>
              <a:off x="2559131" y="1226856"/>
              <a:ext cx="106736" cy="137095"/>
            </a:xfrm>
            <a:custGeom>
              <a:rect b="b" l="l" r="r" t="t"/>
              <a:pathLst>
                <a:path extrusionOk="0" h="4150" w="3231">
                  <a:moveTo>
                    <a:pt x="1616" y="0"/>
                  </a:moveTo>
                  <a:cubicBezTo>
                    <a:pt x="1141" y="0"/>
                    <a:pt x="761" y="380"/>
                    <a:pt x="697" y="856"/>
                  </a:cubicBezTo>
                  <a:cubicBezTo>
                    <a:pt x="634" y="1236"/>
                    <a:pt x="729" y="1616"/>
                    <a:pt x="887" y="1964"/>
                  </a:cubicBezTo>
                  <a:cubicBezTo>
                    <a:pt x="919" y="2059"/>
                    <a:pt x="982" y="2186"/>
                    <a:pt x="1046" y="2281"/>
                  </a:cubicBezTo>
                  <a:lnTo>
                    <a:pt x="1046" y="2502"/>
                  </a:lnTo>
                  <a:cubicBezTo>
                    <a:pt x="1046" y="2597"/>
                    <a:pt x="1014" y="2661"/>
                    <a:pt x="951" y="2692"/>
                  </a:cubicBezTo>
                  <a:lnTo>
                    <a:pt x="349" y="3009"/>
                  </a:lnTo>
                  <a:cubicBezTo>
                    <a:pt x="127" y="3136"/>
                    <a:pt x="1" y="3326"/>
                    <a:pt x="1" y="3547"/>
                  </a:cubicBezTo>
                  <a:cubicBezTo>
                    <a:pt x="444" y="3927"/>
                    <a:pt x="1014" y="4149"/>
                    <a:pt x="1616" y="4149"/>
                  </a:cubicBezTo>
                  <a:cubicBezTo>
                    <a:pt x="2249" y="4149"/>
                    <a:pt x="2787" y="3927"/>
                    <a:pt x="3231" y="3547"/>
                  </a:cubicBezTo>
                  <a:cubicBezTo>
                    <a:pt x="3231" y="3326"/>
                    <a:pt x="3072" y="3136"/>
                    <a:pt x="2882" y="3009"/>
                  </a:cubicBezTo>
                  <a:lnTo>
                    <a:pt x="2217" y="2692"/>
                  </a:lnTo>
                  <a:cubicBezTo>
                    <a:pt x="2154" y="2661"/>
                    <a:pt x="2122" y="2597"/>
                    <a:pt x="2122" y="2534"/>
                  </a:cubicBezTo>
                  <a:cubicBezTo>
                    <a:pt x="2122" y="2407"/>
                    <a:pt x="2091" y="2312"/>
                    <a:pt x="2154" y="2217"/>
                  </a:cubicBezTo>
                  <a:cubicBezTo>
                    <a:pt x="2502" y="1711"/>
                    <a:pt x="2566" y="1299"/>
                    <a:pt x="2471" y="792"/>
                  </a:cubicBezTo>
                  <a:cubicBezTo>
                    <a:pt x="2407" y="317"/>
                    <a:pt x="2091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5"/>
            <p:cNvSpPr/>
            <p:nvPr/>
          </p:nvSpPr>
          <p:spPr>
            <a:xfrm>
              <a:off x="771210" y="3734543"/>
              <a:ext cx="418487" cy="351823"/>
            </a:xfrm>
            <a:custGeom>
              <a:rect b="b" l="l" r="r" t="t"/>
              <a:pathLst>
                <a:path extrusionOk="0" h="10650" w="12668">
                  <a:moveTo>
                    <a:pt x="10514" y="1"/>
                  </a:moveTo>
                  <a:lnTo>
                    <a:pt x="887" y="7538"/>
                  </a:lnTo>
                  <a:cubicBezTo>
                    <a:pt x="127" y="8140"/>
                    <a:pt x="0" y="9248"/>
                    <a:pt x="602" y="10008"/>
                  </a:cubicBezTo>
                  <a:cubicBezTo>
                    <a:pt x="932" y="10430"/>
                    <a:pt x="1442" y="10650"/>
                    <a:pt x="1961" y="10650"/>
                  </a:cubicBezTo>
                  <a:cubicBezTo>
                    <a:pt x="2338" y="10650"/>
                    <a:pt x="2720" y="10533"/>
                    <a:pt x="3040" y="10293"/>
                  </a:cubicBezTo>
                  <a:lnTo>
                    <a:pt x="12668" y="2724"/>
                  </a:lnTo>
                  <a:cubicBezTo>
                    <a:pt x="11939" y="1838"/>
                    <a:pt x="11274" y="856"/>
                    <a:pt x="1051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5"/>
            <p:cNvSpPr/>
            <p:nvPr/>
          </p:nvSpPr>
          <p:spPr>
            <a:xfrm>
              <a:off x="680166" y="3780165"/>
              <a:ext cx="397609" cy="346735"/>
            </a:xfrm>
            <a:custGeom>
              <a:rect b="b" l="l" r="r" t="t"/>
              <a:pathLst>
                <a:path extrusionOk="0" h="10496" w="12036">
                  <a:moveTo>
                    <a:pt x="10255" y="0"/>
                  </a:moveTo>
                  <a:cubicBezTo>
                    <a:pt x="10056" y="0"/>
                    <a:pt x="9856" y="66"/>
                    <a:pt x="9692" y="203"/>
                  </a:cubicBezTo>
                  <a:lnTo>
                    <a:pt x="1394" y="6885"/>
                  </a:lnTo>
                  <a:cubicBezTo>
                    <a:pt x="318" y="7740"/>
                    <a:pt x="1" y="9292"/>
                    <a:pt x="761" y="10464"/>
                  </a:cubicBezTo>
                  <a:cubicBezTo>
                    <a:pt x="761" y="10464"/>
                    <a:pt x="761" y="10464"/>
                    <a:pt x="761" y="10496"/>
                  </a:cubicBezTo>
                  <a:lnTo>
                    <a:pt x="12035" y="1723"/>
                  </a:lnTo>
                  <a:cubicBezTo>
                    <a:pt x="11655" y="1280"/>
                    <a:pt x="11307" y="805"/>
                    <a:pt x="10958" y="330"/>
                  </a:cubicBezTo>
                  <a:cubicBezTo>
                    <a:pt x="10779" y="114"/>
                    <a:pt x="10517" y="0"/>
                    <a:pt x="10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5"/>
            <p:cNvSpPr/>
            <p:nvPr/>
          </p:nvSpPr>
          <p:spPr>
            <a:xfrm>
              <a:off x="705306" y="3837084"/>
              <a:ext cx="419544" cy="328599"/>
            </a:xfrm>
            <a:custGeom>
              <a:rect b="b" l="l" r="r" t="t"/>
              <a:pathLst>
                <a:path extrusionOk="0" h="9947" w="12700">
                  <a:moveTo>
                    <a:pt x="11243" y="0"/>
                  </a:moveTo>
                  <a:lnTo>
                    <a:pt x="0" y="8773"/>
                  </a:lnTo>
                  <a:cubicBezTo>
                    <a:pt x="527" y="9544"/>
                    <a:pt x="1368" y="9947"/>
                    <a:pt x="2215" y="9947"/>
                  </a:cubicBezTo>
                  <a:cubicBezTo>
                    <a:pt x="2794" y="9947"/>
                    <a:pt x="3376" y="9760"/>
                    <a:pt x="3864" y="9374"/>
                  </a:cubicBezTo>
                  <a:lnTo>
                    <a:pt x="12351" y="2534"/>
                  </a:lnTo>
                  <a:cubicBezTo>
                    <a:pt x="12668" y="2280"/>
                    <a:pt x="12699" y="1869"/>
                    <a:pt x="12478" y="1552"/>
                  </a:cubicBezTo>
                  <a:cubicBezTo>
                    <a:pt x="12066" y="1045"/>
                    <a:pt x="11654" y="539"/>
                    <a:pt x="112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1227325" y="3473798"/>
              <a:ext cx="255328" cy="296357"/>
            </a:xfrm>
            <a:custGeom>
              <a:rect b="b" l="l" r="r" t="t"/>
              <a:pathLst>
                <a:path extrusionOk="0" h="8971" w="7729">
                  <a:moveTo>
                    <a:pt x="3864" y="0"/>
                  </a:moveTo>
                  <a:cubicBezTo>
                    <a:pt x="3785" y="0"/>
                    <a:pt x="3706" y="24"/>
                    <a:pt x="3643" y="72"/>
                  </a:cubicBezTo>
                  <a:cubicBezTo>
                    <a:pt x="2788" y="927"/>
                    <a:pt x="1774" y="1307"/>
                    <a:pt x="444" y="1307"/>
                  </a:cubicBezTo>
                  <a:cubicBezTo>
                    <a:pt x="254" y="1307"/>
                    <a:pt x="128" y="1433"/>
                    <a:pt x="128" y="1623"/>
                  </a:cubicBezTo>
                  <a:cubicBezTo>
                    <a:pt x="128" y="1845"/>
                    <a:pt x="128" y="2067"/>
                    <a:pt x="96" y="2288"/>
                  </a:cubicBezTo>
                  <a:cubicBezTo>
                    <a:pt x="64" y="4569"/>
                    <a:pt x="1" y="7640"/>
                    <a:pt x="3769" y="8939"/>
                  </a:cubicBezTo>
                  <a:lnTo>
                    <a:pt x="3864" y="8971"/>
                  </a:lnTo>
                  <a:lnTo>
                    <a:pt x="3960" y="8939"/>
                  </a:lnTo>
                  <a:cubicBezTo>
                    <a:pt x="7728" y="7640"/>
                    <a:pt x="7665" y="4569"/>
                    <a:pt x="7633" y="2288"/>
                  </a:cubicBezTo>
                  <a:cubicBezTo>
                    <a:pt x="7633" y="2067"/>
                    <a:pt x="7633" y="1845"/>
                    <a:pt x="7633" y="1623"/>
                  </a:cubicBezTo>
                  <a:cubicBezTo>
                    <a:pt x="7633" y="1433"/>
                    <a:pt x="7475" y="1307"/>
                    <a:pt x="7285" y="1307"/>
                  </a:cubicBezTo>
                  <a:cubicBezTo>
                    <a:pt x="5955" y="1307"/>
                    <a:pt x="4941" y="895"/>
                    <a:pt x="4086" y="72"/>
                  </a:cubicBezTo>
                  <a:cubicBezTo>
                    <a:pt x="4023" y="24"/>
                    <a:pt x="3944" y="0"/>
                    <a:pt x="386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1290124" y="3557211"/>
              <a:ext cx="129728" cy="118265"/>
            </a:xfrm>
            <a:custGeom>
              <a:rect b="b" l="l" r="r" t="t"/>
              <a:pathLst>
                <a:path extrusionOk="0" h="3580" w="3927">
                  <a:moveTo>
                    <a:pt x="1330" y="365"/>
                  </a:moveTo>
                  <a:lnTo>
                    <a:pt x="1330" y="365"/>
                  </a:lnTo>
                  <a:cubicBezTo>
                    <a:pt x="1235" y="492"/>
                    <a:pt x="1172" y="618"/>
                    <a:pt x="1108" y="777"/>
                  </a:cubicBezTo>
                  <a:cubicBezTo>
                    <a:pt x="1045" y="713"/>
                    <a:pt x="982" y="682"/>
                    <a:pt x="950" y="618"/>
                  </a:cubicBezTo>
                  <a:cubicBezTo>
                    <a:pt x="1045" y="523"/>
                    <a:pt x="1203" y="428"/>
                    <a:pt x="1330" y="365"/>
                  </a:cubicBezTo>
                  <a:close/>
                  <a:moveTo>
                    <a:pt x="2597" y="365"/>
                  </a:moveTo>
                  <a:lnTo>
                    <a:pt x="2597" y="365"/>
                  </a:lnTo>
                  <a:cubicBezTo>
                    <a:pt x="2724" y="428"/>
                    <a:pt x="2882" y="523"/>
                    <a:pt x="3009" y="618"/>
                  </a:cubicBezTo>
                  <a:cubicBezTo>
                    <a:pt x="2945" y="682"/>
                    <a:pt x="2882" y="713"/>
                    <a:pt x="2819" y="777"/>
                  </a:cubicBezTo>
                  <a:cubicBezTo>
                    <a:pt x="2755" y="618"/>
                    <a:pt x="2692" y="492"/>
                    <a:pt x="2597" y="365"/>
                  </a:cubicBezTo>
                  <a:close/>
                  <a:moveTo>
                    <a:pt x="1868" y="238"/>
                  </a:moveTo>
                  <a:lnTo>
                    <a:pt x="1868" y="998"/>
                  </a:lnTo>
                  <a:cubicBezTo>
                    <a:pt x="1678" y="998"/>
                    <a:pt x="1488" y="935"/>
                    <a:pt x="1330" y="872"/>
                  </a:cubicBezTo>
                  <a:cubicBezTo>
                    <a:pt x="1425" y="618"/>
                    <a:pt x="1583" y="333"/>
                    <a:pt x="1868" y="238"/>
                  </a:cubicBezTo>
                  <a:close/>
                  <a:moveTo>
                    <a:pt x="2090" y="238"/>
                  </a:moveTo>
                  <a:cubicBezTo>
                    <a:pt x="2344" y="333"/>
                    <a:pt x="2502" y="618"/>
                    <a:pt x="2597" y="872"/>
                  </a:cubicBezTo>
                  <a:cubicBezTo>
                    <a:pt x="2439" y="935"/>
                    <a:pt x="2280" y="998"/>
                    <a:pt x="2090" y="998"/>
                  </a:cubicBezTo>
                  <a:lnTo>
                    <a:pt x="2090" y="238"/>
                  </a:lnTo>
                  <a:close/>
                  <a:moveTo>
                    <a:pt x="2692" y="1093"/>
                  </a:moveTo>
                  <a:cubicBezTo>
                    <a:pt x="2724" y="1252"/>
                    <a:pt x="2755" y="1474"/>
                    <a:pt x="2755" y="1664"/>
                  </a:cubicBezTo>
                  <a:lnTo>
                    <a:pt x="2090" y="1664"/>
                  </a:lnTo>
                  <a:lnTo>
                    <a:pt x="2090" y="1220"/>
                  </a:lnTo>
                  <a:cubicBezTo>
                    <a:pt x="2280" y="1220"/>
                    <a:pt x="2502" y="1157"/>
                    <a:pt x="2692" y="1093"/>
                  </a:cubicBezTo>
                  <a:close/>
                  <a:moveTo>
                    <a:pt x="792" y="777"/>
                  </a:moveTo>
                  <a:cubicBezTo>
                    <a:pt x="855" y="872"/>
                    <a:pt x="950" y="935"/>
                    <a:pt x="1045" y="998"/>
                  </a:cubicBezTo>
                  <a:cubicBezTo>
                    <a:pt x="982" y="1188"/>
                    <a:pt x="950" y="1442"/>
                    <a:pt x="950" y="1695"/>
                  </a:cubicBezTo>
                  <a:lnTo>
                    <a:pt x="412" y="1695"/>
                  </a:lnTo>
                  <a:cubicBezTo>
                    <a:pt x="443" y="1347"/>
                    <a:pt x="570" y="1030"/>
                    <a:pt x="792" y="777"/>
                  </a:cubicBezTo>
                  <a:close/>
                  <a:moveTo>
                    <a:pt x="1267" y="1093"/>
                  </a:moveTo>
                  <a:cubicBezTo>
                    <a:pt x="1425" y="1188"/>
                    <a:pt x="1647" y="1220"/>
                    <a:pt x="1868" y="1252"/>
                  </a:cubicBezTo>
                  <a:lnTo>
                    <a:pt x="1868" y="1695"/>
                  </a:lnTo>
                  <a:lnTo>
                    <a:pt x="1172" y="1695"/>
                  </a:lnTo>
                  <a:cubicBezTo>
                    <a:pt x="1172" y="1474"/>
                    <a:pt x="1203" y="1283"/>
                    <a:pt x="1267" y="1093"/>
                  </a:cubicBezTo>
                  <a:close/>
                  <a:moveTo>
                    <a:pt x="3167" y="777"/>
                  </a:moveTo>
                  <a:cubicBezTo>
                    <a:pt x="3389" y="1030"/>
                    <a:pt x="3515" y="1347"/>
                    <a:pt x="3515" y="1695"/>
                  </a:cubicBezTo>
                  <a:lnTo>
                    <a:pt x="3009" y="1695"/>
                  </a:lnTo>
                  <a:cubicBezTo>
                    <a:pt x="2977" y="1442"/>
                    <a:pt x="2945" y="1188"/>
                    <a:pt x="2882" y="998"/>
                  </a:cubicBezTo>
                  <a:cubicBezTo>
                    <a:pt x="2977" y="935"/>
                    <a:pt x="3072" y="872"/>
                    <a:pt x="3167" y="777"/>
                  </a:cubicBezTo>
                  <a:close/>
                  <a:moveTo>
                    <a:pt x="1868" y="1917"/>
                  </a:moveTo>
                  <a:lnTo>
                    <a:pt x="1868" y="2360"/>
                  </a:lnTo>
                  <a:cubicBezTo>
                    <a:pt x="1647" y="2360"/>
                    <a:pt x="1457" y="2424"/>
                    <a:pt x="1267" y="2487"/>
                  </a:cubicBezTo>
                  <a:cubicBezTo>
                    <a:pt x="1203" y="2329"/>
                    <a:pt x="1172" y="2107"/>
                    <a:pt x="1172" y="1917"/>
                  </a:cubicBezTo>
                  <a:close/>
                  <a:moveTo>
                    <a:pt x="2755" y="1917"/>
                  </a:moveTo>
                  <a:cubicBezTo>
                    <a:pt x="2755" y="2107"/>
                    <a:pt x="2724" y="2297"/>
                    <a:pt x="2692" y="2487"/>
                  </a:cubicBezTo>
                  <a:cubicBezTo>
                    <a:pt x="2502" y="2424"/>
                    <a:pt x="2280" y="2360"/>
                    <a:pt x="2090" y="2360"/>
                  </a:cubicBezTo>
                  <a:lnTo>
                    <a:pt x="2090" y="1917"/>
                  </a:lnTo>
                  <a:close/>
                  <a:moveTo>
                    <a:pt x="950" y="1917"/>
                  </a:moveTo>
                  <a:cubicBezTo>
                    <a:pt x="950" y="2139"/>
                    <a:pt x="982" y="2392"/>
                    <a:pt x="1045" y="2614"/>
                  </a:cubicBezTo>
                  <a:cubicBezTo>
                    <a:pt x="950" y="2645"/>
                    <a:pt x="855" y="2740"/>
                    <a:pt x="760" y="2804"/>
                  </a:cubicBezTo>
                  <a:cubicBezTo>
                    <a:pt x="570" y="2550"/>
                    <a:pt x="443" y="2234"/>
                    <a:pt x="412" y="1917"/>
                  </a:cubicBezTo>
                  <a:close/>
                  <a:moveTo>
                    <a:pt x="3515" y="1917"/>
                  </a:moveTo>
                  <a:cubicBezTo>
                    <a:pt x="3515" y="2234"/>
                    <a:pt x="3357" y="2550"/>
                    <a:pt x="3167" y="2804"/>
                  </a:cubicBezTo>
                  <a:cubicBezTo>
                    <a:pt x="3072" y="2740"/>
                    <a:pt x="2977" y="2677"/>
                    <a:pt x="2882" y="2614"/>
                  </a:cubicBezTo>
                  <a:cubicBezTo>
                    <a:pt x="2945" y="2392"/>
                    <a:pt x="2977" y="2170"/>
                    <a:pt x="3009" y="1917"/>
                  </a:cubicBezTo>
                  <a:close/>
                  <a:moveTo>
                    <a:pt x="1108" y="2835"/>
                  </a:moveTo>
                  <a:cubicBezTo>
                    <a:pt x="1172" y="2962"/>
                    <a:pt x="1235" y="3120"/>
                    <a:pt x="1330" y="3215"/>
                  </a:cubicBezTo>
                  <a:cubicBezTo>
                    <a:pt x="1203" y="3152"/>
                    <a:pt x="1045" y="3089"/>
                    <a:pt x="950" y="2962"/>
                  </a:cubicBezTo>
                  <a:cubicBezTo>
                    <a:pt x="982" y="2930"/>
                    <a:pt x="1045" y="2867"/>
                    <a:pt x="1108" y="2835"/>
                  </a:cubicBezTo>
                  <a:close/>
                  <a:moveTo>
                    <a:pt x="2819" y="2835"/>
                  </a:moveTo>
                  <a:cubicBezTo>
                    <a:pt x="2882" y="2867"/>
                    <a:pt x="2945" y="2930"/>
                    <a:pt x="3009" y="2962"/>
                  </a:cubicBezTo>
                  <a:cubicBezTo>
                    <a:pt x="2882" y="3089"/>
                    <a:pt x="2724" y="3152"/>
                    <a:pt x="2597" y="3215"/>
                  </a:cubicBezTo>
                  <a:cubicBezTo>
                    <a:pt x="2692" y="3120"/>
                    <a:pt x="2755" y="2962"/>
                    <a:pt x="2819" y="2835"/>
                  </a:cubicBezTo>
                  <a:close/>
                  <a:moveTo>
                    <a:pt x="1868" y="2582"/>
                  </a:moveTo>
                  <a:lnTo>
                    <a:pt x="1868" y="3342"/>
                  </a:lnTo>
                  <a:cubicBezTo>
                    <a:pt x="1583" y="3279"/>
                    <a:pt x="1425" y="2962"/>
                    <a:pt x="1330" y="2709"/>
                  </a:cubicBezTo>
                  <a:cubicBezTo>
                    <a:pt x="1488" y="2645"/>
                    <a:pt x="1678" y="2614"/>
                    <a:pt x="1868" y="2582"/>
                  </a:cubicBezTo>
                  <a:close/>
                  <a:moveTo>
                    <a:pt x="2090" y="2582"/>
                  </a:moveTo>
                  <a:cubicBezTo>
                    <a:pt x="2280" y="2582"/>
                    <a:pt x="2439" y="2645"/>
                    <a:pt x="2597" y="2709"/>
                  </a:cubicBezTo>
                  <a:cubicBezTo>
                    <a:pt x="2502" y="2962"/>
                    <a:pt x="2344" y="3279"/>
                    <a:pt x="2090" y="3342"/>
                  </a:cubicBezTo>
                  <a:lnTo>
                    <a:pt x="2090" y="2582"/>
                  </a:lnTo>
                  <a:close/>
                  <a:moveTo>
                    <a:pt x="1963" y="1"/>
                  </a:moveTo>
                  <a:cubicBezTo>
                    <a:pt x="1504" y="1"/>
                    <a:pt x="1045" y="175"/>
                    <a:pt x="697" y="523"/>
                  </a:cubicBezTo>
                  <a:cubicBezTo>
                    <a:pt x="0" y="1220"/>
                    <a:pt x="0" y="2360"/>
                    <a:pt x="697" y="3057"/>
                  </a:cubicBezTo>
                  <a:cubicBezTo>
                    <a:pt x="1045" y="3405"/>
                    <a:pt x="1504" y="3579"/>
                    <a:pt x="1963" y="3579"/>
                  </a:cubicBezTo>
                  <a:cubicBezTo>
                    <a:pt x="2423" y="3579"/>
                    <a:pt x="2882" y="3405"/>
                    <a:pt x="3230" y="3057"/>
                  </a:cubicBezTo>
                  <a:cubicBezTo>
                    <a:pt x="3927" y="2360"/>
                    <a:pt x="3927" y="1220"/>
                    <a:pt x="3230" y="523"/>
                  </a:cubicBezTo>
                  <a:cubicBezTo>
                    <a:pt x="2882" y="175"/>
                    <a:pt x="2423" y="1"/>
                    <a:pt x="1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5"/>
            <p:cNvSpPr/>
            <p:nvPr/>
          </p:nvSpPr>
          <p:spPr>
            <a:xfrm>
              <a:off x="1231520" y="1700776"/>
              <a:ext cx="1161312" cy="1980448"/>
            </a:xfrm>
            <a:custGeom>
              <a:rect b="b" l="l" r="r" t="t"/>
              <a:pathLst>
                <a:path extrusionOk="0" h="59950" w="35154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27" y="285"/>
                  </a:cubicBezTo>
                  <a:lnTo>
                    <a:pt x="666" y="285"/>
                  </a:lnTo>
                  <a:cubicBezTo>
                    <a:pt x="729" y="285"/>
                    <a:pt x="792" y="222"/>
                    <a:pt x="792" y="159"/>
                  </a:cubicBezTo>
                  <a:cubicBezTo>
                    <a:pt x="792" y="64"/>
                    <a:pt x="761" y="0"/>
                    <a:pt x="666" y="0"/>
                  </a:cubicBezTo>
                  <a:close/>
                  <a:moveTo>
                    <a:pt x="1742" y="0"/>
                  </a:moveTo>
                  <a:cubicBezTo>
                    <a:pt x="1647" y="0"/>
                    <a:pt x="1616" y="64"/>
                    <a:pt x="1616" y="159"/>
                  </a:cubicBezTo>
                  <a:cubicBezTo>
                    <a:pt x="1616" y="222"/>
                    <a:pt x="1647" y="285"/>
                    <a:pt x="1742" y="285"/>
                  </a:cubicBezTo>
                  <a:lnTo>
                    <a:pt x="2281" y="285"/>
                  </a:lnTo>
                  <a:cubicBezTo>
                    <a:pt x="2344" y="285"/>
                    <a:pt x="2407" y="222"/>
                    <a:pt x="2407" y="159"/>
                  </a:cubicBezTo>
                  <a:cubicBezTo>
                    <a:pt x="2407" y="64"/>
                    <a:pt x="2344" y="0"/>
                    <a:pt x="2281" y="0"/>
                  </a:cubicBezTo>
                  <a:close/>
                  <a:moveTo>
                    <a:pt x="3326" y="0"/>
                  </a:moveTo>
                  <a:cubicBezTo>
                    <a:pt x="3262" y="0"/>
                    <a:pt x="3199" y="64"/>
                    <a:pt x="3199" y="159"/>
                  </a:cubicBezTo>
                  <a:cubicBezTo>
                    <a:pt x="3199" y="222"/>
                    <a:pt x="3262" y="285"/>
                    <a:pt x="3326" y="285"/>
                  </a:cubicBezTo>
                  <a:lnTo>
                    <a:pt x="3864" y="285"/>
                  </a:lnTo>
                  <a:cubicBezTo>
                    <a:pt x="3928" y="285"/>
                    <a:pt x="3991" y="222"/>
                    <a:pt x="3991" y="159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41" y="0"/>
                  </a:moveTo>
                  <a:cubicBezTo>
                    <a:pt x="4846" y="0"/>
                    <a:pt x="4783" y="64"/>
                    <a:pt x="4783" y="159"/>
                  </a:cubicBezTo>
                  <a:cubicBezTo>
                    <a:pt x="4783" y="222"/>
                    <a:pt x="4846" y="285"/>
                    <a:pt x="4941" y="285"/>
                  </a:cubicBezTo>
                  <a:lnTo>
                    <a:pt x="5448" y="285"/>
                  </a:lnTo>
                  <a:cubicBezTo>
                    <a:pt x="5543" y="285"/>
                    <a:pt x="5606" y="222"/>
                    <a:pt x="5606" y="159"/>
                  </a:cubicBezTo>
                  <a:cubicBezTo>
                    <a:pt x="5606" y="64"/>
                    <a:pt x="5543" y="0"/>
                    <a:pt x="5448" y="0"/>
                  </a:cubicBezTo>
                  <a:close/>
                  <a:moveTo>
                    <a:pt x="6524" y="0"/>
                  </a:moveTo>
                  <a:cubicBezTo>
                    <a:pt x="6461" y="0"/>
                    <a:pt x="6398" y="64"/>
                    <a:pt x="6398" y="159"/>
                  </a:cubicBezTo>
                  <a:cubicBezTo>
                    <a:pt x="6398" y="222"/>
                    <a:pt x="6461" y="285"/>
                    <a:pt x="6524" y="285"/>
                  </a:cubicBezTo>
                  <a:lnTo>
                    <a:pt x="7063" y="285"/>
                  </a:lnTo>
                  <a:cubicBezTo>
                    <a:pt x="7126" y="285"/>
                    <a:pt x="7189" y="222"/>
                    <a:pt x="7189" y="159"/>
                  </a:cubicBezTo>
                  <a:cubicBezTo>
                    <a:pt x="7189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4" y="0"/>
                    <a:pt x="7981" y="64"/>
                    <a:pt x="7981" y="159"/>
                  </a:cubicBezTo>
                  <a:cubicBezTo>
                    <a:pt x="7981" y="222"/>
                    <a:pt x="8044" y="285"/>
                    <a:pt x="8108" y="285"/>
                  </a:cubicBezTo>
                  <a:lnTo>
                    <a:pt x="8646" y="285"/>
                  </a:lnTo>
                  <a:cubicBezTo>
                    <a:pt x="8741" y="285"/>
                    <a:pt x="8773" y="222"/>
                    <a:pt x="8773" y="159"/>
                  </a:cubicBezTo>
                  <a:cubicBezTo>
                    <a:pt x="8773" y="64"/>
                    <a:pt x="8741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60" y="0"/>
                    <a:pt x="9596" y="64"/>
                    <a:pt x="9596" y="159"/>
                  </a:cubicBezTo>
                  <a:cubicBezTo>
                    <a:pt x="9596" y="222"/>
                    <a:pt x="9660" y="285"/>
                    <a:pt x="9723" y="285"/>
                  </a:cubicBezTo>
                  <a:lnTo>
                    <a:pt x="10261" y="285"/>
                  </a:lnTo>
                  <a:cubicBezTo>
                    <a:pt x="10325" y="285"/>
                    <a:pt x="10388" y="222"/>
                    <a:pt x="10388" y="159"/>
                  </a:cubicBezTo>
                  <a:cubicBezTo>
                    <a:pt x="10388" y="64"/>
                    <a:pt x="10325" y="0"/>
                    <a:pt x="10261" y="0"/>
                  </a:cubicBezTo>
                  <a:close/>
                  <a:moveTo>
                    <a:pt x="11306" y="0"/>
                  </a:moveTo>
                  <a:cubicBezTo>
                    <a:pt x="11243" y="0"/>
                    <a:pt x="11180" y="64"/>
                    <a:pt x="11180" y="159"/>
                  </a:cubicBezTo>
                  <a:cubicBezTo>
                    <a:pt x="11180" y="222"/>
                    <a:pt x="11243" y="285"/>
                    <a:pt x="11306" y="285"/>
                  </a:cubicBezTo>
                  <a:lnTo>
                    <a:pt x="11845" y="285"/>
                  </a:lnTo>
                  <a:cubicBezTo>
                    <a:pt x="11908" y="285"/>
                    <a:pt x="11971" y="222"/>
                    <a:pt x="11971" y="159"/>
                  </a:cubicBezTo>
                  <a:cubicBezTo>
                    <a:pt x="11971" y="64"/>
                    <a:pt x="11908" y="0"/>
                    <a:pt x="11845" y="0"/>
                  </a:cubicBezTo>
                  <a:close/>
                  <a:moveTo>
                    <a:pt x="12922" y="0"/>
                  </a:moveTo>
                  <a:cubicBezTo>
                    <a:pt x="12827" y="0"/>
                    <a:pt x="12763" y="64"/>
                    <a:pt x="12763" y="159"/>
                  </a:cubicBezTo>
                  <a:cubicBezTo>
                    <a:pt x="12763" y="222"/>
                    <a:pt x="12827" y="285"/>
                    <a:pt x="12922" y="285"/>
                  </a:cubicBezTo>
                  <a:lnTo>
                    <a:pt x="13428" y="285"/>
                  </a:lnTo>
                  <a:cubicBezTo>
                    <a:pt x="13523" y="285"/>
                    <a:pt x="13587" y="222"/>
                    <a:pt x="13587" y="159"/>
                  </a:cubicBezTo>
                  <a:cubicBezTo>
                    <a:pt x="13587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42" y="0"/>
                    <a:pt x="14378" y="64"/>
                    <a:pt x="14378" y="159"/>
                  </a:cubicBezTo>
                  <a:cubicBezTo>
                    <a:pt x="14378" y="222"/>
                    <a:pt x="14442" y="285"/>
                    <a:pt x="14505" y="285"/>
                  </a:cubicBezTo>
                  <a:lnTo>
                    <a:pt x="15043" y="285"/>
                  </a:lnTo>
                  <a:cubicBezTo>
                    <a:pt x="15107" y="285"/>
                    <a:pt x="15170" y="222"/>
                    <a:pt x="15170" y="159"/>
                  </a:cubicBezTo>
                  <a:cubicBezTo>
                    <a:pt x="15170" y="64"/>
                    <a:pt x="15107" y="0"/>
                    <a:pt x="15043" y="0"/>
                  </a:cubicBezTo>
                  <a:close/>
                  <a:moveTo>
                    <a:pt x="15962" y="159"/>
                  </a:moveTo>
                  <a:cubicBezTo>
                    <a:pt x="15867" y="159"/>
                    <a:pt x="15803" y="222"/>
                    <a:pt x="15803" y="317"/>
                  </a:cubicBezTo>
                  <a:lnTo>
                    <a:pt x="15803" y="824"/>
                  </a:lnTo>
                  <a:cubicBezTo>
                    <a:pt x="15803" y="919"/>
                    <a:pt x="15867" y="982"/>
                    <a:pt x="15962" y="982"/>
                  </a:cubicBezTo>
                  <a:cubicBezTo>
                    <a:pt x="16025" y="982"/>
                    <a:pt x="16088" y="919"/>
                    <a:pt x="16088" y="824"/>
                  </a:cubicBezTo>
                  <a:lnTo>
                    <a:pt x="16088" y="317"/>
                  </a:lnTo>
                  <a:cubicBezTo>
                    <a:pt x="16088" y="222"/>
                    <a:pt x="16025" y="159"/>
                    <a:pt x="15962" y="159"/>
                  </a:cubicBezTo>
                  <a:close/>
                  <a:moveTo>
                    <a:pt x="15962" y="1774"/>
                  </a:moveTo>
                  <a:cubicBezTo>
                    <a:pt x="15867" y="1774"/>
                    <a:pt x="15803" y="1837"/>
                    <a:pt x="15803" y="1901"/>
                  </a:cubicBezTo>
                  <a:lnTo>
                    <a:pt x="15803" y="2439"/>
                  </a:lnTo>
                  <a:cubicBezTo>
                    <a:pt x="15803" y="2502"/>
                    <a:pt x="15867" y="2566"/>
                    <a:pt x="15962" y="2566"/>
                  </a:cubicBezTo>
                  <a:cubicBezTo>
                    <a:pt x="16025" y="2566"/>
                    <a:pt x="16088" y="2502"/>
                    <a:pt x="16088" y="2439"/>
                  </a:cubicBezTo>
                  <a:lnTo>
                    <a:pt x="16088" y="1901"/>
                  </a:lnTo>
                  <a:cubicBezTo>
                    <a:pt x="16088" y="1837"/>
                    <a:pt x="16025" y="1774"/>
                    <a:pt x="15962" y="1774"/>
                  </a:cubicBezTo>
                  <a:close/>
                  <a:moveTo>
                    <a:pt x="15962" y="3357"/>
                  </a:moveTo>
                  <a:cubicBezTo>
                    <a:pt x="15867" y="3357"/>
                    <a:pt x="15803" y="3421"/>
                    <a:pt x="15803" y="3484"/>
                  </a:cubicBezTo>
                  <a:lnTo>
                    <a:pt x="15803" y="4022"/>
                  </a:lnTo>
                  <a:cubicBezTo>
                    <a:pt x="15803" y="4086"/>
                    <a:pt x="15867" y="4149"/>
                    <a:pt x="15962" y="4149"/>
                  </a:cubicBezTo>
                  <a:cubicBezTo>
                    <a:pt x="16025" y="4149"/>
                    <a:pt x="16088" y="4086"/>
                    <a:pt x="16088" y="4022"/>
                  </a:cubicBezTo>
                  <a:lnTo>
                    <a:pt x="16088" y="3484"/>
                  </a:lnTo>
                  <a:cubicBezTo>
                    <a:pt x="16088" y="3421"/>
                    <a:pt x="16025" y="3357"/>
                    <a:pt x="15962" y="3357"/>
                  </a:cubicBezTo>
                  <a:close/>
                  <a:moveTo>
                    <a:pt x="15962" y="4972"/>
                  </a:moveTo>
                  <a:cubicBezTo>
                    <a:pt x="15867" y="4972"/>
                    <a:pt x="15803" y="5004"/>
                    <a:pt x="15803" y="5099"/>
                  </a:cubicBezTo>
                  <a:lnTo>
                    <a:pt x="15803" y="5638"/>
                  </a:lnTo>
                  <a:cubicBezTo>
                    <a:pt x="15803" y="5701"/>
                    <a:pt x="15867" y="5764"/>
                    <a:pt x="15962" y="5764"/>
                  </a:cubicBezTo>
                  <a:cubicBezTo>
                    <a:pt x="16025" y="5764"/>
                    <a:pt x="16088" y="5701"/>
                    <a:pt x="16088" y="5638"/>
                  </a:cubicBezTo>
                  <a:lnTo>
                    <a:pt x="16088" y="5099"/>
                  </a:lnTo>
                  <a:cubicBezTo>
                    <a:pt x="16088" y="5004"/>
                    <a:pt x="16025" y="4972"/>
                    <a:pt x="15962" y="4972"/>
                  </a:cubicBezTo>
                  <a:close/>
                  <a:moveTo>
                    <a:pt x="15962" y="6556"/>
                  </a:moveTo>
                  <a:cubicBezTo>
                    <a:pt x="15867" y="6556"/>
                    <a:pt x="15803" y="6619"/>
                    <a:pt x="15803" y="6683"/>
                  </a:cubicBezTo>
                  <a:lnTo>
                    <a:pt x="15803" y="7221"/>
                  </a:lnTo>
                  <a:cubicBezTo>
                    <a:pt x="15803" y="7284"/>
                    <a:pt x="15867" y="7348"/>
                    <a:pt x="15962" y="7348"/>
                  </a:cubicBezTo>
                  <a:cubicBezTo>
                    <a:pt x="16025" y="7348"/>
                    <a:pt x="16088" y="7284"/>
                    <a:pt x="16088" y="7221"/>
                  </a:cubicBezTo>
                  <a:lnTo>
                    <a:pt x="16088" y="6683"/>
                  </a:lnTo>
                  <a:cubicBezTo>
                    <a:pt x="16088" y="6619"/>
                    <a:pt x="16025" y="6556"/>
                    <a:pt x="15962" y="6556"/>
                  </a:cubicBezTo>
                  <a:close/>
                  <a:moveTo>
                    <a:pt x="15962" y="8139"/>
                  </a:moveTo>
                  <a:cubicBezTo>
                    <a:pt x="15867" y="8139"/>
                    <a:pt x="15803" y="8203"/>
                    <a:pt x="15803" y="8298"/>
                  </a:cubicBezTo>
                  <a:lnTo>
                    <a:pt x="15803" y="8804"/>
                  </a:lnTo>
                  <a:cubicBezTo>
                    <a:pt x="15803" y="8899"/>
                    <a:pt x="15867" y="8963"/>
                    <a:pt x="15962" y="8963"/>
                  </a:cubicBezTo>
                  <a:cubicBezTo>
                    <a:pt x="16025" y="8963"/>
                    <a:pt x="16088" y="8899"/>
                    <a:pt x="16088" y="8804"/>
                  </a:cubicBezTo>
                  <a:lnTo>
                    <a:pt x="16088" y="8298"/>
                  </a:lnTo>
                  <a:cubicBezTo>
                    <a:pt x="16088" y="8203"/>
                    <a:pt x="16025" y="8139"/>
                    <a:pt x="15962" y="8139"/>
                  </a:cubicBezTo>
                  <a:close/>
                  <a:moveTo>
                    <a:pt x="15962" y="9754"/>
                  </a:moveTo>
                  <a:cubicBezTo>
                    <a:pt x="15867" y="9754"/>
                    <a:pt x="15803" y="9818"/>
                    <a:pt x="15803" y="9881"/>
                  </a:cubicBezTo>
                  <a:lnTo>
                    <a:pt x="15803" y="10420"/>
                  </a:lnTo>
                  <a:cubicBezTo>
                    <a:pt x="15803" y="10483"/>
                    <a:pt x="15867" y="10546"/>
                    <a:pt x="15962" y="10546"/>
                  </a:cubicBezTo>
                  <a:cubicBezTo>
                    <a:pt x="16025" y="10546"/>
                    <a:pt x="16088" y="10483"/>
                    <a:pt x="16088" y="10420"/>
                  </a:cubicBezTo>
                  <a:lnTo>
                    <a:pt x="16088" y="9881"/>
                  </a:lnTo>
                  <a:cubicBezTo>
                    <a:pt x="16088" y="9818"/>
                    <a:pt x="16025" y="9754"/>
                    <a:pt x="15962" y="9754"/>
                  </a:cubicBezTo>
                  <a:close/>
                  <a:moveTo>
                    <a:pt x="15962" y="11338"/>
                  </a:moveTo>
                  <a:cubicBezTo>
                    <a:pt x="15867" y="11338"/>
                    <a:pt x="15803" y="11401"/>
                    <a:pt x="15803" y="11465"/>
                  </a:cubicBezTo>
                  <a:lnTo>
                    <a:pt x="15803" y="12003"/>
                  </a:lnTo>
                  <a:cubicBezTo>
                    <a:pt x="15803" y="12098"/>
                    <a:pt x="15867" y="12130"/>
                    <a:pt x="15962" y="12130"/>
                  </a:cubicBezTo>
                  <a:cubicBezTo>
                    <a:pt x="16025" y="12130"/>
                    <a:pt x="16088" y="12098"/>
                    <a:pt x="16088" y="12003"/>
                  </a:cubicBezTo>
                  <a:lnTo>
                    <a:pt x="16088" y="11465"/>
                  </a:lnTo>
                  <a:cubicBezTo>
                    <a:pt x="16088" y="11401"/>
                    <a:pt x="16025" y="11338"/>
                    <a:pt x="15962" y="11338"/>
                  </a:cubicBezTo>
                  <a:close/>
                  <a:moveTo>
                    <a:pt x="15962" y="12921"/>
                  </a:moveTo>
                  <a:cubicBezTo>
                    <a:pt x="15867" y="12921"/>
                    <a:pt x="15803" y="12985"/>
                    <a:pt x="15803" y="13080"/>
                  </a:cubicBezTo>
                  <a:lnTo>
                    <a:pt x="15803" y="13618"/>
                  </a:lnTo>
                  <a:cubicBezTo>
                    <a:pt x="15803" y="13681"/>
                    <a:pt x="15867" y="13745"/>
                    <a:pt x="15962" y="13745"/>
                  </a:cubicBezTo>
                  <a:cubicBezTo>
                    <a:pt x="16025" y="13745"/>
                    <a:pt x="16088" y="13681"/>
                    <a:pt x="16088" y="13618"/>
                  </a:cubicBezTo>
                  <a:lnTo>
                    <a:pt x="16088" y="13080"/>
                  </a:lnTo>
                  <a:cubicBezTo>
                    <a:pt x="16088" y="12985"/>
                    <a:pt x="16025" y="12921"/>
                    <a:pt x="15962" y="12921"/>
                  </a:cubicBezTo>
                  <a:close/>
                  <a:moveTo>
                    <a:pt x="15962" y="14536"/>
                  </a:moveTo>
                  <a:cubicBezTo>
                    <a:pt x="15867" y="14536"/>
                    <a:pt x="15803" y="14600"/>
                    <a:pt x="15803" y="14663"/>
                  </a:cubicBezTo>
                  <a:lnTo>
                    <a:pt x="15803" y="15202"/>
                  </a:lnTo>
                  <a:cubicBezTo>
                    <a:pt x="15803" y="15265"/>
                    <a:pt x="15867" y="15328"/>
                    <a:pt x="15962" y="15328"/>
                  </a:cubicBezTo>
                  <a:cubicBezTo>
                    <a:pt x="16025" y="15328"/>
                    <a:pt x="16088" y="15265"/>
                    <a:pt x="16088" y="15202"/>
                  </a:cubicBezTo>
                  <a:lnTo>
                    <a:pt x="16088" y="14663"/>
                  </a:lnTo>
                  <a:cubicBezTo>
                    <a:pt x="16088" y="14600"/>
                    <a:pt x="16025" y="14536"/>
                    <a:pt x="15962" y="14536"/>
                  </a:cubicBezTo>
                  <a:close/>
                  <a:moveTo>
                    <a:pt x="15962" y="16120"/>
                  </a:moveTo>
                  <a:cubicBezTo>
                    <a:pt x="15867" y="16120"/>
                    <a:pt x="15803" y="16183"/>
                    <a:pt x="15803" y="16278"/>
                  </a:cubicBezTo>
                  <a:lnTo>
                    <a:pt x="15803" y="16785"/>
                  </a:lnTo>
                  <a:cubicBezTo>
                    <a:pt x="15803" y="16880"/>
                    <a:pt x="15867" y="16943"/>
                    <a:pt x="15962" y="16943"/>
                  </a:cubicBezTo>
                  <a:cubicBezTo>
                    <a:pt x="16025" y="16943"/>
                    <a:pt x="16088" y="16880"/>
                    <a:pt x="16088" y="16785"/>
                  </a:cubicBezTo>
                  <a:lnTo>
                    <a:pt x="16088" y="16278"/>
                  </a:lnTo>
                  <a:cubicBezTo>
                    <a:pt x="16088" y="16183"/>
                    <a:pt x="16025" y="16120"/>
                    <a:pt x="15962" y="16120"/>
                  </a:cubicBezTo>
                  <a:close/>
                  <a:moveTo>
                    <a:pt x="15962" y="17735"/>
                  </a:moveTo>
                  <a:cubicBezTo>
                    <a:pt x="15867" y="17735"/>
                    <a:pt x="15803" y="17798"/>
                    <a:pt x="15803" y="17862"/>
                  </a:cubicBezTo>
                  <a:lnTo>
                    <a:pt x="15803" y="18400"/>
                  </a:lnTo>
                  <a:cubicBezTo>
                    <a:pt x="15803" y="18463"/>
                    <a:pt x="15867" y="18527"/>
                    <a:pt x="15962" y="18527"/>
                  </a:cubicBezTo>
                  <a:cubicBezTo>
                    <a:pt x="16025" y="18527"/>
                    <a:pt x="16088" y="18463"/>
                    <a:pt x="16088" y="18400"/>
                  </a:cubicBezTo>
                  <a:lnTo>
                    <a:pt x="16088" y="17862"/>
                  </a:lnTo>
                  <a:cubicBezTo>
                    <a:pt x="16088" y="17798"/>
                    <a:pt x="16025" y="17735"/>
                    <a:pt x="15962" y="17735"/>
                  </a:cubicBezTo>
                  <a:close/>
                  <a:moveTo>
                    <a:pt x="15962" y="19318"/>
                  </a:moveTo>
                  <a:cubicBezTo>
                    <a:pt x="15867" y="19318"/>
                    <a:pt x="15803" y="19382"/>
                    <a:pt x="15803" y="19477"/>
                  </a:cubicBezTo>
                  <a:lnTo>
                    <a:pt x="15803" y="19984"/>
                  </a:lnTo>
                  <a:cubicBezTo>
                    <a:pt x="15803" y="20079"/>
                    <a:pt x="15867" y="20142"/>
                    <a:pt x="15962" y="20142"/>
                  </a:cubicBezTo>
                  <a:cubicBezTo>
                    <a:pt x="16025" y="20142"/>
                    <a:pt x="16088" y="20079"/>
                    <a:pt x="16088" y="19984"/>
                  </a:cubicBezTo>
                  <a:lnTo>
                    <a:pt x="16088" y="19477"/>
                  </a:lnTo>
                  <a:cubicBezTo>
                    <a:pt x="16088" y="19382"/>
                    <a:pt x="16025" y="19318"/>
                    <a:pt x="15962" y="19318"/>
                  </a:cubicBezTo>
                  <a:close/>
                  <a:moveTo>
                    <a:pt x="15962" y="20934"/>
                  </a:moveTo>
                  <a:cubicBezTo>
                    <a:pt x="15867" y="20934"/>
                    <a:pt x="15803" y="20997"/>
                    <a:pt x="15803" y="21060"/>
                  </a:cubicBezTo>
                  <a:lnTo>
                    <a:pt x="15803" y="21599"/>
                  </a:lnTo>
                  <a:cubicBezTo>
                    <a:pt x="15803" y="21662"/>
                    <a:pt x="15867" y="21725"/>
                    <a:pt x="15962" y="21725"/>
                  </a:cubicBezTo>
                  <a:cubicBezTo>
                    <a:pt x="16025" y="21725"/>
                    <a:pt x="16088" y="21662"/>
                    <a:pt x="16088" y="21599"/>
                  </a:cubicBezTo>
                  <a:lnTo>
                    <a:pt x="16088" y="21060"/>
                  </a:lnTo>
                  <a:cubicBezTo>
                    <a:pt x="16088" y="20997"/>
                    <a:pt x="16025" y="20934"/>
                    <a:pt x="15962" y="20934"/>
                  </a:cubicBezTo>
                  <a:close/>
                  <a:moveTo>
                    <a:pt x="15962" y="22517"/>
                  </a:moveTo>
                  <a:cubicBezTo>
                    <a:pt x="15867" y="22517"/>
                    <a:pt x="15803" y="22580"/>
                    <a:pt x="15803" y="22644"/>
                  </a:cubicBezTo>
                  <a:lnTo>
                    <a:pt x="15803" y="23182"/>
                  </a:lnTo>
                  <a:cubicBezTo>
                    <a:pt x="15803" y="23245"/>
                    <a:pt x="15867" y="23309"/>
                    <a:pt x="15962" y="23309"/>
                  </a:cubicBezTo>
                  <a:cubicBezTo>
                    <a:pt x="16025" y="23309"/>
                    <a:pt x="16088" y="23245"/>
                    <a:pt x="16088" y="23182"/>
                  </a:cubicBezTo>
                  <a:lnTo>
                    <a:pt x="16088" y="22644"/>
                  </a:lnTo>
                  <a:cubicBezTo>
                    <a:pt x="16088" y="22580"/>
                    <a:pt x="16025" y="22517"/>
                    <a:pt x="15962" y="22517"/>
                  </a:cubicBezTo>
                  <a:close/>
                  <a:moveTo>
                    <a:pt x="15962" y="24132"/>
                  </a:moveTo>
                  <a:cubicBezTo>
                    <a:pt x="15867" y="24132"/>
                    <a:pt x="15803" y="24164"/>
                    <a:pt x="15803" y="24259"/>
                  </a:cubicBezTo>
                  <a:lnTo>
                    <a:pt x="15803" y="24797"/>
                  </a:lnTo>
                  <a:cubicBezTo>
                    <a:pt x="15803" y="24861"/>
                    <a:pt x="15867" y="24924"/>
                    <a:pt x="15962" y="24924"/>
                  </a:cubicBezTo>
                  <a:cubicBezTo>
                    <a:pt x="16025" y="24924"/>
                    <a:pt x="16088" y="24861"/>
                    <a:pt x="16088" y="24797"/>
                  </a:cubicBezTo>
                  <a:lnTo>
                    <a:pt x="16088" y="24259"/>
                  </a:lnTo>
                  <a:cubicBezTo>
                    <a:pt x="16088" y="24164"/>
                    <a:pt x="16025" y="24132"/>
                    <a:pt x="15962" y="24132"/>
                  </a:cubicBezTo>
                  <a:close/>
                  <a:moveTo>
                    <a:pt x="15962" y="25716"/>
                  </a:moveTo>
                  <a:cubicBezTo>
                    <a:pt x="15867" y="25716"/>
                    <a:pt x="15803" y="25779"/>
                    <a:pt x="15803" y="25842"/>
                  </a:cubicBezTo>
                  <a:lnTo>
                    <a:pt x="15803" y="26381"/>
                  </a:lnTo>
                  <a:cubicBezTo>
                    <a:pt x="15803" y="26444"/>
                    <a:pt x="15867" y="26507"/>
                    <a:pt x="15962" y="26507"/>
                  </a:cubicBezTo>
                  <a:cubicBezTo>
                    <a:pt x="16025" y="26507"/>
                    <a:pt x="16088" y="26444"/>
                    <a:pt x="16088" y="26381"/>
                  </a:cubicBezTo>
                  <a:lnTo>
                    <a:pt x="16088" y="25842"/>
                  </a:lnTo>
                  <a:cubicBezTo>
                    <a:pt x="16088" y="25779"/>
                    <a:pt x="16025" y="25716"/>
                    <a:pt x="15962" y="25716"/>
                  </a:cubicBezTo>
                  <a:close/>
                  <a:moveTo>
                    <a:pt x="15962" y="27299"/>
                  </a:moveTo>
                  <a:cubicBezTo>
                    <a:pt x="15867" y="27299"/>
                    <a:pt x="15803" y="27362"/>
                    <a:pt x="15803" y="27457"/>
                  </a:cubicBezTo>
                  <a:lnTo>
                    <a:pt x="15803" y="27964"/>
                  </a:lnTo>
                  <a:cubicBezTo>
                    <a:pt x="15803" y="28059"/>
                    <a:pt x="15867" y="28122"/>
                    <a:pt x="15962" y="28122"/>
                  </a:cubicBezTo>
                  <a:cubicBezTo>
                    <a:pt x="16025" y="28122"/>
                    <a:pt x="16088" y="28059"/>
                    <a:pt x="16088" y="27964"/>
                  </a:cubicBezTo>
                  <a:lnTo>
                    <a:pt x="16088" y="27457"/>
                  </a:lnTo>
                  <a:cubicBezTo>
                    <a:pt x="16088" y="27362"/>
                    <a:pt x="16025" y="27299"/>
                    <a:pt x="15962" y="27299"/>
                  </a:cubicBezTo>
                  <a:close/>
                  <a:moveTo>
                    <a:pt x="15962" y="28914"/>
                  </a:moveTo>
                  <a:cubicBezTo>
                    <a:pt x="15867" y="28914"/>
                    <a:pt x="15803" y="28977"/>
                    <a:pt x="15803" y="29041"/>
                  </a:cubicBezTo>
                  <a:lnTo>
                    <a:pt x="15803" y="29579"/>
                  </a:lnTo>
                  <a:cubicBezTo>
                    <a:pt x="15803" y="29643"/>
                    <a:pt x="15867" y="29706"/>
                    <a:pt x="15962" y="29706"/>
                  </a:cubicBezTo>
                  <a:cubicBezTo>
                    <a:pt x="16025" y="29706"/>
                    <a:pt x="16088" y="29643"/>
                    <a:pt x="16088" y="29579"/>
                  </a:cubicBezTo>
                  <a:lnTo>
                    <a:pt x="16088" y="29041"/>
                  </a:lnTo>
                  <a:cubicBezTo>
                    <a:pt x="16088" y="28977"/>
                    <a:pt x="16025" y="28914"/>
                    <a:pt x="15962" y="28914"/>
                  </a:cubicBezTo>
                  <a:close/>
                  <a:moveTo>
                    <a:pt x="15962" y="30498"/>
                  </a:moveTo>
                  <a:cubicBezTo>
                    <a:pt x="15867" y="30498"/>
                    <a:pt x="15803" y="30561"/>
                    <a:pt x="15803" y="30624"/>
                  </a:cubicBezTo>
                  <a:lnTo>
                    <a:pt x="15803" y="31163"/>
                  </a:lnTo>
                  <a:cubicBezTo>
                    <a:pt x="15803" y="31258"/>
                    <a:pt x="15867" y="31289"/>
                    <a:pt x="15962" y="31289"/>
                  </a:cubicBezTo>
                  <a:cubicBezTo>
                    <a:pt x="16025" y="31289"/>
                    <a:pt x="16088" y="31258"/>
                    <a:pt x="16088" y="31163"/>
                  </a:cubicBezTo>
                  <a:lnTo>
                    <a:pt x="16088" y="30624"/>
                  </a:lnTo>
                  <a:cubicBezTo>
                    <a:pt x="16088" y="30561"/>
                    <a:pt x="16025" y="30498"/>
                    <a:pt x="15962" y="30498"/>
                  </a:cubicBezTo>
                  <a:close/>
                  <a:moveTo>
                    <a:pt x="15962" y="32113"/>
                  </a:moveTo>
                  <a:cubicBezTo>
                    <a:pt x="15867" y="32113"/>
                    <a:pt x="15803" y="32144"/>
                    <a:pt x="15803" y="32239"/>
                  </a:cubicBezTo>
                  <a:lnTo>
                    <a:pt x="15803" y="32778"/>
                  </a:lnTo>
                  <a:cubicBezTo>
                    <a:pt x="15803" y="32841"/>
                    <a:pt x="15867" y="32904"/>
                    <a:pt x="15962" y="32904"/>
                  </a:cubicBezTo>
                  <a:cubicBezTo>
                    <a:pt x="16025" y="32904"/>
                    <a:pt x="16088" y="32841"/>
                    <a:pt x="16088" y="32778"/>
                  </a:cubicBezTo>
                  <a:lnTo>
                    <a:pt x="16088" y="32239"/>
                  </a:lnTo>
                  <a:cubicBezTo>
                    <a:pt x="16088" y="32144"/>
                    <a:pt x="16025" y="32113"/>
                    <a:pt x="15962" y="32113"/>
                  </a:cubicBezTo>
                  <a:close/>
                  <a:moveTo>
                    <a:pt x="15962" y="33696"/>
                  </a:moveTo>
                  <a:cubicBezTo>
                    <a:pt x="15867" y="33696"/>
                    <a:pt x="15803" y="33759"/>
                    <a:pt x="15803" y="33823"/>
                  </a:cubicBezTo>
                  <a:lnTo>
                    <a:pt x="15803" y="34361"/>
                  </a:lnTo>
                  <a:cubicBezTo>
                    <a:pt x="15803" y="34425"/>
                    <a:pt x="15867" y="34488"/>
                    <a:pt x="15962" y="34488"/>
                  </a:cubicBezTo>
                  <a:cubicBezTo>
                    <a:pt x="16025" y="34488"/>
                    <a:pt x="16088" y="34425"/>
                    <a:pt x="16088" y="34361"/>
                  </a:cubicBezTo>
                  <a:lnTo>
                    <a:pt x="16088" y="33823"/>
                  </a:lnTo>
                  <a:cubicBezTo>
                    <a:pt x="16088" y="33759"/>
                    <a:pt x="16025" y="33696"/>
                    <a:pt x="15962" y="33696"/>
                  </a:cubicBezTo>
                  <a:close/>
                  <a:moveTo>
                    <a:pt x="15962" y="35280"/>
                  </a:moveTo>
                  <a:cubicBezTo>
                    <a:pt x="15867" y="35280"/>
                    <a:pt x="15803" y="35343"/>
                    <a:pt x="15803" y="35438"/>
                  </a:cubicBezTo>
                  <a:lnTo>
                    <a:pt x="15803" y="35945"/>
                  </a:lnTo>
                  <a:cubicBezTo>
                    <a:pt x="15803" y="36040"/>
                    <a:pt x="15867" y="36103"/>
                    <a:pt x="15962" y="36103"/>
                  </a:cubicBezTo>
                  <a:cubicBezTo>
                    <a:pt x="16025" y="36103"/>
                    <a:pt x="16088" y="36040"/>
                    <a:pt x="16088" y="35945"/>
                  </a:cubicBezTo>
                  <a:lnTo>
                    <a:pt x="16088" y="35438"/>
                  </a:lnTo>
                  <a:cubicBezTo>
                    <a:pt x="16088" y="35343"/>
                    <a:pt x="16025" y="35280"/>
                    <a:pt x="15962" y="35280"/>
                  </a:cubicBezTo>
                  <a:close/>
                  <a:moveTo>
                    <a:pt x="15962" y="36895"/>
                  </a:moveTo>
                  <a:cubicBezTo>
                    <a:pt x="15867" y="36895"/>
                    <a:pt x="15803" y="36958"/>
                    <a:pt x="15803" y="37021"/>
                  </a:cubicBezTo>
                  <a:lnTo>
                    <a:pt x="15803" y="37560"/>
                  </a:lnTo>
                  <a:cubicBezTo>
                    <a:pt x="15803" y="37623"/>
                    <a:pt x="15867" y="37686"/>
                    <a:pt x="15962" y="37686"/>
                  </a:cubicBezTo>
                  <a:cubicBezTo>
                    <a:pt x="16025" y="37686"/>
                    <a:pt x="16088" y="37623"/>
                    <a:pt x="16088" y="37560"/>
                  </a:cubicBezTo>
                  <a:lnTo>
                    <a:pt x="16088" y="37021"/>
                  </a:lnTo>
                  <a:cubicBezTo>
                    <a:pt x="16088" y="36958"/>
                    <a:pt x="16025" y="36895"/>
                    <a:pt x="15962" y="36895"/>
                  </a:cubicBezTo>
                  <a:close/>
                  <a:moveTo>
                    <a:pt x="15962" y="38478"/>
                  </a:moveTo>
                  <a:cubicBezTo>
                    <a:pt x="15867" y="38478"/>
                    <a:pt x="15803" y="38542"/>
                    <a:pt x="15803" y="38637"/>
                  </a:cubicBezTo>
                  <a:lnTo>
                    <a:pt x="15803" y="39143"/>
                  </a:lnTo>
                  <a:cubicBezTo>
                    <a:pt x="15803" y="39238"/>
                    <a:pt x="15867" y="39302"/>
                    <a:pt x="15962" y="39302"/>
                  </a:cubicBezTo>
                  <a:cubicBezTo>
                    <a:pt x="16025" y="39302"/>
                    <a:pt x="16088" y="39238"/>
                    <a:pt x="16088" y="39143"/>
                  </a:cubicBezTo>
                  <a:lnTo>
                    <a:pt x="16088" y="38637"/>
                  </a:lnTo>
                  <a:cubicBezTo>
                    <a:pt x="16088" y="38542"/>
                    <a:pt x="16025" y="38478"/>
                    <a:pt x="15962" y="38478"/>
                  </a:cubicBezTo>
                  <a:close/>
                  <a:moveTo>
                    <a:pt x="15962" y="40093"/>
                  </a:moveTo>
                  <a:cubicBezTo>
                    <a:pt x="15867" y="40093"/>
                    <a:pt x="15803" y="40157"/>
                    <a:pt x="15803" y="40220"/>
                  </a:cubicBezTo>
                  <a:lnTo>
                    <a:pt x="15803" y="40758"/>
                  </a:lnTo>
                  <a:cubicBezTo>
                    <a:pt x="15803" y="40822"/>
                    <a:pt x="15867" y="40885"/>
                    <a:pt x="15962" y="40885"/>
                  </a:cubicBezTo>
                  <a:cubicBezTo>
                    <a:pt x="16025" y="40885"/>
                    <a:pt x="16088" y="40822"/>
                    <a:pt x="16088" y="40758"/>
                  </a:cubicBezTo>
                  <a:lnTo>
                    <a:pt x="16088" y="40220"/>
                  </a:lnTo>
                  <a:cubicBezTo>
                    <a:pt x="16088" y="40157"/>
                    <a:pt x="16025" y="40093"/>
                    <a:pt x="15962" y="40093"/>
                  </a:cubicBezTo>
                  <a:close/>
                  <a:moveTo>
                    <a:pt x="15962" y="41677"/>
                  </a:moveTo>
                  <a:cubicBezTo>
                    <a:pt x="15867" y="41677"/>
                    <a:pt x="15803" y="41740"/>
                    <a:pt x="15803" y="41803"/>
                  </a:cubicBezTo>
                  <a:lnTo>
                    <a:pt x="15803" y="42342"/>
                  </a:lnTo>
                  <a:cubicBezTo>
                    <a:pt x="15803" y="42405"/>
                    <a:pt x="15867" y="42468"/>
                    <a:pt x="15962" y="42468"/>
                  </a:cubicBezTo>
                  <a:cubicBezTo>
                    <a:pt x="16025" y="42468"/>
                    <a:pt x="16088" y="42405"/>
                    <a:pt x="16088" y="42342"/>
                  </a:cubicBezTo>
                  <a:lnTo>
                    <a:pt x="16088" y="41803"/>
                  </a:lnTo>
                  <a:cubicBezTo>
                    <a:pt x="16088" y="41740"/>
                    <a:pt x="16025" y="41677"/>
                    <a:pt x="15962" y="41677"/>
                  </a:cubicBezTo>
                  <a:close/>
                  <a:moveTo>
                    <a:pt x="15962" y="43292"/>
                  </a:moveTo>
                  <a:cubicBezTo>
                    <a:pt x="15867" y="43292"/>
                    <a:pt x="15803" y="43324"/>
                    <a:pt x="15803" y="43419"/>
                  </a:cubicBezTo>
                  <a:lnTo>
                    <a:pt x="15803" y="43957"/>
                  </a:lnTo>
                  <a:cubicBezTo>
                    <a:pt x="15803" y="44020"/>
                    <a:pt x="15867" y="44084"/>
                    <a:pt x="15962" y="44084"/>
                  </a:cubicBezTo>
                  <a:cubicBezTo>
                    <a:pt x="16025" y="44084"/>
                    <a:pt x="16088" y="44020"/>
                    <a:pt x="16088" y="43957"/>
                  </a:cubicBezTo>
                  <a:lnTo>
                    <a:pt x="16088" y="43419"/>
                  </a:lnTo>
                  <a:cubicBezTo>
                    <a:pt x="16088" y="43324"/>
                    <a:pt x="16025" y="43292"/>
                    <a:pt x="15962" y="43292"/>
                  </a:cubicBezTo>
                  <a:close/>
                  <a:moveTo>
                    <a:pt x="15962" y="44875"/>
                  </a:moveTo>
                  <a:cubicBezTo>
                    <a:pt x="15867" y="44875"/>
                    <a:pt x="15803" y="44939"/>
                    <a:pt x="15803" y="45002"/>
                  </a:cubicBezTo>
                  <a:lnTo>
                    <a:pt x="15803" y="45540"/>
                  </a:lnTo>
                  <a:cubicBezTo>
                    <a:pt x="15803" y="45604"/>
                    <a:pt x="15867" y="45667"/>
                    <a:pt x="15962" y="45667"/>
                  </a:cubicBezTo>
                  <a:cubicBezTo>
                    <a:pt x="16025" y="45667"/>
                    <a:pt x="16088" y="45604"/>
                    <a:pt x="16088" y="45540"/>
                  </a:cubicBezTo>
                  <a:lnTo>
                    <a:pt x="16088" y="45002"/>
                  </a:lnTo>
                  <a:cubicBezTo>
                    <a:pt x="16088" y="44939"/>
                    <a:pt x="16025" y="44875"/>
                    <a:pt x="15962" y="44875"/>
                  </a:cubicBezTo>
                  <a:close/>
                  <a:moveTo>
                    <a:pt x="15962" y="46459"/>
                  </a:moveTo>
                  <a:cubicBezTo>
                    <a:pt x="15867" y="46459"/>
                    <a:pt x="15803" y="46522"/>
                    <a:pt x="15803" y="46617"/>
                  </a:cubicBezTo>
                  <a:lnTo>
                    <a:pt x="15803" y="47124"/>
                  </a:lnTo>
                  <a:cubicBezTo>
                    <a:pt x="15803" y="47219"/>
                    <a:pt x="15867" y="47250"/>
                    <a:pt x="15962" y="47250"/>
                  </a:cubicBezTo>
                  <a:cubicBezTo>
                    <a:pt x="16025" y="47250"/>
                    <a:pt x="16088" y="47219"/>
                    <a:pt x="16088" y="47124"/>
                  </a:cubicBezTo>
                  <a:lnTo>
                    <a:pt x="16088" y="46617"/>
                  </a:lnTo>
                  <a:cubicBezTo>
                    <a:pt x="16088" y="46522"/>
                    <a:pt x="16025" y="46459"/>
                    <a:pt x="15962" y="46459"/>
                  </a:cubicBezTo>
                  <a:close/>
                  <a:moveTo>
                    <a:pt x="15962" y="48074"/>
                  </a:moveTo>
                  <a:cubicBezTo>
                    <a:pt x="15867" y="48074"/>
                    <a:pt x="15803" y="48137"/>
                    <a:pt x="15803" y="48201"/>
                  </a:cubicBezTo>
                  <a:lnTo>
                    <a:pt x="15803" y="48739"/>
                  </a:lnTo>
                  <a:cubicBezTo>
                    <a:pt x="15803" y="48802"/>
                    <a:pt x="15867" y="48866"/>
                    <a:pt x="15962" y="48866"/>
                  </a:cubicBezTo>
                  <a:cubicBezTo>
                    <a:pt x="16025" y="48866"/>
                    <a:pt x="16088" y="48802"/>
                    <a:pt x="16088" y="48739"/>
                  </a:cubicBezTo>
                  <a:lnTo>
                    <a:pt x="16088" y="48201"/>
                  </a:lnTo>
                  <a:cubicBezTo>
                    <a:pt x="16088" y="48137"/>
                    <a:pt x="16025" y="48074"/>
                    <a:pt x="15962" y="48074"/>
                  </a:cubicBezTo>
                  <a:close/>
                  <a:moveTo>
                    <a:pt x="15962" y="49657"/>
                  </a:moveTo>
                  <a:cubicBezTo>
                    <a:pt x="15867" y="49657"/>
                    <a:pt x="15803" y="49721"/>
                    <a:pt x="15803" y="49784"/>
                  </a:cubicBezTo>
                  <a:lnTo>
                    <a:pt x="15803" y="50322"/>
                  </a:lnTo>
                  <a:cubicBezTo>
                    <a:pt x="15803" y="50417"/>
                    <a:pt x="15867" y="50449"/>
                    <a:pt x="15962" y="50449"/>
                  </a:cubicBezTo>
                  <a:cubicBezTo>
                    <a:pt x="16025" y="50449"/>
                    <a:pt x="16088" y="50417"/>
                    <a:pt x="16088" y="50322"/>
                  </a:cubicBezTo>
                  <a:lnTo>
                    <a:pt x="16088" y="49784"/>
                  </a:lnTo>
                  <a:cubicBezTo>
                    <a:pt x="16088" y="49721"/>
                    <a:pt x="16025" y="49657"/>
                    <a:pt x="15962" y="49657"/>
                  </a:cubicBezTo>
                  <a:close/>
                  <a:moveTo>
                    <a:pt x="15962" y="51272"/>
                  </a:moveTo>
                  <a:cubicBezTo>
                    <a:pt x="15867" y="51272"/>
                    <a:pt x="15803" y="51304"/>
                    <a:pt x="15803" y="51399"/>
                  </a:cubicBezTo>
                  <a:lnTo>
                    <a:pt x="15803" y="51937"/>
                  </a:lnTo>
                  <a:cubicBezTo>
                    <a:pt x="15803" y="52001"/>
                    <a:pt x="15867" y="52064"/>
                    <a:pt x="15962" y="52064"/>
                  </a:cubicBezTo>
                  <a:cubicBezTo>
                    <a:pt x="16025" y="52064"/>
                    <a:pt x="16088" y="52001"/>
                    <a:pt x="16088" y="51937"/>
                  </a:cubicBezTo>
                  <a:lnTo>
                    <a:pt x="16088" y="51399"/>
                  </a:lnTo>
                  <a:cubicBezTo>
                    <a:pt x="16088" y="51304"/>
                    <a:pt x="16025" y="51272"/>
                    <a:pt x="15962" y="51272"/>
                  </a:cubicBezTo>
                  <a:close/>
                  <a:moveTo>
                    <a:pt x="15962" y="52856"/>
                  </a:moveTo>
                  <a:cubicBezTo>
                    <a:pt x="15867" y="52856"/>
                    <a:pt x="15803" y="52919"/>
                    <a:pt x="15803" y="52983"/>
                  </a:cubicBezTo>
                  <a:lnTo>
                    <a:pt x="15803" y="53521"/>
                  </a:lnTo>
                  <a:cubicBezTo>
                    <a:pt x="15803" y="53584"/>
                    <a:pt x="15867" y="53648"/>
                    <a:pt x="15962" y="53648"/>
                  </a:cubicBezTo>
                  <a:cubicBezTo>
                    <a:pt x="16025" y="53648"/>
                    <a:pt x="16088" y="53584"/>
                    <a:pt x="16088" y="53521"/>
                  </a:cubicBezTo>
                  <a:lnTo>
                    <a:pt x="16088" y="52983"/>
                  </a:lnTo>
                  <a:cubicBezTo>
                    <a:pt x="16088" y="52919"/>
                    <a:pt x="16025" y="52856"/>
                    <a:pt x="15962" y="52856"/>
                  </a:cubicBezTo>
                  <a:close/>
                  <a:moveTo>
                    <a:pt x="15962" y="54439"/>
                  </a:moveTo>
                  <a:cubicBezTo>
                    <a:pt x="15867" y="54439"/>
                    <a:pt x="15803" y="54503"/>
                    <a:pt x="15803" y="54598"/>
                  </a:cubicBezTo>
                  <a:lnTo>
                    <a:pt x="15803" y="55104"/>
                  </a:lnTo>
                  <a:cubicBezTo>
                    <a:pt x="15803" y="55199"/>
                    <a:pt x="15867" y="55263"/>
                    <a:pt x="15962" y="55263"/>
                  </a:cubicBezTo>
                  <a:cubicBezTo>
                    <a:pt x="16025" y="55263"/>
                    <a:pt x="16088" y="55199"/>
                    <a:pt x="16088" y="55104"/>
                  </a:cubicBezTo>
                  <a:lnTo>
                    <a:pt x="16088" y="54598"/>
                  </a:lnTo>
                  <a:cubicBezTo>
                    <a:pt x="16088" y="54503"/>
                    <a:pt x="16025" y="54439"/>
                    <a:pt x="15962" y="54439"/>
                  </a:cubicBezTo>
                  <a:close/>
                  <a:moveTo>
                    <a:pt x="15962" y="56054"/>
                  </a:moveTo>
                  <a:cubicBezTo>
                    <a:pt x="15867" y="56054"/>
                    <a:pt x="15803" y="56118"/>
                    <a:pt x="15803" y="56181"/>
                  </a:cubicBezTo>
                  <a:lnTo>
                    <a:pt x="15803" y="56719"/>
                  </a:lnTo>
                  <a:cubicBezTo>
                    <a:pt x="15803" y="56783"/>
                    <a:pt x="15867" y="56846"/>
                    <a:pt x="15962" y="56846"/>
                  </a:cubicBezTo>
                  <a:cubicBezTo>
                    <a:pt x="16025" y="56846"/>
                    <a:pt x="16088" y="56783"/>
                    <a:pt x="16088" y="56719"/>
                  </a:cubicBezTo>
                  <a:lnTo>
                    <a:pt x="16088" y="56181"/>
                  </a:lnTo>
                  <a:cubicBezTo>
                    <a:pt x="16088" y="56118"/>
                    <a:pt x="16025" y="56054"/>
                    <a:pt x="15962" y="56054"/>
                  </a:cubicBezTo>
                  <a:close/>
                  <a:moveTo>
                    <a:pt x="15962" y="57638"/>
                  </a:moveTo>
                  <a:cubicBezTo>
                    <a:pt x="15867" y="57638"/>
                    <a:pt x="15803" y="57701"/>
                    <a:pt x="15803" y="57796"/>
                  </a:cubicBezTo>
                  <a:lnTo>
                    <a:pt x="15803" y="58303"/>
                  </a:lnTo>
                  <a:cubicBezTo>
                    <a:pt x="15803" y="58398"/>
                    <a:pt x="15867" y="58461"/>
                    <a:pt x="15962" y="58461"/>
                  </a:cubicBezTo>
                  <a:cubicBezTo>
                    <a:pt x="16025" y="58461"/>
                    <a:pt x="16088" y="58398"/>
                    <a:pt x="16088" y="58303"/>
                  </a:cubicBezTo>
                  <a:lnTo>
                    <a:pt x="16088" y="57796"/>
                  </a:lnTo>
                  <a:cubicBezTo>
                    <a:pt x="16088" y="57701"/>
                    <a:pt x="16025" y="57638"/>
                    <a:pt x="15962" y="57638"/>
                  </a:cubicBezTo>
                  <a:close/>
                  <a:moveTo>
                    <a:pt x="15962" y="59253"/>
                  </a:moveTo>
                  <a:cubicBezTo>
                    <a:pt x="15867" y="59253"/>
                    <a:pt x="15803" y="59285"/>
                    <a:pt x="15803" y="59380"/>
                  </a:cubicBezTo>
                  <a:lnTo>
                    <a:pt x="15803" y="59823"/>
                  </a:lnTo>
                  <a:cubicBezTo>
                    <a:pt x="15803" y="59886"/>
                    <a:pt x="15867" y="59950"/>
                    <a:pt x="15962" y="59950"/>
                  </a:cubicBezTo>
                  <a:lnTo>
                    <a:pt x="16025" y="59950"/>
                  </a:lnTo>
                  <a:cubicBezTo>
                    <a:pt x="16120" y="59950"/>
                    <a:pt x="16183" y="59886"/>
                    <a:pt x="16183" y="59823"/>
                  </a:cubicBezTo>
                  <a:cubicBezTo>
                    <a:pt x="16183" y="59760"/>
                    <a:pt x="16152" y="59728"/>
                    <a:pt x="16088" y="59696"/>
                  </a:cubicBezTo>
                  <a:lnTo>
                    <a:pt x="16088" y="59380"/>
                  </a:lnTo>
                  <a:cubicBezTo>
                    <a:pt x="16088" y="59285"/>
                    <a:pt x="16025" y="59253"/>
                    <a:pt x="15962" y="59253"/>
                  </a:cubicBezTo>
                  <a:close/>
                  <a:moveTo>
                    <a:pt x="17102" y="59696"/>
                  </a:moveTo>
                  <a:cubicBezTo>
                    <a:pt x="17039" y="59696"/>
                    <a:pt x="16975" y="59760"/>
                    <a:pt x="16975" y="59823"/>
                  </a:cubicBezTo>
                  <a:cubicBezTo>
                    <a:pt x="16975" y="59886"/>
                    <a:pt x="17039" y="59950"/>
                    <a:pt x="17102" y="59950"/>
                  </a:cubicBezTo>
                  <a:lnTo>
                    <a:pt x="17640" y="59950"/>
                  </a:lnTo>
                  <a:cubicBezTo>
                    <a:pt x="17704" y="59950"/>
                    <a:pt x="17767" y="59886"/>
                    <a:pt x="17767" y="59823"/>
                  </a:cubicBezTo>
                  <a:cubicBezTo>
                    <a:pt x="17767" y="59760"/>
                    <a:pt x="17704" y="59696"/>
                    <a:pt x="17640" y="59696"/>
                  </a:cubicBezTo>
                  <a:close/>
                  <a:moveTo>
                    <a:pt x="18685" y="59696"/>
                  </a:moveTo>
                  <a:cubicBezTo>
                    <a:pt x="18622" y="59696"/>
                    <a:pt x="18559" y="59760"/>
                    <a:pt x="18559" y="59823"/>
                  </a:cubicBezTo>
                  <a:cubicBezTo>
                    <a:pt x="18559" y="59886"/>
                    <a:pt x="18622" y="59950"/>
                    <a:pt x="18685" y="59950"/>
                  </a:cubicBezTo>
                  <a:lnTo>
                    <a:pt x="19224" y="59950"/>
                  </a:lnTo>
                  <a:cubicBezTo>
                    <a:pt x="19319" y="59950"/>
                    <a:pt x="19382" y="59886"/>
                    <a:pt x="19382" y="59823"/>
                  </a:cubicBezTo>
                  <a:cubicBezTo>
                    <a:pt x="19382" y="59760"/>
                    <a:pt x="19319" y="59696"/>
                    <a:pt x="19224" y="59696"/>
                  </a:cubicBezTo>
                  <a:close/>
                  <a:moveTo>
                    <a:pt x="20300" y="59696"/>
                  </a:moveTo>
                  <a:cubicBezTo>
                    <a:pt x="20205" y="59696"/>
                    <a:pt x="20174" y="59760"/>
                    <a:pt x="20174" y="59823"/>
                  </a:cubicBezTo>
                  <a:cubicBezTo>
                    <a:pt x="20174" y="59886"/>
                    <a:pt x="20205" y="59950"/>
                    <a:pt x="20300" y="59950"/>
                  </a:cubicBezTo>
                  <a:lnTo>
                    <a:pt x="20839" y="59950"/>
                  </a:lnTo>
                  <a:cubicBezTo>
                    <a:pt x="20902" y="59950"/>
                    <a:pt x="20965" y="59886"/>
                    <a:pt x="20965" y="59823"/>
                  </a:cubicBezTo>
                  <a:cubicBezTo>
                    <a:pt x="20965" y="59760"/>
                    <a:pt x="20902" y="59696"/>
                    <a:pt x="20839" y="59696"/>
                  </a:cubicBezTo>
                  <a:close/>
                  <a:moveTo>
                    <a:pt x="21884" y="59696"/>
                  </a:moveTo>
                  <a:cubicBezTo>
                    <a:pt x="21821" y="59696"/>
                    <a:pt x="21757" y="59760"/>
                    <a:pt x="21757" y="59823"/>
                  </a:cubicBezTo>
                  <a:cubicBezTo>
                    <a:pt x="21757" y="59886"/>
                    <a:pt x="21821" y="59950"/>
                    <a:pt x="21884" y="59950"/>
                  </a:cubicBezTo>
                  <a:lnTo>
                    <a:pt x="22422" y="59950"/>
                  </a:lnTo>
                  <a:cubicBezTo>
                    <a:pt x="22486" y="59950"/>
                    <a:pt x="22549" y="59886"/>
                    <a:pt x="22549" y="59823"/>
                  </a:cubicBezTo>
                  <a:cubicBezTo>
                    <a:pt x="22549" y="59760"/>
                    <a:pt x="22517" y="59696"/>
                    <a:pt x="22422" y="59696"/>
                  </a:cubicBezTo>
                  <a:close/>
                  <a:moveTo>
                    <a:pt x="23499" y="59696"/>
                  </a:moveTo>
                  <a:cubicBezTo>
                    <a:pt x="23404" y="59696"/>
                    <a:pt x="23372" y="59760"/>
                    <a:pt x="23372" y="59823"/>
                  </a:cubicBezTo>
                  <a:cubicBezTo>
                    <a:pt x="23372" y="59886"/>
                    <a:pt x="23404" y="59950"/>
                    <a:pt x="23499" y="59950"/>
                  </a:cubicBezTo>
                  <a:lnTo>
                    <a:pt x="24037" y="59950"/>
                  </a:lnTo>
                  <a:cubicBezTo>
                    <a:pt x="24101" y="59950"/>
                    <a:pt x="24164" y="59886"/>
                    <a:pt x="24164" y="59823"/>
                  </a:cubicBezTo>
                  <a:cubicBezTo>
                    <a:pt x="24164" y="59760"/>
                    <a:pt x="24101" y="59696"/>
                    <a:pt x="24037" y="59696"/>
                  </a:cubicBezTo>
                  <a:close/>
                  <a:moveTo>
                    <a:pt x="25082" y="59696"/>
                  </a:moveTo>
                  <a:cubicBezTo>
                    <a:pt x="25019" y="59696"/>
                    <a:pt x="24956" y="59760"/>
                    <a:pt x="24956" y="59823"/>
                  </a:cubicBezTo>
                  <a:cubicBezTo>
                    <a:pt x="24956" y="59886"/>
                    <a:pt x="25019" y="59950"/>
                    <a:pt x="25082" y="59950"/>
                  </a:cubicBezTo>
                  <a:lnTo>
                    <a:pt x="25621" y="59950"/>
                  </a:lnTo>
                  <a:cubicBezTo>
                    <a:pt x="25684" y="59950"/>
                    <a:pt x="25747" y="59886"/>
                    <a:pt x="25747" y="59823"/>
                  </a:cubicBezTo>
                  <a:cubicBezTo>
                    <a:pt x="25747" y="59760"/>
                    <a:pt x="25684" y="59696"/>
                    <a:pt x="25621" y="59696"/>
                  </a:cubicBezTo>
                  <a:close/>
                  <a:moveTo>
                    <a:pt x="26698" y="59696"/>
                  </a:moveTo>
                  <a:cubicBezTo>
                    <a:pt x="26603" y="59696"/>
                    <a:pt x="26539" y="59760"/>
                    <a:pt x="26539" y="59823"/>
                  </a:cubicBezTo>
                  <a:cubicBezTo>
                    <a:pt x="26539" y="59886"/>
                    <a:pt x="26603" y="59950"/>
                    <a:pt x="26698" y="59950"/>
                  </a:cubicBezTo>
                  <a:lnTo>
                    <a:pt x="27204" y="59950"/>
                  </a:lnTo>
                  <a:cubicBezTo>
                    <a:pt x="27299" y="59950"/>
                    <a:pt x="27363" y="59886"/>
                    <a:pt x="27363" y="59823"/>
                  </a:cubicBezTo>
                  <a:cubicBezTo>
                    <a:pt x="27363" y="59760"/>
                    <a:pt x="27299" y="59696"/>
                    <a:pt x="27204" y="59696"/>
                  </a:cubicBezTo>
                  <a:close/>
                  <a:moveTo>
                    <a:pt x="28281" y="59696"/>
                  </a:moveTo>
                  <a:cubicBezTo>
                    <a:pt x="28218" y="59696"/>
                    <a:pt x="28154" y="59760"/>
                    <a:pt x="28154" y="59823"/>
                  </a:cubicBezTo>
                  <a:cubicBezTo>
                    <a:pt x="28154" y="59886"/>
                    <a:pt x="28218" y="59950"/>
                    <a:pt x="28281" y="59950"/>
                  </a:cubicBezTo>
                  <a:lnTo>
                    <a:pt x="28819" y="59950"/>
                  </a:lnTo>
                  <a:cubicBezTo>
                    <a:pt x="28883" y="59950"/>
                    <a:pt x="28946" y="59886"/>
                    <a:pt x="28946" y="59823"/>
                  </a:cubicBezTo>
                  <a:cubicBezTo>
                    <a:pt x="28946" y="59760"/>
                    <a:pt x="28883" y="59696"/>
                    <a:pt x="28819" y="59696"/>
                  </a:cubicBezTo>
                  <a:close/>
                  <a:moveTo>
                    <a:pt x="29864" y="59696"/>
                  </a:moveTo>
                  <a:cubicBezTo>
                    <a:pt x="29801" y="59696"/>
                    <a:pt x="29738" y="59760"/>
                    <a:pt x="29738" y="59823"/>
                  </a:cubicBezTo>
                  <a:cubicBezTo>
                    <a:pt x="29738" y="59886"/>
                    <a:pt x="29801" y="59950"/>
                    <a:pt x="29864" y="59950"/>
                  </a:cubicBezTo>
                  <a:lnTo>
                    <a:pt x="30403" y="59950"/>
                  </a:lnTo>
                  <a:cubicBezTo>
                    <a:pt x="30498" y="59950"/>
                    <a:pt x="30530" y="59886"/>
                    <a:pt x="30530" y="59823"/>
                  </a:cubicBezTo>
                  <a:cubicBezTo>
                    <a:pt x="30530" y="59760"/>
                    <a:pt x="30498" y="59696"/>
                    <a:pt x="30403" y="59696"/>
                  </a:cubicBezTo>
                  <a:close/>
                  <a:moveTo>
                    <a:pt x="31480" y="59696"/>
                  </a:moveTo>
                  <a:cubicBezTo>
                    <a:pt x="31416" y="59696"/>
                    <a:pt x="31353" y="59760"/>
                    <a:pt x="31353" y="59823"/>
                  </a:cubicBezTo>
                  <a:cubicBezTo>
                    <a:pt x="31353" y="59886"/>
                    <a:pt x="31416" y="59950"/>
                    <a:pt x="31480" y="59950"/>
                  </a:cubicBezTo>
                  <a:lnTo>
                    <a:pt x="32018" y="59950"/>
                  </a:lnTo>
                  <a:cubicBezTo>
                    <a:pt x="32081" y="59950"/>
                    <a:pt x="32145" y="59886"/>
                    <a:pt x="32145" y="59823"/>
                  </a:cubicBezTo>
                  <a:cubicBezTo>
                    <a:pt x="32145" y="59760"/>
                    <a:pt x="32081" y="59696"/>
                    <a:pt x="32018" y="59696"/>
                  </a:cubicBezTo>
                  <a:close/>
                  <a:moveTo>
                    <a:pt x="33063" y="59696"/>
                  </a:moveTo>
                  <a:cubicBezTo>
                    <a:pt x="33000" y="59696"/>
                    <a:pt x="32936" y="59760"/>
                    <a:pt x="32936" y="59823"/>
                  </a:cubicBezTo>
                  <a:cubicBezTo>
                    <a:pt x="32936" y="59886"/>
                    <a:pt x="33000" y="59950"/>
                    <a:pt x="33063" y="59950"/>
                  </a:cubicBezTo>
                  <a:lnTo>
                    <a:pt x="33601" y="59950"/>
                  </a:lnTo>
                  <a:cubicBezTo>
                    <a:pt x="33665" y="59950"/>
                    <a:pt x="33728" y="59886"/>
                    <a:pt x="33728" y="59823"/>
                  </a:cubicBezTo>
                  <a:cubicBezTo>
                    <a:pt x="33728" y="59760"/>
                    <a:pt x="33665" y="59696"/>
                    <a:pt x="33601" y="59696"/>
                  </a:cubicBezTo>
                  <a:close/>
                  <a:moveTo>
                    <a:pt x="34678" y="59696"/>
                  </a:moveTo>
                  <a:cubicBezTo>
                    <a:pt x="34583" y="59696"/>
                    <a:pt x="34520" y="59760"/>
                    <a:pt x="34520" y="59823"/>
                  </a:cubicBezTo>
                  <a:cubicBezTo>
                    <a:pt x="34520" y="59886"/>
                    <a:pt x="34583" y="59950"/>
                    <a:pt x="34678" y="59950"/>
                  </a:cubicBezTo>
                  <a:lnTo>
                    <a:pt x="34995" y="59950"/>
                  </a:lnTo>
                  <a:cubicBezTo>
                    <a:pt x="35090" y="59950"/>
                    <a:pt x="35153" y="59886"/>
                    <a:pt x="35153" y="59823"/>
                  </a:cubicBezTo>
                  <a:cubicBezTo>
                    <a:pt x="35153" y="59760"/>
                    <a:pt x="35090" y="59696"/>
                    <a:pt x="34995" y="59696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5"/>
            <p:cNvSpPr/>
            <p:nvPr/>
          </p:nvSpPr>
          <p:spPr>
            <a:xfrm>
              <a:off x="2174141" y="3233435"/>
              <a:ext cx="473953" cy="865220"/>
            </a:xfrm>
            <a:custGeom>
              <a:rect b="b" l="l" r="r" t="t"/>
              <a:pathLst>
                <a:path extrusionOk="0" h="26191" w="14347">
                  <a:moveTo>
                    <a:pt x="2787" y="0"/>
                  </a:moveTo>
                  <a:cubicBezTo>
                    <a:pt x="1267" y="0"/>
                    <a:pt x="0" y="1235"/>
                    <a:pt x="0" y="2724"/>
                  </a:cubicBezTo>
                  <a:lnTo>
                    <a:pt x="0" y="23467"/>
                  </a:lnTo>
                  <a:cubicBezTo>
                    <a:pt x="0" y="24955"/>
                    <a:pt x="1267" y="26191"/>
                    <a:pt x="2756" y="26191"/>
                  </a:cubicBezTo>
                  <a:lnTo>
                    <a:pt x="11591" y="26159"/>
                  </a:lnTo>
                  <a:cubicBezTo>
                    <a:pt x="13111" y="26159"/>
                    <a:pt x="14346" y="24955"/>
                    <a:pt x="14346" y="23435"/>
                  </a:cubicBezTo>
                  <a:lnTo>
                    <a:pt x="14346" y="2724"/>
                  </a:lnTo>
                  <a:cubicBezTo>
                    <a:pt x="14346" y="1235"/>
                    <a:pt x="13143" y="0"/>
                    <a:pt x="116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2155311" y="3249127"/>
              <a:ext cx="469758" cy="855805"/>
            </a:xfrm>
            <a:custGeom>
              <a:rect b="b" l="l" r="r" t="t"/>
              <a:pathLst>
                <a:path extrusionOk="0" h="25906" w="14220">
                  <a:moveTo>
                    <a:pt x="2756" y="0"/>
                  </a:moveTo>
                  <a:cubicBezTo>
                    <a:pt x="1267" y="0"/>
                    <a:pt x="0" y="1236"/>
                    <a:pt x="0" y="2724"/>
                  </a:cubicBezTo>
                  <a:lnTo>
                    <a:pt x="0" y="23214"/>
                  </a:lnTo>
                  <a:cubicBezTo>
                    <a:pt x="0" y="24670"/>
                    <a:pt x="1235" y="25906"/>
                    <a:pt x="2724" y="25906"/>
                  </a:cubicBezTo>
                  <a:lnTo>
                    <a:pt x="11496" y="25874"/>
                  </a:lnTo>
                  <a:cubicBezTo>
                    <a:pt x="12985" y="25874"/>
                    <a:pt x="14188" y="24670"/>
                    <a:pt x="14188" y="23182"/>
                  </a:cubicBezTo>
                  <a:lnTo>
                    <a:pt x="14188" y="2724"/>
                  </a:lnTo>
                  <a:cubicBezTo>
                    <a:pt x="14220" y="1204"/>
                    <a:pt x="12985" y="0"/>
                    <a:pt x="1149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2335252" y="3302478"/>
              <a:ext cx="110932" cy="27221"/>
            </a:xfrm>
            <a:custGeom>
              <a:rect b="b" l="l" r="r" t="t"/>
              <a:pathLst>
                <a:path extrusionOk="0" h="824" w="3358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12" y="824"/>
                  </a:cubicBezTo>
                  <a:lnTo>
                    <a:pt x="2946" y="824"/>
                  </a:lnTo>
                  <a:cubicBezTo>
                    <a:pt x="3167" y="824"/>
                    <a:pt x="3357" y="634"/>
                    <a:pt x="3357" y="412"/>
                  </a:cubicBezTo>
                  <a:cubicBezTo>
                    <a:pt x="3357" y="191"/>
                    <a:pt x="3167" y="1"/>
                    <a:pt x="29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2294454" y="3303536"/>
              <a:ext cx="27221" cy="26164"/>
            </a:xfrm>
            <a:custGeom>
              <a:rect b="b" l="l" r="r" t="t"/>
              <a:pathLst>
                <a:path extrusionOk="0" h="792" w="824">
                  <a:moveTo>
                    <a:pt x="412" y="0"/>
                  </a:moveTo>
                  <a:cubicBezTo>
                    <a:pt x="309" y="0"/>
                    <a:pt x="206" y="32"/>
                    <a:pt x="127" y="95"/>
                  </a:cubicBezTo>
                  <a:cubicBezTo>
                    <a:pt x="64" y="190"/>
                    <a:pt x="0" y="285"/>
                    <a:pt x="0" y="412"/>
                  </a:cubicBezTo>
                  <a:cubicBezTo>
                    <a:pt x="0" y="507"/>
                    <a:pt x="64" y="602"/>
                    <a:pt x="127" y="697"/>
                  </a:cubicBezTo>
                  <a:cubicBezTo>
                    <a:pt x="222" y="760"/>
                    <a:pt x="317" y="792"/>
                    <a:pt x="412" y="792"/>
                  </a:cubicBezTo>
                  <a:cubicBezTo>
                    <a:pt x="539" y="792"/>
                    <a:pt x="634" y="760"/>
                    <a:pt x="697" y="697"/>
                  </a:cubicBezTo>
                  <a:cubicBezTo>
                    <a:pt x="792" y="602"/>
                    <a:pt x="824" y="507"/>
                    <a:pt x="824" y="412"/>
                  </a:cubicBezTo>
                  <a:cubicBezTo>
                    <a:pt x="824" y="285"/>
                    <a:pt x="792" y="190"/>
                    <a:pt x="697" y="95"/>
                  </a:cubicBezTo>
                  <a:cubicBezTo>
                    <a:pt x="618" y="32"/>
                    <a:pt x="515" y="0"/>
                    <a:pt x="41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2347806" y="3998196"/>
              <a:ext cx="80572" cy="79548"/>
            </a:xfrm>
            <a:custGeom>
              <a:rect b="b" l="l" r="r" t="t"/>
              <a:pathLst>
                <a:path extrusionOk="0" h="2408" w="2439">
                  <a:moveTo>
                    <a:pt x="1236" y="0"/>
                  </a:moveTo>
                  <a:cubicBezTo>
                    <a:pt x="570" y="0"/>
                    <a:pt x="0" y="539"/>
                    <a:pt x="0" y="1204"/>
                  </a:cubicBezTo>
                  <a:cubicBezTo>
                    <a:pt x="0" y="1869"/>
                    <a:pt x="570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2202386" y="3376774"/>
              <a:ext cx="380827" cy="594234"/>
            </a:xfrm>
            <a:custGeom>
              <a:rect b="b" l="l" r="r" t="t"/>
              <a:pathLst>
                <a:path extrusionOk="0" h="17988" w="11528">
                  <a:moveTo>
                    <a:pt x="919" y="0"/>
                  </a:moveTo>
                  <a:cubicBezTo>
                    <a:pt x="412" y="0"/>
                    <a:pt x="0" y="412"/>
                    <a:pt x="0" y="918"/>
                  </a:cubicBezTo>
                  <a:lnTo>
                    <a:pt x="0" y="17070"/>
                  </a:lnTo>
                  <a:cubicBezTo>
                    <a:pt x="0" y="17576"/>
                    <a:pt x="412" y="17988"/>
                    <a:pt x="919" y="17988"/>
                  </a:cubicBezTo>
                  <a:lnTo>
                    <a:pt x="10515" y="17988"/>
                  </a:lnTo>
                  <a:cubicBezTo>
                    <a:pt x="11053" y="17988"/>
                    <a:pt x="11528" y="17513"/>
                    <a:pt x="11528" y="16975"/>
                  </a:cubicBezTo>
                  <a:lnTo>
                    <a:pt x="11528" y="918"/>
                  </a:lnTo>
                  <a:cubicBezTo>
                    <a:pt x="11528" y="412"/>
                    <a:pt x="11116" y="0"/>
                    <a:pt x="10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2230631" y="3522194"/>
              <a:ext cx="326452" cy="297381"/>
            </a:xfrm>
            <a:custGeom>
              <a:rect b="b" l="l" r="r" t="t"/>
              <a:pathLst>
                <a:path extrusionOk="0" h="9002" w="9882">
                  <a:moveTo>
                    <a:pt x="4941" y="0"/>
                  </a:moveTo>
                  <a:cubicBezTo>
                    <a:pt x="3793" y="0"/>
                    <a:pt x="2645" y="443"/>
                    <a:pt x="1774" y="1330"/>
                  </a:cubicBezTo>
                  <a:cubicBezTo>
                    <a:pt x="1" y="3072"/>
                    <a:pt x="1" y="5922"/>
                    <a:pt x="1774" y="7696"/>
                  </a:cubicBezTo>
                  <a:cubicBezTo>
                    <a:pt x="2645" y="8566"/>
                    <a:pt x="3793" y="9002"/>
                    <a:pt x="4941" y="9002"/>
                  </a:cubicBezTo>
                  <a:cubicBezTo>
                    <a:pt x="6089" y="9002"/>
                    <a:pt x="7237" y="8566"/>
                    <a:pt x="8108" y="7696"/>
                  </a:cubicBezTo>
                  <a:cubicBezTo>
                    <a:pt x="9881" y="5922"/>
                    <a:pt x="9881" y="3072"/>
                    <a:pt x="8108" y="1330"/>
                  </a:cubicBezTo>
                  <a:cubicBezTo>
                    <a:pt x="7237" y="443"/>
                    <a:pt x="6089" y="0"/>
                    <a:pt x="49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2324780" y="3577858"/>
              <a:ext cx="157841" cy="183939"/>
            </a:xfrm>
            <a:custGeom>
              <a:rect b="b" l="l" r="r" t="t"/>
              <a:pathLst>
                <a:path extrusionOk="0" h="5568" w="4778">
                  <a:moveTo>
                    <a:pt x="3404" y="551"/>
                  </a:moveTo>
                  <a:cubicBezTo>
                    <a:pt x="3649" y="551"/>
                    <a:pt x="3868" y="731"/>
                    <a:pt x="3896" y="1007"/>
                  </a:cubicBezTo>
                  <a:cubicBezTo>
                    <a:pt x="3959" y="1292"/>
                    <a:pt x="3769" y="1545"/>
                    <a:pt x="3453" y="1609"/>
                  </a:cubicBezTo>
                  <a:cubicBezTo>
                    <a:pt x="3432" y="1611"/>
                    <a:pt x="3411" y="1612"/>
                    <a:pt x="3391" y="1612"/>
                  </a:cubicBezTo>
                  <a:cubicBezTo>
                    <a:pt x="3132" y="1612"/>
                    <a:pt x="2910" y="1429"/>
                    <a:pt x="2851" y="1165"/>
                  </a:cubicBezTo>
                  <a:cubicBezTo>
                    <a:pt x="2819" y="880"/>
                    <a:pt x="3009" y="595"/>
                    <a:pt x="3294" y="563"/>
                  </a:cubicBezTo>
                  <a:cubicBezTo>
                    <a:pt x="3331" y="555"/>
                    <a:pt x="3368" y="551"/>
                    <a:pt x="3404" y="551"/>
                  </a:cubicBezTo>
                  <a:close/>
                  <a:moveTo>
                    <a:pt x="1983" y="2918"/>
                  </a:moveTo>
                  <a:cubicBezTo>
                    <a:pt x="2007" y="2918"/>
                    <a:pt x="2033" y="2926"/>
                    <a:pt x="2059" y="2939"/>
                  </a:cubicBezTo>
                  <a:cubicBezTo>
                    <a:pt x="2091" y="2970"/>
                    <a:pt x="2091" y="3034"/>
                    <a:pt x="2059" y="3097"/>
                  </a:cubicBezTo>
                  <a:lnTo>
                    <a:pt x="856" y="4807"/>
                  </a:lnTo>
                  <a:cubicBezTo>
                    <a:pt x="824" y="4807"/>
                    <a:pt x="792" y="4839"/>
                    <a:pt x="792" y="4839"/>
                  </a:cubicBezTo>
                  <a:cubicBezTo>
                    <a:pt x="761" y="4839"/>
                    <a:pt x="729" y="4839"/>
                    <a:pt x="697" y="4807"/>
                  </a:cubicBezTo>
                  <a:cubicBezTo>
                    <a:pt x="666" y="4775"/>
                    <a:pt x="634" y="4712"/>
                    <a:pt x="697" y="4680"/>
                  </a:cubicBezTo>
                  <a:lnTo>
                    <a:pt x="1901" y="2970"/>
                  </a:lnTo>
                  <a:cubicBezTo>
                    <a:pt x="1919" y="2933"/>
                    <a:pt x="1949" y="2918"/>
                    <a:pt x="1983" y="2918"/>
                  </a:cubicBezTo>
                  <a:close/>
                  <a:moveTo>
                    <a:pt x="2944" y="1"/>
                  </a:moveTo>
                  <a:cubicBezTo>
                    <a:pt x="2851" y="1"/>
                    <a:pt x="2756" y="9"/>
                    <a:pt x="2661" y="25"/>
                  </a:cubicBezTo>
                  <a:cubicBezTo>
                    <a:pt x="1743" y="183"/>
                    <a:pt x="1109" y="1039"/>
                    <a:pt x="1267" y="1957"/>
                  </a:cubicBezTo>
                  <a:cubicBezTo>
                    <a:pt x="1299" y="2084"/>
                    <a:pt x="1331" y="2179"/>
                    <a:pt x="1362" y="2305"/>
                  </a:cubicBezTo>
                  <a:lnTo>
                    <a:pt x="1204" y="2432"/>
                  </a:lnTo>
                  <a:cubicBezTo>
                    <a:pt x="1172" y="2432"/>
                    <a:pt x="1141" y="2464"/>
                    <a:pt x="1141" y="2495"/>
                  </a:cubicBezTo>
                  <a:cubicBezTo>
                    <a:pt x="1141" y="2559"/>
                    <a:pt x="1172" y="2590"/>
                    <a:pt x="1204" y="2590"/>
                  </a:cubicBezTo>
                  <a:lnTo>
                    <a:pt x="1362" y="2717"/>
                  </a:lnTo>
                  <a:lnTo>
                    <a:pt x="1267" y="2844"/>
                  </a:lnTo>
                  <a:lnTo>
                    <a:pt x="1109" y="2844"/>
                  </a:lnTo>
                  <a:cubicBezTo>
                    <a:pt x="1046" y="2875"/>
                    <a:pt x="1014" y="2907"/>
                    <a:pt x="1014" y="2970"/>
                  </a:cubicBezTo>
                  <a:lnTo>
                    <a:pt x="1046" y="3160"/>
                  </a:lnTo>
                  <a:lnTo>
                    <a:pt x="919" y="3319"/>
                  </a:lnTo>
                  <a:lnTo>
                    <a:pt x="761" y="3350"/>
                  </a:lnTo>
                  <a:cubicBezTo>
                    <a:pt x="697" y="3350"/>
                    <a:pt x="666" y="3414"/>
                    <a:pt x="666" y="3477"/>
                  </a:cubicBezTo>
                  <a:lnTo>
                    <a:pt x="697" y="3635"/>
                  </a:lnTo>
                  <a:lnTo>
                    <a:pt x="571" y="3794"/>
                  </a:lnTo>
                  <a:lnTo>
                    <a:pt x="412" y="3825"/>
                  </a:lnTo>
                  <a:cubicBezTo>
                    <a:pt x="349" y="3825"/>
                    <a:pt x="317" y="3889"/>
                    <a:pt x="317" y="3952"/>
                  </a:cubicBezTo>
                  <a:lnTo>
                    <a:pt x="349" y="4110"/>
                  </a:lnTo>
                  <a:lnTo>
                    <a:pt x="32" y="4585"/>
                  </a:lnTo>
                  <a:cubicBezTo>
                    <a:pt x="1" y="4585"/>
                    <a:pt x="1" y="4617"/>
                    <a:pt x="1" y="4649"/>
                  </a:cubicBezTo>
                  <a:lnTo>
                    <a:pt x="127" y="5472"/>
                  </a:lnTo>
                  <a:cubicBezTo>
                    <a:pt x="159" y="5536"/>
                    <a:pt x="191" y="5567"/>
                    <a:pt x="254" y="5567"/>
                  </a:cubicBezTo>
                  <a:lnTo>
                    <a:pt x="1109" y="5441"/>
                  </a:lnTo>
                  <a:cubicBezTo>
                    <a:pt x="1141" y="5441"/>
                    <a:pt x="1141" y="5409"/>
                    <a:pt x="1172" y="5377"/>
                  </a:cubicBezTo>
                  <a:lnTo>
                    <a:pt x="2503" y="3540"/>
                  </a:lnTo>
                  <a:lnTo>
                    <a:pt x="2661" y="3635"/>
                  </a:lnTo>
                  <a:cubicBezTo>
                    <a:pt x="2693" y="3667"/>
                    <a:pt x="2724" y="3667"/>
                    <a:pt x="2756" y="3667"/>
                  </a:cubicBezTo>
                  <a:cubicBezTo>
                    <a:pt x="2788" y="3635"/>
                    <a:pt x="2819" y="3635"/>
                    <a:pt x="2819" y="3604"/>
                  </a:cubicBezTo>
                  <a:lnTo>
                    <a:pt x="2883" y="3382"/>
                  </a:lnTo>
                  <a:cubicBezTo>
                    <a:pt x="2917" y="3384"/>
                    <a:pt x="2950" y="3385"/>
                    <a:pt x="2984" y="3385"/>
                  </a:cubicBezTo>
                  <a:cubicBezTo>
                    <a:pt x="4039" y="3385"/>
                    <a:pt x="4778" y="2431"/>
                    <a:pt x="4624" y="1419"/>
                  </a:cubicBezTo>
                  <a:cubicBezTo>
                    <a:pt x="4482" y="595"/>
                    <a:pt x="3755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1055774" y="2095181"/>
              <a:ext cx="1427013" cy="833836"/>
            </a:xfrm>
            <a:custGeom>
              <a:rect b="b" l="l" r="r" t="t"/>
              <a:pathLst>
                <a:path extrusionOk="0" h="25241" w="43197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1043221" y="2107735"/>
              <a:ext cx="1427013" cy="823397"/>
            </a:xfrm>
            <a:custGeom>
              <a:rect b="b" l="l" r="r" t="t"/>
              <a:pathLst>
                <a:path extrusionOk="0" h="24925" w="43197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5"/>
            <p:cNvSpPr/>
            <p:nvPr/>
          </p:nvSpPr>
          <p:spPr>
            <a:xfrm>
              <a:off x="762820" y="2928985"/>
              <a:ext cx="2029637" cy="226025"/>
            </a:xfrm>
            <a:custGeom>
              <a:rect b="b" l="l" r="r" t="t"/>
              <a:pathLst>
                <a:path extrusionOk="0" h="6842" w="61439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762820" y="2931099"/>
              <a:ext cx="2005588" cy="121371"/>
            </a:xfrm>
            <a:custGeom>
              <a:rect b="b" l="l" r="r" t="t"/>
              <a:pathLst>
                <a:path extrusionOk="0" h="3674" w="60711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1469009" y="2966645"/>
              <a:ext cx="583795" cy="56523"/>
            </a:xfrm>
            <a:custGeom>
              <a:rect b="b" l="l" r="r" t="t"/>
              <a:pathLst>
                <a:path extrusionOk="0" h="1711" w="17672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1122703" y="2174697"/>
              <a:ext cx="1277430" cy="752240"/>
            </a:xfrm>
            <a:custGeom>
              <a:rect b="b" l="l" r="r" t="t"/>
              <a:pathLst>
                <a:path extrusionOk="0" h="22771" w="38669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1454374" y="2275585"/>
              <a:ext cx="619373" cy="558391"/>
            </a:xfrm>
            <a:custGeom>
              <a:rect b="b" l="l" r="r" t="t"/>
              <a:pathLst>
                <a:path extrusionOk="0" h="16903" w="18749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1631178" y="2376606"/>
              <a:ext cx="266791" cy="355721"/>
            </a:xfrm>
            <a:custGeom>
              <a:rect b="b" l="l" r="r" t="t"/>
              <a:pathLst>
                <a:path extrusionOk="0" h="10768" w="8076">
                  <a:moveTo>
                    <a:pt x="4022" y="1362"/>
                  </a:moveTo>
                  <a:cubicBezTo>
                    <a:pt x="5036" y="1362"/>
                    <a:pt x="5827" y="2154"/>
                    <a:pt x="5827" y="3167"/>
                  </a:cubicBezTo>
                  <a:lnTo>
                    <a:pt x="5827" y="3864"/>
                  </a:lnTo>
                  <a:lnTo>
                    <a:pt x="5827" y="4054"/>
                  </a:lnTo>
                  <a:lnTo>
                    <a:pt x="2249" y="4054"/>
                  </a:lnTo>
                  <a:lnTo>
                    <a:pt x="2249" y="3864"/>
                  </a:lnTo>
                  <a:lnTo>
                    <a:pt x="2249" y="3167"/>
                  </a:lnTo>
                  <a:cubicBezTo>
                    <a:pt x="2249" y="2154"/>
                    <a:pt x="3040" y="1362"/>
                    <a:pt x="4022" y="1362"/>
                  </a:cubicBezTo>
                  <a:close/>
                  <a:moveTo>
                    <a:pt x="4054" y="5828"/>
                  </a:moveTo>
                  <a:cubicBezTo>
                    <a:pt x="4529" y="5828"/>
                    <a:pt x="4941" y="6239"/>
                    <a:pt x="4941" y="6746"/>
                  </a:cubicBezTo>
                  <a:cubicBezTo>
                    <a:pt x="4941" y="7031"/>
                    <a:pt x="4782" y="7284"/>
                    <a:pt x="4560" y="7474"/>
                  </a:cubicBezTo>
                  <a:lnTo>
                    <a:pt x="4719" y="8741"/>
                  </a:lnTo>
                  <a:cubicBezTo>
                    <a:pt x="4719" y="8805"/>
                    <a:pt x="4687" y="8868"/>
                    <a:pt x="4655" y="8900"/>
                  </a:cubicBezTo>
                  <a:cubicBezTo>
                    <a:pt x="4624" y="8963"/>
                    <a:pt x="4560" y="8995"/>
                    <a:pt x="4497" y="8995"/>
                  </a:cubicBezTo>
                  <a:lnTo>
                    <a:pt x="3579" y="8995"/>
                  </a:lnTo>
                  <a:cubicBezTo>
                    <a:pt x="3515" y="8995"/>
                    <a:pt x="3452" y="8963"/>
                    <a:pt x="3420" y="8900"/>
                  </a:cubicBezTo>
                  <a:cubicBezTo>
                    <a:pt x="3389" y="8868"/>
                    <a:pt x="3357" y="8805"/>
                    <a:pt x="3357" y="8741"/>
                  </a:cubicBezTo>
                  <a:lnTo>
                    <a:pt x="3515" y="7474"/>
                  </a:lnTo>
                  <a:cubicBezTo>
                    <a:pt x="3294" y="7284"/>
                    <a:pt x="3135" y="7031"/>
                    <a:pt x="3135" y="6746"/>
                  </a:cubicBezTo>
                  <a:cubicBezTo>
                    <a:pt x="3135" y="6239"/>
                    <a:pt x="3547" y="5828"/>
                    <a:pt x="4054" y="5828"/>
                  </a:cubicBezTo>
                  <a:close/>
                  <a:moveTo>
                    <a:pt x="4022" y="1"/>
                  </a:moveTo>
                  <a:cubicBezTo>
                    <a:pt x="2312" y="1"/>
                    <a:pt x="887" y="1426"/>
                    <a:pt x="887" y="3167"/>
                  </a:cubicBezTo>
                  <a:lnTo>
                    <a:pt x="887" y="3864"/>
                  </a:lnTo>
                  <a:lnTo>
                    <a:pt x="887" y="4054"/>
                  </a:lnTo>
                  <a:lnTo>
                    <a:pt x="222" y="4054"/>
                  </a:lnTo>
                  <a:cubicBezTo>
                    <a:pt x="95" y="4054"/>
                    <a:pt x="0" y="4149"/>
                    <a:pt x="0" y="4276"/>
                  </a:cubicBezTo>
                  <a:lnTo>
                    <a:pt x="0" y="9881"/>
                  </a:lnTo>
                  <a:cubicBezTo>
                    <a:pt x="0" y="10388"/>
                    <a:pt x="412" y="10768"/>
                    <a:pt x="887" y="10768"/>
                  </a:cubicBezTo>
                  <a:lnTo>
                    <a:pt x="7157" y="10768"/>
                  </a:lnTo>
                  <a:cubicBezTo>
                    <a:pt x="7664" y="10768"/>
                    <a:pt x="8076" y="10388"/>
                    <a:pt x="8076" y="9881"/>
                  </a:cubicBezTo>
                  <a:lnTo>
                    <a:pt x="8076" y="4276"/>
                  </a:lnTo>
                  <a:cubicBezTo>
                    <a:pt x="8076" y="4149"/>
                    <a:pt x="7981" y="4054"/>
                    <a:pt x="7854" y="4054"/>
                  </a:cubicBezTo>
                  <a:lnTo>
                    <a:pt x="7189" y="4054"/>
                  </a:lnTo>
                  <a:lnTo>
                    <a:pt x="7189" y="3864"/>
                  </a:lnTo>
                  <a:lnTo>
                    <a:pt x="7189" y="3167"/>
                  </a:lnTo>
                  <a:cubicBezTo>
                    <a:pt x="7189" y="1426"/>
                    <a:pt x="5764" y="1"/>
                    <a:pt x="402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5"/>
            <p:cNvSpPr/>
            <p:nvPr/>
          </p:nvSpPr>
          <p:spPr>
            <a:xfrm>
              <a:off x="793179" y="937073"/>
              <a:ext cx="699913" cy="915433"/>
            </a:xfrm>
            <a:custGeom>
              <a:rect b="b" l="l" r="r" t="t"/>
              <a:pathLst>
                <a:path extrusionOk="0" h="27711" w="21187">
                  <a:moveTo>
                    <a:pt x="2122" y="0"/>
                  </a:moveTo>
                  <a:cubicBezTo>
                    <a:pt x="950" y="0"/>
                    <a:pt x="0" y="982"/>
                    <a:pt x="0" y="2122"/>
                  </a:cubicBezTo>
                  <a:lnTo>
                    <a:pt x="0" y="25589"/>
                  </a:lnTo>
                  <a:cubicBezTo>
                    <a:pt x="0" y="26760"/>
                    <a:pt x="950" y="27710"/>
                    <a:pt x="2122" y="27710"/>
                  </a:cubicBezTo>
                  <a:lnTo>
                    <a:pt x="19065" y="27710"/>
                  </a:lnTo>
                  <a:cubicBezTo>
                    <a:pt x="20237" y="27710"/>
                    <a:pt x="21187" y="26760"/>
                    <a:pt x="21187" y="25589"/>
                  </a:cubicBezTo>
                  <a:lnTo>
                    <a:pt x="21187" y="2122"/>
                  </a:lnTo>
                  <a:cubicBezTo>
                    <a:pt x="21187" y="982"/>
                    <a:pt x="20237" y="0"/>
                    <a:pt x="190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5"/>
            <p:cNvSpPr/>
            <p:nvPr/>
          </p:nvSpPr>
          <p:spPr>
            <a:xfrm>
              <a:off x="773292" y="957984"/>
              <a:ext cx="699946" cy="914409"/>
            </a:xfrm>
            <a:custGeom>
              <a:rect b="b" l="l" r="r" t="t"/>
              <a:pathLst>
                <a:path extrusionOk="0" h="27680" w="21188">
                  <a:moveTo>
                    <a:pt x="1679" y="1"/>
                  </a:moveTo>
                  <a:cubicBezTo>
                    <a:pt x="761" y="1"/>
                    <a:pt x="0" y="761"/>
                    <a:pt x="0" y="1679"/>
                  </a:cubicBezTo>
                  <a:lnTo>
                    <a:pt x="0" y="25969"/>
                  </a:lnTo>
                  <a:cubicBezTo>
                    <a:pt x="0" y="26919"/>
                    <a:pt x="761" y="27679"/>
                    <a:pt x="1679" y="27679"/>
                  </a:cubicBezTo>
                  <a:lnTo>
                    <a:pt x="19509" y="27679"/>
                  </a:lnTo>
                  <a:cubicBezTo>
                    <a:pt x="20427" y="27679"/>
                    <a:pt x="21187" y="26919"/>
                    <a:pt x="21187" y="25969"/>
                  </a:cubicBezTo>
                  <a:lnTo>
                    <a:pt x="21187" y="1679"/>
                  </a:lnTo>
                  <a:cubicBezTo>
                    <a:pt x="21187" y="761"/>
                    <a:pt x="20427" y="1"/>
                    <a:pt x="195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1082962" y="1765624"/>
              <a:ext cx="80605" cy="80605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39"/>
                    <a:pt x="1204" y="2439"/>
                  </a:cubicBezTo>
                  <a:cubicBezTo>
                    <a:pt x="1869" y="2439"/>
                    <a:pt x="2439" y="1869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826643" y="1018670"/>
              <a:ext cx="593209" cy="725019"/>
            </a:xfrm>
            <a:custGeom>
              <a:rect b="b" l="l" r="r" t="t"/>
              <a:pathLst>
                <a:path extrusionOk="0" h="21947" w="17957">
                  <a:moveTo>
                    <a:pt x="887" y="0"/>
                  </a:moveTo>
                  <a:cubicBezTo>
                    <a:pt x="381" y="0"/>
                    <a:pt x="1" y="412"/>
                    <a:pt x="1" y="887"/>
                  </a:cubicBezTo>
                  <a:lnTo>
                    <a:pt x="1" y="21028"/>
                  </a:lnTo>
                  <a:cubicBezTo>
                    <a:pt x="1" y="21535"/>
                    <a:pt x="381" y="21947"/>
                    <a:pt x="887" y="21947"/>
                  </a:cubicBezTo>
                  <a:lnTo>
                    <a:pt x="17070" y="21947"/>
                  </a:lnTo>
                  <a:cubicBezTo>
                    <a:pt x="17577" y="21947"/>
                    <a:pt x="17957" y="21535"/>
                    <a:pt x="17957" y="21028"/>
                  </a:cubicBezTo>
                  <a:lnTo>
                    <a:pt x="17957" y="887"/>
                  </a:lnTo>
                  <a:cubicBezTo>
                    <a:pt x="17957" y="412"/>
                    <a:pt x="17577" y="0"/>
                    <a:pt x="170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907216" y="1196894"/>
              <a:ext cx="432098" cy="380101"/>
            </a:xfrm>
            <a:custGeom>
              <a:rect b="b" l="l" r="r" t="t"/>
              <a:pathLst>
                <a:path extrusionOk="0" h="11506" w="13080">
                  <a:moveTo>
                    <a:pt x="6528" y="0"/>
                  </a:moveTo>
                  <a:cubicBezTo>
                    <a:pt x="5798" y="0"/>
                    <a:pt x="5056" y="139"/>
                    <a:pt x="4339" y="432"/>
                  </a:cubicBezTo>
                  <a:cubicBezTo>
                    <a:pt x="1394" y="1668"/>
                    <a:pt x="0" y="5024"/>
                    <a:pt x="1235" y="7970"/>
                  </a:cubicBezTo>
                  <a:cubicBezTo>
                    <a:pt x="2145" y="10172"/>
                    <a:pt x="4285" y="11506"/>
                    <a:pt x="6548" y="11506"/>
                  </a:cubicBezTo>
                  <a:cubicBezTo>
                    <a:pt x="7279" y="11506"/>
                    <a:pt x="8022" y="11367"/>
                    <a:pt x="8741" y="11073"/>
                  </a:cubicBezTo>
                  <a:cubicBezTo>
                    <a:pt x="11686" y="9838"/>
                    <a:pt x="13079" y="6481"/>
                    <a:pt x="11844" y="3568"/>
                  </a:cubicBezTo>
                  <a:cubicBezTo>
                    <a:pt x="10934" y="1340"/>
                    <a:pt x="8792" y="0"/>
                    <a:pt x="6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5"/>
            <p:cNvSpPr/>
            <p:nvPr/>
          </p:nvSpPr>
          <p:spPr>
            <a:xfrm>
              <a:off x="1009723" y="1288202"/>
              <a:ext cx="227050" cy="206502"/>
            </a:xfrm>
            <a:custGeom>
              <a:rect b="b" l="l" r="r" t="t"/>
              <a:pathLst>
                <a:path extrusionOk="0" h="6251" w="6873">
                  <a:moveTo>
                    <a:pt x="2637" y="0"/>
                  </a:moveTo>
                  <a:cubicBezTo>
                    <a:pt x="2613" y="0"/>
                    <a:pt x="2588" y="4"/>
                    <a:pt x="2566" y="12"/>
                  </a:cubicBezTo>
                  <a:cubicBezTo>
                    <a:pt x="2471" y="75"/>
                    <a:pt x="2408" y="202"/>
                    <a:pt x="2471" y="297"/>
                  </a:cubicBezTo>
                  <a:lnTo>
                    <a:pt x="2598" y="614"/>
                  </a:lnTo>
                  <a:cubicBezTo>
                    <a:pt x="2218" y="709"/>
                    <a:pt x="1901" y="1057"/>
                    <a:pt x="1901" y="1469"/>
                  </a:cubicBezTo>
                  <a:lnTo>
                    <a:pt x="1901" y="1532"/>
                  </a:lnTo>
                  <a:lnTo>
                    <a:pt x="1711" y="1532"/>
                  </a:lnTo>
                  <a:cubicBezTo>
                    <a:pt x="1521" y="1532"/>
                    <a:pt x="1394" y="1690"/>
                    <a:pt x="1394" y="1880"/>
                  </a:cubicBezTo>
                  <a:lnTo>
                    <a:pt x="1394" y="2039"/>
                  </a:lnTo>
                  <a:cubicBezTo>
                    <a:pt x="1014" y="1944"/>
                    <a:pt x="729" y="1627"/>
                    <a:pt x="729" y="1215"/>
                  </a:cubicBezTo>
                  <a:lnTo>
                    <a:pt x="729" y="962"/>
                  </a:lnTo>
                  <a:cubicBezTo>
                    <a:pt x="729" y="835"/>
                    <a:pt x="634" y="740"/>
                    <a:pt x="507" y="740"/>
                  </a:cubicBezTo>
                  <a:cubicBezTo>
                    <a:pt x="412" y="740"/>
                    <a:pt x="317" y="835"/>
                    <a:pt x="317" y="962"/>
                  </a:cubicBezTo>
                  <a:lnTo>
                    <a:pt x="317" y="1215"/>
                  </a:lnTo>
                  <a:cubicBezTo>
                    <a:pt x="317" y="1849"/>
                    <a:pt x="792" y="2355"/>
                    <a:pt x="1394" y="2450"/>
                  </a:cubicBezTo>
                  <a:lnTo>
                    <a:pt x="1394" y="2862"/>
                  </a:lnTo>
                  <a:lnTo>
                    <a:pt x="191" y="2862"/>
                  </a:lnTo>
                  <a:cubicBezTo>
                    <a:pt x="64" y="2862"/>
                    <a:pt x="1" y="2957"/>
                    <a:pt x="1" y="3052"/>
                  </a:cubicBezTo>
                  <a:cubicBezTo>
                    <a:pt x="1" y="3179"/>
                    <a:pt x="64" y="3274"/>
                    <a:pt x="191" y="3274"/>
                  </a:cubicBezTo>
                  <a:lnTo>
                    <a:pt x="1394" y="3274"/>
                  </a:lnTo>
                  <a:lnTo>
                    <a:pt x="1394" y="3686"/>
                  </a:lnTo>
                  <a:cubicBezTo>
                    <a:pt x="792" y="3781"/>
                    <a:pt x="317" y="4287"/>
                    <a:pt x="317" y="4921"/>
                  </a:cubicBezTo>
                  <a:lnTo>
                    <a:pt x="317" y="5174"/>
                  </a:lnTo>
                  <a:cubicBezTo>
                    <a:pt x="317" y="5269"/>
                    <a:pt x="412" y="5364"/>
                    <a:pt x="507" y="5364"/>
                  </a:cubicBezTo>
                  <a:cubicBezTo>
                    <a:pt x="634" y="5364"/>
                    <a:pt x="729" y="5269"/>
                    <a:pt x="729" y="5174"/>
                  </a:cubicBezTo>
                  <a:lnTo>
                    <a:pt x="729" y="4921"/>
                  </a:lnTo>
                  <a:cubicBezTo>
                    <a:pt x="729" y="4509"/>
                    <a:pt x="1014" y="4161"/>
                    <a:pt x="1394" y="4066"/>
                  </a:cubicBezTo>
                  <a:lnTo>
                    <a:pt x="1394" y="4192"/>
                  </a:lnTo>
                  <a:cubicBezTo>
                    <a:pt x="1394" y="5332"/>
                    <a:pt x="2313" y="6251"/>
                    <a:pt x="3421" y="6251"/>
                  </a:cubicBezTo>
                  <a:cubicBezTo>
                    <a:pt x="4561" y="6251"/>
                    <a:pt x="5479" y="5332"/>
                    <a:pt x="5479" y="4192"/>
                  </a:cubicBezTo>
                  <a:lnTo>
                    <a:pt x="5479" y="4066"/>
                  </a:lnTo>
                  <a:cubicBezTo>
                    <a:pt x="5859" y="4161"/>
                    <a:pt x="6145" y="4509"/>
                    <a:pt x="6145" y="4921"/>
                  </a:cubicBezTo>
                  <a:lnTo>
                    <a:pt x="6145" y="5174"/>
                  </a:lnTo>
                  <a:cubicBezTo>
                    <a:pt x="6145" y="5269"/>
                    <a:pt x="6240" y="5364"/>
                    <a:pt x="6335" y="5364"/>
                  </a:cubicBezTo>
                  <a:cubicBezTo>
                    <a:pt x="6461" y="5364"/>
                    <a:pt x="6556" y="5269"/>
                    <a:pt x="6556" y="5174"/>
                  </a:cubicBezTo>
                  <a:lnTo>
                    <a:pt x="6556" y="4921"/>
                  </a:lnTo>
                  <a:cubicBezTo>
                    <a:pt x="6556" y="4287"/>
                    <a:pt x="6081" y="3781"/>
                    <a:pt x="5479" y="3686"/>
                  </a:cubicBezTo>
                  <a:lnTo>
                    <a:pt x="5479" y="3274"/>
                  </a:lnTo>
                  <a:lnTo>
                    <a:pt x="6683" y="3274"/>
                  </a:lnTo>
                  <a:cubicBezTo>
                    <a:pt x="6778" y="3274"/>
                    <a:pt x="6873" y="3179"/>
                    <a:pt x="6873" y="3052"/>
                  </a:cubicBezTo>
                  <a:cubicBezTo>
                    <a:pt x="6873" y="2957"/>
                    <a:pt x="6778" y="2862"/>
                    <a:pt x="6683" y="2862"/>
                  </a:cubicBezTo>
                  <a:lnTo>
                    <a:pt x="5479" y="2862"/>
                  </a:lnTo>
                  <a:lnTo>
                    <a:pt x="5479" y="2450"/>
                  </a:lnTo>
                  <a:cubicBezTo>
                    <a:pt x="6081" y="2355"/>
                    <a:pt x="6556" y="1849"/>
                    <a:pt x="6556" y="1215"/>
                  </a:cubicBezTo>
                  <a:lnTo>
                    <a:pt x="6556" y="962"/>
                  </a:lnTo>
                  <a:cubicBezTo>
                    <a:pt x="6556" y="835"/>
                    <a:pt x="6461" y="740"/>
                    <a:pt x="6335" y="740"/>
                  </a:cubicBezTo>
                  <a:cubicBezTo>
                    <a:pt x="6240" y="740"/>
                    <a:pt x="6145" y="835"/>
                    <a:pt x="6145" y="962"/>
                  </a:cubicBezTo>
                  <a:lnTo>
                    <a:pt x="6145" y="1215"/>
                  </a:lnTo>
                  <a:cubicBezTo>
                    <a:pt x="6145" y="1627"/>
                    <a:pt x="5859" y="1975"/>
                    <a:pt x="5479" y="2039"/>
                  </a:cubicBezTo>
                  <a:lnTo>
                    <a:pt x="5479" y="1880"/>
                  </a:lnTo>
                  <a:cubicBezTo>
                    <a:pt x="5479" y="1690"/>
                    <a:pt x="5321" y="1532"/>
                    <a:pt x="5163" y="1532"/>
                  </a:cubicBezTo>
                  <a:lnTo>
                    <a:pt x="4941" y="1532"/>
                  </a:lnTo>
                  <a:lnTo>
                    <a:pt x="4941" y="1469"/>
                  </a:lnTo>
                  <a:cubicBezTo>
                    <a:pt x="4941" y="1057"/>
                    <a:pt x="4656" y="709"/>
                    <a:pt x="4244" y="614"/>
                  </a:cubicBezTo>
                  <a:lnTo>
                    <a:pt x="4403" y="297"/>
                  </a:lnTo>
                  <a:cubicBezTo>
                    <a:pt x="4434" y="202"/>
                    <a:pt x="4403" y="75"/>
                    <a:pt x="4308" y="12"/>
                  </a:cubicBezTo>
                  <a:cubicBezTo>
                    <a:pt x="4285" y="4"/>
                    <a:pt x="4261" y="0"/>
                    <a:pt x="4237" y="0"/>
                  </a:cubicBezTo>
                  <a:cubicBezTo>
                    <a:pt x="4158" y="0"/>
                    <a:pt x="4079" y="42"/>
                    <a:pt x="4054" y="139"/>
                  </a:cubicBezTo>
                  <a:lnTo>
                    <a:pt x="3833" y="614"/>
                  </a:lnTo>
                  <a:lnTo>
                    <a:pt x="3041" y="614"/>
                  </a:lnTo>
                  <a:lnTo>
                    <a:pt x="2819" y="139"/>
                  </a:lnTo>
                  <a:cubicBezTo>
                    <a:pt x="2795" y="42"/>
                    <a:pt x="2715" y="0"/>
                    <a:pt x="26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6" name="Google Shape;1276;p25"/>
          <p:cNvSpPr txBox="1"/>
          <p:nvPr/>
        </p:nvSpPr>
        <p:spPr>
          <a:xfrm>
            <a:off x="45720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77" name="Google Shape;1277;p25"/>
          <p:cNvSpPr txBox="1"/>
          <p:nvPr/>
        </p:nvSpPr>
        <p:spPr>
          <a:xfrm>
            <a:off x="3644025" y="1597950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Time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78" name="Google Shape;1278;p25"/>
          <p:cNvSpPr txBox="1"/>
          <p:nvPr/>
        </p:nvSpPr>
        <p:spPr>
          <a:xfrm>
            <a:off x="3644025" y="1858650"/>
            <a:ext cx="24324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Limited Time for Development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9" name="Google Shape;1279;p25"/>
          <p:cNvSpPr txBox="1"/>
          <p:nvPr/>
        </p:nvSpPr>
        <p:spPr>
          <a:xfrm>
            <a:off x="6152375" y="1597950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Technology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80" name="Google Shape;1280;p25"/>
          <p:cNvSpPr txBox="1"/>
          <p:nvPr/>
        </p:nvSpPr>
        <p:spPr>
          <a:xfrm>
            <a:off x="6152375" y="1858650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Unfamiliar Technology Stack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1" name="Google Shape;1281;p25"/>
          <p:cNvSpPr txBox="1"/>
          <p:nvPr/>
        </p:nvSpPr>
        <p:spPr>
          <a:xfrm>
            <a:off x="3644025" y="2939575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Collaboration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82" name="Google Shape;1282;p25"/>
          <p:cNvSpPr txBox="1"/>
          <p:nvPr/>
        </p:nvSpPr>
        <p:spPr>
          <a:xfrm>
            <a:off x="3644025" y="3200275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Integration Problems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3" name="Google Shape;1283;p25"/>
          <p:cNvSpPr txBox="1"/>
          <p:nvPr/>
        </p:nvSpPr>
        <p:spPr>
          <a:xfrm>
            <a:off x="6152375" y="2939575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Team Work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84" name="Google Shape;1284;p25"/>
          <p:cNvSpPr txBox="1"/>
          <p:nvPr/>
        </p:nvSpPr>
        <p:spPr>
          <a:xfrm>
            <a:off x="6152375" y="3200275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Task Allocation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5" name="Google Shape;1285;p25"/>
          <p:cNvSpPr txBox="1"/>
          <p:nvPr/>
        </p:nvSpPr>
        <p:spPr>
          <a:xfrm>
            <a:off x="3644025" y="4281200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Communication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86" name="Google Shape;1286;p25"/>
          <p:cNvSpPr txBox="1"/>
          <p:nvPr/>
        </p:nvSpPr>
        <p:spPr>
          <a:xfrm>
            <a:off x="3644025" y="4541900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Team Coordination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87" name="Google Shape;1287;p25"/>
          <p:cNvSpPr txBox="1"/>
          <p:nvPr/>
        </p:nvSpPr>
        <p:spPr>
          <a:xfrm>
            <a:off x="6152375" y="4281200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Perspective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288" name="Google Shape;1288;p25"/>
          <p:cNvSpPr txBox="1"/>
          <p:nvPr/>
        </p:nvSpPr>
        <p:spPr>
          <a:xfrm>
            <a:off x="6152375" y="4541900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F2328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Conflicting Ideas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26"/>
          <p:cNvGrpSpPr/>
          <p:nvPr/>
        </p:nvGrpSpPr>
        <p:grpSpPr>
          <a:xfrm>
            <a:off x="2531507" y="800088"/>
            <a:ext cx="3770514" cy="2702649"/>
            <a:chOff x="2523825" y="1354400"/>
            <a:chExt cx="4476450" cy="3155825"/>
          </a:xfrm>
        </p:grpSpPr>
        <p:sp>
          <p:nvSpPr>
            <p:cNvPr id="1294" name="Google Shape;1294;p26"/>
            <p:cNvSpPr/>
            <p:nvPr/>
          </p:nvSpPr>
          <p:spPr>
            <a:xfrm>
              <a:off x="5135725" y="2136600"/>
              <a:ext cx="424400" cy="668250"/>
            </a:xfrm>
            <a:custGeom>
              <a:rect b="b" l="l" r="r" t="t"/>
              <a:pathLst>
                <a:path extrusionOk="0" h="26730" w="16976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5908450" y="1686925"/>
              <a:ext cx="424400" cy="544725"/>
            </a:xfrm>
            <a:custGeom>
              <a:rect b="b" l="l" r="r" t="t"/>
              <a:pathLst>
                <a:path extrusionOk="0" h="21789" w="16976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5649575" y="1566175"/>
              <a:ext cx="265250" cy="530875"/>
            </a:xfrm>
            <a:custGeom>
              <a:rect b="b" l="l" r="r" t="t"/>
              <a:pathLst>
                <a:path extrusionOk="0" h="21235" w="1061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5423925" y="1354400"/>
              <a:ext cx="266825" cy="266825"/>
            </a:xfrm>
            <a:custGeom>
              <a:rect b="b" l="l" r="r" t="t"/>
              <a:pathLst>
                <a:path extrusionOk="0" h="10673" w="10673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5454000" y="1392975"/>
              <a:ext cx="206675" cy="188875"/>
            </a:xfrm>
            <a:custGeom>
              <a:rect b="b" l="l" r="r" t="t"/>
              <a:pathLst>
                <a:path extrusionOk="0" h="7555" w="8267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2750250" y="4349475"/>
              <a:ext cx="4052875" cy="160750"/>
            </a:xfrm>
            <a:custGeom>
              <a:rect b="b" l="l" r="r" t="t"/>
              <a:pathLst>
                <a:path extrusionOk="0" h="6430" w="162115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2523825" y="3132600"/>
              <a:ext cx="443400" cy="216175"/>
            </a:xfrm>
            <a:custGeom>
              <a:rect b="b" l="l" r="r" t="t"/>
              <a:pathLst>
                <a:path extrusionOk="0" h="8647" w="17736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2632300" y="3202275"/>
              <a:ext cx="124325" cy="24575"/>
            </a:xfrm>
            <a:custGeom>
              <a:rect b="b" l="l" r="r" t="t"/>
              <a:pathLst>
                <a:path extrusionOk="0" h="983" w="497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>
              <a:off x="2788275" y="3202275"/>
              <a:ext cx="68900" cy="24575"/>
            </a:xfrm>
            <a:custGeom>
              <a:rect b="b" l="l" r="r" t="t"/>
              <a:pathLst>
                <a:path extrusionOk="0" h="983" w="2756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2703550" y="3253725"/>
              <a:ext cx="153625" cy="25375"/>
            </a:xfrm>
            <a:custGeom>
              <a:rect b="b" l="l" r="r" t="t"/>
              <a:pathLst>
                <a:path extrusionOk="0" h="1015" w="6145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>
              <a:off x="5697075" y="2062200"/>
              <a:ext cx="443375" cy="215375"/>
            </a:xfrm>
            <a:custGeom>
              <a:rect b="b" l="l" r="r" t="t"/>
              <a:pathLst>
                <a:path extrusionOk="0" h="8615" w="17735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6"/>
            <p:cNvSpPr/>
            <p:nvPr/>
          </p:nvSpPr>
          <p:spPr>
            <a:xfrm>
              <a:off x="5754075" y="2127100"/>
              <a:ext cx="99775" cy="25375"/>
            </a:xfrm>
            <a:custGeom>
              <a:rect b="b" l="l" r="r" t="t"/>
              <a:pathLst>
                <a:path extrusionOk="0" h="1015" w="3991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6"/>
            <p:cNvSpPr/>
            <p:nvPr/>
          </p:nvSpPr>
          <p:spPr>
            <a:xfrm>
              <a:off x="5879175" y="2127100"/>
              <a:ext cx="63350" cy="25375"/>
            </a:xfrm>
            <a:custGeom>
              <a:rect b="b" l="l" r="r" t="t"/>
              <a:pathLst>
                <a:path extrusionOk="0" h="1015" w="253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6028800" y="2127100"/>
              <a:ext cx="53875" cy="25375"/>
            </a:xfrm>
            <a:custGeom>
              <a:rect b="b" l="l" r="r" t="t"/>
              <a:pathLst>
                <a:path extrusionOk="0" h="1015" w="215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79175" y="2186500"/>
              <a:ext cx="136200" cy="25350"/>
            </a:xfrm>
            <a:custGeom>
              <a:rect b="b" l="l" r="r" t="t"/>
              <a:pathLst>
                <a:path extrusionOk="0" h="1014" w="5448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3475475" y="2363050"/>
              <a:ext cx="443400" cy="215375"/>
            </a:xfrm>
            <a:custGeom>
              <a:rect b="b" l="l" r="r" t="t"/>
              <a:pathLst>
                <a:path extrusionOk="0" h="8615" w="17736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6"/>
            <p:cNvSpPr/>
            <p:nvPr/>
          </p:nvSpPr>
          <p:spPr>
            <a:xfrm>
              <a:off x="3568125" y="2419250"/>
              <a:ext cx="64150" cy="25375"/>
            </a:xfrm>
            <a:custGeom>
              <a:rect b="b" l="l" r="r" t="t"/>
              <a:pathLst>
                <a:path extrusionOk="0" h="1015" w="2566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6"/>
            <p:cNvSpPr/>
            <p:nvPr/>
          </p:nvSpPr>
          <p:spPr>
            <a:xfrm>
              <a:off x="3671050" y="2419250"/>
              <a:ext cx="45925" cy="25375"/>
            </a:xfrm>
            <a:custGeom>
              <a:rect b="b" l="l" r="r" t="t"/>
              <a:pathLst>
                <a:path extrusionOk="0" h="1015" w="1837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3663125" y="2476250"/>
              <a:ext cx="119575" cy="25375"/>
            </a:xfrm>
            <a:custGeom>
              <a:rect b="b" l="l" r="r" t="t"/>
              <a:pathLst>
                <a:path extrusionOk="0" h="1015" w="47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3815925" y="2476250"/>
              <a:ext cx="52275" cy="25375"/>
            </a:xfrm>
            <a:custGeom>
              <a:rect b="b" l="l" r="r" t="t"/>
              <a:pathLst>
                <a:path extrusionOk="0" h="1015" w="2091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5309925" y="2437475"/>
              <a:ext cx="1383150" cy="1963475"/>
            </a:xfrm>
            <a:custGeom>
              <a:rect b="b" l="l" r="r" t="t"/>
              <a:pathLst>
                <a:path extrusionOk="0" h="78539" w="55326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5408875" y="2618775"/>
              <a:ext cx="1170200" cy="1618300"/>
            </a:xfrm>
            <a:custGeom>
              <a:rect b="b" l="l" r="r" t="t"/>
              <a:pathLst>
                <a:path extrusionOk="0" h="64732" w="46808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5484100" y="2655975"/>
              <a:ext cx="1052225" cy="1524900"/>
            </a:xfrm>
            <a:custGeom>
              <a:rect b="b" l="l" r="r" t="t"/>
              <a:pathLst>
                <a:path extrusionOk="0" h="60996" w="42089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5488050" y="3919575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5488050" y="3667000"/>
              <a:ext cx="1043525" cy="7950"/>
            </a:xfrm>
            <a:custGeom>
              <a:rect b="b" l="l" r="r" t="t"/>
              <a:pathLst>
                <a:path extrusionOk="0" h="318" w="41741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5488050" y="3413650"/>
              <a:ext cx="1043525" cy="8750"/>
            </a:xfrm>
            <a:custGeom>
              <a:rect b="b" l="l" r="r" t="t"/>
              <a:pathLst>
                <a:path extrusionOk="0" h="350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5488050" y="3161100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5488050" y="2908550"/>
              <a:ext cx="1043525" cy="7925"/>
            </a:xfrm>
            <a:custGeom>
              <a:rect b="b" l="l" r="r" t="t"/>
              <a:pathLst>
                <a:path extrusionOk="0" h="317" w="41741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635340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617922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6005850" y="2659950"/>
              <a:ext cx="8725" cy="1516950"/>
            </a:xfrm>
            <a:custGeom>
              <a:rect b="b" l="l" r="r" t="t"/>
              <a:pathLst>
                <a:path extrusionOk="0" h="60678" w="349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3165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6"/>
            <p:cNvSpPr/>
            <p:nvPr/>
          </p:nvSpPr>
          <p:spPr>
            <a:xfrm>
              <a:off x="565747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6"/>
            <p:cNvSpPr/>
            <p:nvPr/>
          </p:nvSpPr>
          <p:spPr>
            <a:xfrm>
              <a:off x="5665400" y="3611600"/>
              <a:ext cx="104525" cy="212200"/>
            </a:xfrm>
            <a:custGeom>
              <a:rect b="b" l="l" r="r" t="t"/>
              <a:pathLst>
                <a:path extrusionOk="0" h="8488" w="4181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5814250" y="3442950"/>
              <a:ext cx="104525" cy="380850"/>
            </a:xfrm>
            <a:custGeom>
              <a:rect b="b" l="l" r="r" t="t"/>
              <a:pathLst>
                <a:path extrusionOk="0" h="15234" w="4181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5962300" y="3735900"/>
              <a:ext cx="104525" cy="87900"/>
            </a:xfrm>
            <a:custGeom>
              <a:rect b="b" l="l" r="r" t="t"/>
              <a:pathLst>
                <a:path extrusionOk="0" h="3516" w="4181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6110350" y="3544300"/>
              <a:ext cx="104525" cy="279500"/>
            </a:xfrm>
            <a:custGeom>
              <a:rect b="b" l="l" r="r" t="t"/>
              <a:pathLst>
                <a:path extrusionOk="0" h="11180" w="4181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6259200" y="3648800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6089775" y="3891850"/>
              <a:ext cx="138575" cy="24575"/>
            </a:xfrm>
            <a:custGeom>
              <a:rect b="b" l="l" r="r" t="t"/>
              <a:pathLst>
                <a:path extrusionOk="0" h="983" w="554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6324125" y="3891850"/>
              <a:ext cx="53050" cy="24575"/>
            </a:xfrm>
            <a:custGeom>
              <a:rect b="b" l="l" r="r" t="t"/>
              <a:pathLst>
                <a:path extrusionOk="0" h="983" w="2122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6"/>
            <p:cNvSpPr/>
            <p:nvPr/>
          </p:nvSpPr>
          <p:spPr>
            <a:xfrm>
              <a:off x="6146775" y="3936200"/>
              <a:ext cx="60200" cy="25350"/>
            </a:xfrm>
            <a:custGeom>
              <a:rect b="b" l="l" r="r" t="t"/>
              <a:pathLst>
                <a:path extrusionOk="0" h="1014" w="2408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6"/>
            <p:cNvSpPr/>
            <p:nvPr/>
          </p:nvSpPr>
          <p:spPr>
            <a:xfrm>
              <a:off x="6243350" y="3936200"/>
              <a:ext cx="106125" cy="25350"/>
            </a:xfrm>
            <a:custGeom>
              <a:rect b="b" l="l" r="r" t="t"/>
              <a:pathLst>
                <a:path extrusionOk="0" h="1014" w="4245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6271850" y="3225225"/>
              <a:ext cx="137800" cy="25375"/>
            </a:xfrm>
            <a:custGeom>
              <a:rect b="b" l="l" r="r" t="t"/>
              <a:pathLst>
                <a:path extrusionOk="0" h="1015" w="5512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6328075" y="3270350"/>
              <a:ext cx="60975" cy="25375"/>
            </a:xfrm>
            <a:custGeom>
              <a:rect b="b" l="l" r="r" t="t"/>
              <a:pathLst>
                <a:path extrusionOk="0" h="1015" w="243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5649575" y="3891850"/>
              <a:ext cx="113225" cy="24575"/>
            </a:xfrm>
            <a:custGeom>
              <a:rect b="b" l="l" r="r" t="t"/>
              <a:pathLst>
                <a:path extrusionOk="0" h="983" w="452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5794450" y="3891850"/>
              <a:ext cx="58625" cy="24575"/>
            </a:xfrm>
            <a:custGeom>
              <a:rect b="b" l="l" r="r" t="t"/>
              <a:pathLst>
                <a:path extrusionOk="0" h="983" w="2345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5746150" y="3936200"/>
              <a:ext cx="121950" cy="25350"/>
            </a:xfrm>
            <a:custGeom>
              <a:rect b="b" l="l" r="r" t="t"/>
              <a:pathLst>
                <a:path extrusionOk="0" h="1014" w="4878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6"/>
            <p:cNvSpPr/>
            <p:nvPr/>
          </p:nvSpPr>
          <p:spPr>
            <a:xfrm>
              <a:off x="5552175" y="2762075"/>
              <a:ext cx="113250" cy="24575"/>
            </a:xfrm>
            <a:custGeom>
              <a:rect b="b" l="l" r="r" t="t"/>
              <a:pathLst>
                <a:path extrusionOk="0" h="983" w="453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6"/>
            <p:cNvSpPr/>
            <p:nvPr/>
          </p:nvSpPr>
          <p:spPr>
            <a:xfrm>
              <a:off x="5697075" y="276207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6"/>
            <p:cNvSpPr/>
            <p:nvPr/>
          </p:nvSpPr>
          <p:spPr>
            <a:xfrm>
              <a:off x="5647975" y="2806400"/>
              <a:ext cx="122750" cy="25375"/>
            </a:xfrm>
            <a:custGeom>
              <a:rect b="b" l="l" r="r" t="t"/>
              <a:pathLst>
                <a:path extrusionOk="0" h="1015" w="491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6"/>
            <p:cNvSpPr/>
            <p:nvPr/>
          </p:nvSpPr>
          <p:spPr>
            <a:xfrm>
              <a:off x="5753275" y="2773150"/>
              <a:ext cx="547125" cy="547100"/>
            </a:xfrm>
            <a:custGeom>
              <a:rect b="b" l="l" r="r" t="t"/>
              <a:pathLst>
                <a:path extrusionOk="0" h="21884" w="21885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6"/>
            <p:cNvSpPr/>
            <p:nvPr/>
          </p:nvSpPr>
          <p:spPr>
            <a:xfrm>
              <a:off x="6012975" y="2804200"/>
              <a:ext cx="202700" cy="448775"/>
            </a:xfrm>
            <a:custGeom>
              <a:rect b="b" l="l" r="r" t="t"/>
              <a:pathLst>
                <a:path extrusionOk="0" h="17951" w="8108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6"/>
            <p:cNvSpPr/>
            <p:nvPr/>
          </p:nvSpPr>
          <p:spPr>
            <a:xfrm>
              <a:off x="5752500" y="3033625"/>
              <a:ext cx="287400" cy="38025"/>
            </a:xfrm>
            <a:custGeom>
              <a:rect b="b" l="l" r="r" t="t"/>
              <a:pathLst>
                <a:path extrusionOk="0" h="1521" w="11496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6"/>
            <p:cNvSpPr/>
            <p:nvPr/>
          </p:nvSpPr>
          <p:spPr>
            <a:xfrm>
              <a:off x="5476175" y="4097700"/>
              <a:ext cx="1068075" cy="25375"/>
            </a:xfrm>
            <a:custGeom>
              <a:rect b="b" l="l" r="r" t="t"/>
              <a:pathLst>
                <a:path extrusionOk="0" h="1015" w="42723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6"/>
            <p:cNvSpPr/>
            <p:nvPr/>
          </p:nvSpPr>
          <p:spPr>
            <a:xfrm>
              <a:off x="6432575" y="2697950"/>
              <a:ext cx="70500" cy="69700"/>
            </a:xfrm>
            <a:custGeom>
              <a:rect b="b" l="l" r="r" t="t"/>
              <a:pathLst>
                <a:path extrusionOk="0" h="2788" w="282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6"/>
            <p:cNvSpPr/>
            <p:nvPr/>
          </p:nvSpPr>
          <p:spPr>
            <a:xfrm>
              <a:off x="5565650" y="3215725"/>
              <a:ext cx="68100" cy="68125"/>
            </a:xfrm>
            <a:custGeom>
              <a:rect b="b" l="l" r="r" t="t"/>
              <a:pathLst>
                <a:path extrusionOk="0" h="2725" w="2724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6"/>
            <p:cNvSpPr/>
            <p:nvPr/>
          </p:nvSpPr>
          <p:spPr>
            <a:xfrm>
              <a:off x="6265525" y="3410500"/>
              <a:ext cx="182125" cy="75225"/>
            </a:xfrm>
            <a:custGeom>
              <a:rect b="b" l="l" r="r" t="t"/>
              <a:pathLst>
                <a:path extrusionOk="0" h="3009" w="7285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6"/>
            <p:cNvSpPr/>
            <p:nvPr/>
          </p:nvSpPr>
          <p:spPr>
            <a:xfrm>
              <a:off x="5517350" y="4004275"/>
              <a:ext cx="148875" cy="74450"/>
            </a:xfrm>
            <a:custGeom>
              <a:rect b="b" l="l" r="r" t="t"/>
              <a:pathLst>
                <a:path extrusionOk="0" h="2978" w="5955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6"/>
            <p:cNvSpPr/>
            <p:nvPr/>
          </p:nvSpPr>
          <p:spPr>
            <a:xfrm>
              <a:off x="5697850" y="4004275"/>
              <a:ext cx="87125" cy="74450"/>
            </a:xfrm>
            <a:custGeom>
              <a:rect b="b" l="l" r="r" t="t"/>
              <a:pathLst>
                <a:path extrusionOk="0" h="2978" w="3485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6"/>
            <p:cNvSpPr/>
            <p:nvPr/>
          </p:nvSpPr>
          <p:spPr>
            <a:xfrm>
              <a:off x="6430200" y="4004275"/>
              <a:ext cx="57825" cy="57050"/>
            </a:xfrm>
            <a:custGeom>
              <a:rect b="b" l="l" r="r" t="t"/>
              <a:pathLst>
                <a:path extrusionOk="0" h="2282" w="2313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6"/>
            <p:cNvSpPr/>
            <p:nvPr/>
          </p:nvSpPr>
          <p:spPr>
            <a:xfrm>
              <a:off x="3492900" y="3838025"/>
              <a:ext cx="2062475" cy="228050"/>
            </a:xfrm>
            <a:custGeom>
              <a:rect b="b" l="l" r="r" t="t"/>
              <a:pathLst>
                <a:path extrusionOk="0" h="9122" w="82499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6"/>
            <p:cNvSpPr/>
            <p:nvPr/>
          </p:nvSpPr>
          <p:spPr>
            <a:xfrm>
              <a:off x="3492900" y="2784250"/>
              <a:ext cx="2061675" cy="1053800"/>
            </a:xfrm>
            <a:custGeom>
              <a:rect b="b" l="l" r="r" t="t"/>
              <a:pathLst>
                <a:path extrusionOk="0" h="42152" w="82467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6"/>
            <p:cNvSpPr/>
            <p:nvPr/>
          </p:nvSpPr>
          <p:spPr>
            <a:xfrm>
              <a:off x="4313125" y="4066050"/>
              <a:ext cx="437850" cy="106900"/>
            </a:xfrm>
            <a:custGeom>
              <a:rect b="b" l="l" r="r" t="t"/>
              <a:pathLst>
                <a:path extrusionOk="0" h="4276" w="17514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6"/>
            <p:cNvSpPr/>
            <p:nvPr/>
          </p:nvSpPr>
          <p:spPr>
            <a:xfrm>
              <a:off x="4103325" y="4066050"/>
              <a:ext cx="841625" cy="291375"/>
            </a:xfrm>
            <a:custGeom>
              <a:rect b="b" l="l" r="r" t="t"/>
              <a:pathLst>
                <a:path extrusionOk="0" h="11655" w="33665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6"/>
            <p:cNvSpPr/>
            <p:nvPr/>
          </p:nvSpPr>
          <p:spPr>
            <a:xfrm>
              <a:off x="4098575" y="4344725"/>
              <a:ext cx="850325" cy="71275"/>
            </a:xfrm>
            <a:custGeom>
              <a:rect b="b" l="l" r="r" t="t"/>
              <a:pathLst>
                <a:path extrusionOk="0" h="2851" w="34013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6"/>
            <p:cNvSpPr/>
            <p:nvPr/>
          </p:nvSpPr>
          <p:spPr>
            <a:xfrm>
              <a:off x="2780350" y="3284150"/>
              <a:ext cx="666650" cy="397925"/>
            </a:xfrm>
            <a:custGeom>
              <a:rect b="b" l="l" r="r" t="t"/>
              <a:pathLst>
                <a:path extrusionOk="0" h="15917" w="26666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6"/>
            <p:cNvSpPr/>
            <p:nvPr/>
          </p:nvSpPr>
          <p:spPr>
            <a:xfrm>
              <a:off x="2823100" y="3373275"/>
              <a:ext cx="950100" cy="969100"/>
            </a:xfrm>
            <a:custGeom>
              <a:rect b="b" l="l" r="r" t="t"/>
              <a:pathLst>
                <a:path extrusionOk="0" h="38764" w="38004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6"/>
            <p:cNvSpPr/>
            <p:nvPr/>
          </p:nvSpPr>
          <p:spPr>
            <a:xfrm>
              <a:off x="3149300" y="4032775"/>
              <a:ext cx="674575" cy="414925"/>
            </a:xfrm>
            <a:custGeom>
              <a:rect b="b" l="l" r="r" t="t"/>
              <a:pathLst>
                <a:path extrusionOk="0" h="16597" w="26983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6"/>
            <p:cNvSpPr/>
            <p:nvPr/>
          </p:nvSpPr>
          <p:spPr>
            <a:xfrm>
              <a:off x="3043200" y="3436475"/>
              <a:ext cx="129075" cy="73150"/>
            </a:xfrm>
            <a:custGeom>
              <a:rect b="b" l="l" r="r" t="t"/>
              <a:pathLst>
                <a:path extrusionOk="0" h="2926" w="5163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6"/>
            <p:cNvSpPr/>
            <p:nvPr/>
          </p:nvSpPr>
          <p:spPr>
            <a:xfrm>
              <a:off x="3424825" y="4200850"/>
              <a:ext cx="148075" cy="97975"/>
            </a:xfrm>
            <a:custGeom>
              <a:rect b="b" l="l" r="r" t="t"/>
              <a:pathLst>
                <a:path extrusionOk="0" h="3919" w="5923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6"/>
            <p:cNvSpPr/>
            <p:nvPr/>
          </p:nvSpPr>
          <p:spPr>
            <a:xfrm>
              <a:off x="3085150" y="3823775"/>
              <a:ext cx="149675" cy="126700"/>
            </a:xfrm>
            <a:custGeom>
              <a:rect b="b" l="l" r="r" t="t"/>
              <a:pathLst>
                <a:path extrusionOk="0" h="5068" w="5987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6"/>
            <p:cNvSpPr/>
            <p:nvPr/>
          </p:nvSpPr>
          <p:spPr>
            <a:xfrm>
              <a:off x="3259350" y="3683625"/>
              <a:ext cx="58600" cy="311975"/>
            </a:xfrm>
            <a:custGeom>
              <a:rect b="b" l="l" r="r" t="t"/>
              <a:pathLst>
                <a:path extrusionOk="0" h="12479" w="2344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6"/>
            <p:cNvSpPr/>
            <p:nvPr/>
          </p:nvSpPr>
          <p:spPr>
            <a:xfrm>
              <a:off x="3342475" y="3728775"/>
              <a:ext cx="149650" cy="126700"/>
            </a:xfrm>
            <a:custGeom>
              <a:rect b="b" l="l" r="r" t="t"/>
              <a:pathLst>
                <a:path extrusionOk="0" h="5068" w="5986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6"/>
            <p:cNvSpPr/>
            <p:nvPr/>
          </p:nvSpPr>
          <p:spPr>
            <a:xfrm>
              <a:off x="3644925" y="3248200"/>
              <a:ext cx="1771100" cy="341250"/>
            </a:xfrm>
            <a:custGeom>
              <a:rect b="b" l="l" r="r" t="t"/>
              <a:pathLst>
                <a:path extrusionOk="0" h="13650" w="70844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6"/>
            <p:cNvSpPr/>
            <p:nvPr/>
          </p:nvSpPr>
          <p:spPr>
            <a:xfrm>
              <a:off x="4161125" y="32038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6"/>
            <p:cNvSpPr/>
            <p:nvPr/>
          </p:nvSpPr>
          <p:spPr>
            <a:xfrm>
              <a:off x="4571225" y="3445325"/>
              <a:ext cx="75250" cy="76025"/>
            </a:xfrm>
            <a:custGeom>
              <a:rect b="b" l="l" r="r" t="t"/>
              <a:pathLst>
                <a:path extrusionOk="0" h="3041" w="301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6"/>
            <p:cNvSpPr/>
            <p:nvPr/>
          </p:nvSpPr>
          <p:spPr>
            <a:xfrm>
              <a:off x="5119100" y="344532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6"/>
            <p:cNvSpPr/>
            <p:nvPr/>
          </p:nvSpPr>
          <p:spPr>
            <a:xfrm>
              <a:off x="5355050" y="330597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6"/>
            <p:cNvSpPr/>
            <p:nvPr/>
          </p:nvSpPr>
          <p:spPr>
            <a:xfrm>
              <a:off x="5377200" y="33281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6"/>
            <p:cNvSpPr/>
            <p:nvPr/>
          </p:nvSpPr>
          <p:spPr>
            <a:xfrm>
              <a:off x="3592650" y="3524500"/>
              <a:ext cx="104550" cy="105325"/>
            </a:xfrm>
            <a:custGeom>
              <a:rect b="b" l="l" r="r" t="t"/>
              <a:pathLst>
                <a:path extrusionOk="0" h="4213" w="4182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6"/>
            <p:cNvSpPr/>
            <p:nvPr/>
          </p:nvSpPr>
          <p:spPr>
            <a:xfrm>
              <a:off x="3614825" y="3546675"/>
              <a:ext cx="61000" cy="60975"/>
            </a:xfrm>
            <a:custGeom>
              <a:rect b="b" l="l" r="r" t="t"/>
              <a:pathLst>
                <a:path extrusionOk="0" h="2439" w="244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6"/>
            <p:cNvSpPr/>
            <p:nvPr/>
          </p:nvSpPr>
          <p:spPr>
            <a:xfrm>
              <a:off x="4880000" y="2948925"/>
              <a:ext cx="173425" cy="24550"/>
            </a:xfrm>
            <a:custGeom>
              <a:rect b="b" l="l" r="r" t="t"/>
              <a:pathLst>
                <a:path extrusionOk="0" h="982" w="6937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6"/>
            <p:cNvSpPr/>
            <p:nvPr/>
          </p:nvSpPr>
          <p:spPr>
            <a:xfrm>
              <a:off x="5108025" y="2948925"/>
              <a:ext cx="81575" cy="24550"/>
            </a:xfrm>
            <a:custGeom>
              <a:rect b="b" l="l" r="r" t="t"/>
              <a:pathLst>
                <a:path extrusionOk="0" h="982" w="3263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6"/>
            <p:cNvSpPr/>
            <p:nvPr/>
          </p:nvSpPr>
          <p:spPr>
            <a:xfrm>
              <a:off x="5300425" y="2948925"/>
              <a:ext cx="58600" cy="24550"/>
            </a:xfrm>
            <a:custGeom>
              <a:rect b="b" l="l" r="r" t="t"/>
              <a:pathLst>
                <a:path extrusionOk="0" h="982" w="2344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6"/>
            <p:cNvSpPr/>
            <p:nvPr/>
          </p:nvSpPr>
          <p:spPr>
            <a:xfrm>
              <a:off x="5127025" y="3021750"/>
              <a:ext cx="197950" cy="25375"/>
            </a:xfrm>
            <a:custGeom>
              <a:rect b="b" l="l" r="r" t="t"/>
              <a:pathLst>
                <a:path extrusionOk="0" h="1015" w="791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6"/>
            <p:cNvSpPr/>
            <p:nvPr/>
          </p:nvSpPr>
          <p:spPr>
            <a:xfrm>
              <a:off x="3979025" y="3617125"/>
              <a:ext cx="119575" cy="24575"/>
            </a:xfrm>
            <a:custGeom>
              <a:rect b="b" l="l" r="r" t="t"/>
              <a:pathLst>
                <a:path extrusionOk="0" h="983" w="47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6"/>
            <p:cNvSpPr/>
            <p:nvPr/>
          </p:nvSpPr>
          <p:spPr>
            <a:xfrm>
              <a:off x="4148450" y="3617125"/>
              <a:ext cx="50700" cy="24575"/>
            </a:xfrm>
            <a:custGeom>
              <a:rect b="b" l="l" r="r" t="t"/>
              <a:pathLst>
                <a:path extrusionOk="0" h="983" w="202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6"/>
            <p:cNvSpPr/>
            <p:nvPr/>
          </p:nvSpPr>
          <p:spPr>
            <a:xfrm>
              <a:off x="4750175" y="3617125"/>
              <a:ext cx="136975" cy="24575"/>
            </a:xfrm>
            <a:custGeom>
              <a:rect b="b" l="l" r="r" t="t"/>
              <a:pathLst>
                <a:path extrusionOk="0" h="983" w="5479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6"/>
            <p:cNvSpPr/>
            <p:nvPr/>
          </p:nvSpPr>
          <p:spPr>
            <a:xfrm>
              <a:off x="4933850" y="361712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6"/>
            <p:cNvSpPr/>
            <p:nvPr/>
          </p:nvSpPr>
          <p:spPr>
            <a:xfrm>
              <a:off x="5163450" y="3617125"/>
              <a:ext cx="73650" cy="24575"/>
            </a:xfrm>
            <a:custGeom>
              <a:rect b="b" l="l" r="r" t="t"/>
              <a:pathLst>
                <a:path extrusionOk="0" h="983" w="2946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6"/>
            <p:cNvSpPr/>
            <p:nvPr/>
          </p:nvSpPr>
          <p:spPr>
            <a:xfrm>
              <a:off x="3676575" y="2937825"/>
              <a:ext cx="139375" cy="25375"/>
            </a:xfrm>
            <a:custGeom>
              <a:rect b="b" l="l" r="r" t="t"/>
              <a:pathLst>
                <a:path extrusionOk="0" h="1015" w="557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6"/>
            <p:cNvSpPr/>
            <p:nvPr/>
          </p:nvSpPr>
          <p:spPr>
            <a:xfrm>
              <a:off x="3852350" y="2937825"/>
              <a:ext cx="68100" cy="25375"/>
            </a:xfrm>
            <a:custGeom>
              <a:rect b="b" l="l" r="r" t="t"/>
              <a:pathLst>
                <a:path extrusionOk="0" h="1015" w="272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6"/>
            <p:cNvSpPr/>
            <p:nvPr/>
          </p:nvSpPr>
          <p:spPr>
            <a:xfrm>
              <a:off x="2966400" y="2846400"/>
              <a:ext cx="266050" cy="531650"/>
            </a:xfrm>
            <a:custGeom>
              <a:rect b="b" l="l" r="r" t="t"/>
              <a:pathLst>
                <a:path extrusionOk="0" h="21266" w="10642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6"/>
            <p:cNvSpPr/>
            <p:nvPr/>
          </p:nvSpPr>
          <p:spPr>
            <a:xfrm>
              <a:off x="2741550" y="2634600"/>
              <a:ext cx="266850" cy="266850"/>
            </a:xfrm>
            <a:custGeom>
              <a:rect b="b" l="l" r="r" t="t"/>
              <a:pathLst>
                <a:path extrusionOk="0" h="10674" w="10674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6"/>
            <p:cNvSpPr/>
            <p:nvPr/>
          </p:nvSpPr>
          <p:spPr>
            <a:xfrm>
              <a:off x="2770850" y="2673800"/>
              <a:ext cx="207450" cy="188450"/>
            </a:xfrm>
            <a:custGeom>
              <a:rect b="b" l="l" r="r" t="t"/>
              <a:pathLst>
                <a:path extrusionOk="0" h="7538" w="8298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6"/>
            <p:cNvSpPr/>
            <p:nvPr/>
          </p:nvSpPr>
          <p:spPr>
            <a:xfrm>
              <a:off x="3700325" y="2547525"/>
              <a:ext cx="8750" cy="292150"/>
            </a:xfrm>
            <a:custGeom>
              <a:rect b="b" l="l" r="r" t="t"/>
              <a:pathLst>
                <a:path extrusionOk="0" h="11686" w="35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6"/>
            <p:cNvSpPr/>
            <p:nvPr/>
          </p:nvSpPr>
          <p:spPr>
            <a:xfrm>
              <a:off x="2598250" y="3306775"/>
              <a:ext cx="424400" cy="669025"/>
            </a:xfrm>
            <a:custGeom>
              <a:rect b="b" l="l" r="r" t="t"/>
              <a:pathLst>
                <a:path extrusionOk="0" h="26761" w="16976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6"/>
            <p:cNvSpPr/>
            <p:nvPr/>
          </p:nvSpPr>
          <p:spPr>
            <a:xfrm>
              <a:off x="5914000" y="2241900"/>
              <a:ext cx="8725" cy="249425"/>
            </a:xfrm>
            <a:custGeom>
              <a:rect b="b" l="l" r="r" t="t"/>
              <a:pathLst>
                <a:path extrusionOk="0" h="9977" w="34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6"/>
            <p:cNvSpPr/>
            <p:nvPr/>
          </p:nvSpPr>
          <p:spPr>
            <a:xfrm>
              <a:off x="4192800" y="2458050"/>
              <a:ext cx="240700" cy="240700"/>
            </a:xfrm>
            <a:custGeom>
              <a:rect b="b" l="l" r="r" t="t"/>
              <a:pathLst>
                <a:path extrusionOk="0" h="9628" w="9628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6"/>
            <p:cNvSpPr/>
            <p:nvPr/>
          </p:nvSpPr>
          <p:spPr>
            <a:xfrm>
              <a:off x="4135000" y="1664750"/>
              <a:ext cx="438625" cy="438625"/>
            </a:xfrm>
            <a:custGeom>
              <a:rect b="b" l="l" r="r" t="t"/>
              <a:pathLst>
                <a:path extrusionOk="0" h="17545" w="17545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6"/>
            <p:cNvSpPr/>
            <p:nvPr/>
          </p:nvSpPr>
          <p:spPr>
            <a:xfrm>
              <a:off x="3285475" y="2764450"/>
              <a:ext cx="172625" cy="172625"/>
            </a:xfrm>
            <a:custGeom>
              <a:rect b="b" l="l" r="r" t="t"/>
              <a:pathLst>
                <a:path extrusionOk="0" h="6905" w="6905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6"/>
            <p:cNvSpPr/>
            <p:nvPr/>
          </p:nvSpPr>
          <p:spPr>
            <a:xfrm>
              <a:off x="5016975" y="1886425"/>
              <a:ext cx="254950" cy="254950"/>
            </a:xfrm>
            <a:custGeom>
              <a:rect b="b" l="l" r="r" t="t"/>
              <a:pathLst>
                <a:path extrusionOk="0" h="10198" w="10198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6"/>
            <p:cNvSpPr/>
            <p:nvPr/>
          </p:nvSpPr>
          <p:spPr>
            <a:xfrm>
              <a:off x="6183975" y="1449400"/>
              <a:ext cx="254975" cy="254950"/>
            </a:xfrm>
            <a:custGeom>
              <a:rect b="b" l="l" r="r" t="t"/>
              <a:pathLst>
                <a:path extrusionOk="0" h="10198" w="10199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6"/>
            <p:cNvSpPr/>
            <p:nvPr/>
          </p:nvSpPr>
          <p:spPr>
            <a:xfrm>
              <a:off x="6605975" y="3315475"/>
              <a:ext cx="394300" cy="394325"/>
            </a:xfrm>
            <a:custGeom>
              <a:rect b="b" l="l" r="r" t="t"/>
              <a:pathLst>
                <a:path extrusionOk="0" h="15773" w="15772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6"/>
            <p:cNvSpPr/>
            <p:nvPr/>
          </p:nvSpPr>
          <p:spPr>
            <a:xfrm>
              <a:off x="6647150" y="2157200"/>
              <a:ext cx="178150" cy="178150"/>
            </a:xfrm>
            <a:custGeom>
              <a:rect b="b" l="l" r="r" t="t"/>
              <a:pathLst>
                <a:path extrusionOk="0" h="7126" w="7126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6"/>
            <p:cNvSpPr/>
            <p:nvPr/>
          </p:nvSpPr>
          <p:spPr>
            <a:xfrm>
              <a:off x="4713750" y="2228450"/>
              <a:ext cx="91850" cy="91075"/>
            </a:xfrm>
            <a:custGeom>
              <a:rect b="b" l="l" r="r" t="t"/>
              <a:pathLst>
                <a:path extrusionOk="0" h="3643" w="3674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6"/>
            <p:cNvSpPr/>
            <p:nvPr/>
          </p:nvSpPr>
          <p:spPr>
            <a:xfrm>
              <a:off x="3606900" y="2093075"/>
              <a:ext cx="152850" cy="153600"/>
            </a:xfrm>
            <a:custGeom>
              <a:rect b="b" l="l" r="r" t="t"/>
              <a:pathLst>
                <a:path extrusionOk="0" h="6144" w="6114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6"/>
            <p:cNvSpPr/>
            <p:nvPr/>
          </p:nvSpPr>
          <p:spPr>
            <a:xfrm>
              <a:off x="4774700" y="1416150"/>
              <a:ext cx="152825" cy="152825"/>
            </a:xfrm>
            <a:custGeom>
              <a:rect b="b" l="l" r="r" t="t"/>
              <a:pathLst>
                <a:path extrusionOk="0" h="6113" w="6113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2681375" y="4073950"/>
              <a:ext cx="197975" cy="197175"/>
            </a:xfrm>
            <a:custGeom>
              <a:rect b="b" l="l" r="r" t="t"/>
              <a:pathLst>
                <a:path extrusionOk="0" h="7887" w="7919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03" name="Google Shape;1403;p26"/>
          <p:cNvSpPr txBox="1"/>
          <p:nvPr/>
        </p:nvSpPr>
        <p:spPr>
          <a:xfrm>
            <a:off x="574700" y="3673675"/>
            <a:ext cx="7906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Thank You</a:t>
            </a:r>
            <a:endParaRPr sz="3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4"/>
          <p:cNvGrpSpPr/>
          <p:nvPr/>
        </p:nvGrpSpPr>
        <p:grpSpPr>
          <a:xfrm>
            <a:off x="2531507" y="800088"/>
            <a:ext cx="3770514" cy="2702649"/>
            <a:chOff x="2523825" y="1354400"/>
            <a:chExt cx="4476450" cy="3155825"/>
          </a:xfrm>
        </p:grpSpPr>
        <p:sp>
          <p:nvSpPr>
            <p:cNvPr id="170" name="Google Shape;170;p14"/>
            <p:cNvSpPr/>
            <p:nvPr/>
          </p:nvSpPr>
          <p:spPr>
            <a:xfrm>
              <a:off x="5135725" y="2136600"/>
              <a:ext cx="424400" cy="668250"/>
            </a:xfrm>
            <a:custGeom>
              <a:rect b="b" l="l" r="r" t="t"/>
              <a:pathLst>
                <a:path extrusionOk="0" h="26730" w="16976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5908450" y="1686925"/>
              <a:ext cx="424400" cy="544725"/>
            </a:xfrm>
            <a:custGeom>
              <a:rect b="b" l="l" r="r" t="t"/>
              <a:pathLst>
                <a:path extrusionOk="0" h="21789" w="16976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5649575" y="1566175"/>
              <a:ext cx="265250" cy="530875"/>
            </a:xfrm>
            <a:custGeom>
              <a:rect b="b" l="l" r="r" t="t"/>
              <a:pathLst>
                <a:path extrusionOk="0" h="21235" w="1061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5423925" y="1354400"/>
              <a:ext cx="266825" cy="266825"/>
            </a:xfrm>
            <a:custGeom>
              <a:rect b="b" l="l" r="r" t="t"/>
              <a:pathLst>
                <a:path extrusionOk="0" h="10673" w="10673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5454000" y="1392975"/>
              <a:ext cx="206675" cy="188875"/>
            </a:xfrm>
            <a:custGeom>
              <a:rect b="b" l="l" r="r" t="t"/>
              <a:pathLst>
                <a:path extrusionOk="0" h="7555" w="8267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2750250" y="4349475"/>
              <a:ext cx="4052875" cy="160750"/>
            </a:xfrm>
            <a:custGeom>
              <a:rect b="b" l="l" r="r" t="t"/>
              <a:pathLst>
                <a:path extrusionOk="0" h="6430" w="162115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2523825" y="3132600"/>
              <a:ext cx="443400" cy="216175"/>
            </a:xfrm>
            <a:custGeom>
              <a:rect b="b" l="l" r="r" t="t"/>
              <a:pathLst>
                <a:path extrusionOk="0" h="8647" w="17736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2632300" y="3202275"/>
              <a:ext cx="124325" cy="24575"/>
            </a:xfrm>
            <a:custGeom>
              <a:rect b="b" l="l" r="r" t="t"/>
              <a:pathLst>
                <a:path extrusionOk="0" h="983" w="497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2788275" y="3202275"/>
              <a:ext cx="68900" cy="24575"/>
            </a:xfrm>
            <a:custGeom>
              <a:rect b="b" l="l" r="r" t="t"/>
              <a:pathLst>
                <a:path extrusionOk="0" h="983" w="2756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2703550" y="3253725"/>
              <a:ext cx="153625" cy="25375"/>
            </a:xfrm>
            <a:custGeom>
              <a:rect b="b" l="l" r="r" t="t"/>
              <a:pathLst>
                <a:path extrusionOk="0" h="1015" w="6145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5697075" y="2062200"/>
              <a:ext cx="443375" cy="215375"/>
            </a:xfrm>
            <a:custGeom>
              <a:rect b="b" l="l" r="r" t="t"/>
              <a:pathLst>
                <a:path extrusionOk="0" h="8615" w="17735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5754075" y="2127100"/>
              <a:ext cx="99775" cy="25375"/>
            </a:xfrm>
            <a:custGeom>
              <a:rect b="b" l="l" r="r" t="t"/>
              <a:pathLst>
                <a:path extrusionOk="0" h="1015" w="3991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5879175" y="2127100"/>
              <a:ext cx="63350" cy="25375"/>
            </a:xfrm>
            <a:custGeom>
              <a:rect b="b" l="l" r="r" t="t"/>
              <a:pathLst>
                <a:path extrusionOk="0" h="1015" w="253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6028800" y="2127100"/>
              <a:ext cx="53875" cy="25375"/>
            </a:xfrm>
            <a:custGeom>
              <a:rect b="b" l="l" r="r" t="t"/>
              <a:pathLst>
                <a:path extrusionOk="0" h="1015" w="215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5879175" y="2186500"/>
              <a:ext cx="136200" cy="25350"/>
            </a:xfrm>
            <a:custGeom>
              <a:rect b="b" l="l" r="r" t="t"/>
              <a:pathLst>
                <a:path extrusionOk="0" h="1014" w="5448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3475475" y="2363050"/>
              <a:ext cx="443400" cy="215375"/>
            </a:xfrm>
            <a:custGeom>
              <a:rect b="b" l="l" r="r" t="t"/>
              <a:pathLst>
                <a:path extrusionOk="0" h="8615" w="17736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3568125" y="2419250"/>
              <a:ext cx="64150" cy="25375"/>
            </a:xfrm>
            <a:custGeom>
              <a:rect b="b" l="l" r="r" t="t"/>
              <a:pathLst>
                <a:path extrusionOk="0" h="1015" w="2566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3671050" y="2419250"/>
              <a:ext cx="45925" cy="25375"/>
            </a:xfrm>
            <a:custGeom>
              <a:rect b="b" l="l" r="r" t="t"/>
              <a:pathLst>
                <a:path extrusionOk="0" h="1015" w="1837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/>
            <p:nvPr/>
          </p:nvSpPr>
          <p:spPr>
            <a:xfrm>
              <a:off x="3663125" y="2476250"/>
              <a:ext cx="119575" cy="25375"/>
            </a:xfrm>
            <a:custGeom>
              <a:rect b="b" l="l" r="r" t="t"/>
              <a:pathLst>
                <a:path extrusionOk="0" h="1015" w="47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4"/>
            <p:cNvSpPr/>
            <p:nvPr/>
          </p:nvSpPr>
          <p:spPr>
            <a:xfrm>
              <a:off x="3815925" y="2476250"/>
              <a:ext cx="52275" cy="25375"/>
            </a:xfrm>
            <a:custGeom>
              <a:rect b="b" l="l" r="r" t="t"/>
              <a:pathLst>
                <a:path extrusionOk="0" h="1015" w="2091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5309925" y="2437475"/>
              <a:ext cx="1383150" cy="1963475"/>
            </a:xfrm>
            <a:custGeom>
              <a:rect b="b" l="l" r="r" t="t"/>
              <a:pathLst>
                <a:path extrusionOk="0" h="78539" w="55326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5408875" y="2618775"/>
              <a:ext cx="1170200" cy="1618300"/>
            </a:xfrm>
            <a:custGeom>
              <a:rect b="b" l="l" r="r" t="t"/>
              <a:pathLst>
                <a:path extrusionOk="0" h="64732" w="46808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5484100" y="2655975"/>
              <a:ext cx="1052225" cy="1524900"/>
            </a:xfrm>
            <a:custGeom>
              <a:rect b="b" l="l" r="r" t="t"/>
              <a:pathLst>
                <a:path extrusionOk="0" h="60996" w="42089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5488050" y="3919575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5488050" y="3667000"/>
              <a:ext cx="1043525" cy="7950"/>
            </a:xfrm>
            <a:custGeom>
              <a:rect b="b" l="l" r="r" t="t"/>
              <a:pathLst>
                <a:path extrusionOk="0" h="318" w="41741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5488050" y="3413650"/>
              <a:ext cx="1043525" cy="8750"/>
            </a:xfrm>
            <a:custGeom>
              <a:rect b="b" l="l" r="r" t="t"/>
              <a:pathLst>
                <a:path extrusionOk="0" h="350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5488050" y="3161100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5488050" y="2908550"/>
              <a:ext cx="1043525" cy="7925"/>
            </a:xfrm>
            <a:custGeom>
              <a:rect b="b" l="l" r="r" t="t"/>
              <a:pathLst>
                <a:path extrusionOk="0" h="317" w="41741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35340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617922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005850" y="2659950"/>
              <a:ext cx="8725" cy="1516950"/>
            </a:xfrm>
            <a:custGeom>
              <a:rect b="b" l="l" r="r" t="t"/>
              <a:pathLst>
                <a:path extrusionOk="0" h="60678" w="349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583165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565747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5665400" y="3611600"/>
              <a:ext cx="104525" cy="212200"/>
            </a:xfrm>
            <a:custGeom>
              <a:rect b="b" l="l" r="r" t="t"/>
              <a:pathLst>
                <a:path extrusionOk="0" h="8488" w="4181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5814250" y="3442950"/>
              <a:ext cx="104525" cy="380850"/>
            </a:xfrm>
            <a:custGeom>
              <a:rect b="b" l="l" r="r" t="t"/>
              <a:pathLst>
                <a:path extrusionOk="0" h="15234" w="4181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5962300" y="3735900"/>
              <a:ext cx="104525" cy="87900"/>
            </a:xfrm>
            <a:custGeom>
              <a:rect b="b" l="l" r="r" t="t"/>
              <a:pathLst>
                <a:path extrusionOk="0" h="3516" w="4181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6110350" y="3544300"/>
              <a:ext cx="104525" cy="279500"/>
            </a:xfrm>
            <a:custGeom>
              <a:rect b="b" l="l" r="r" t="t"/>
              <a:pathLst>
                <a:path extrusionOk="0" h="11180" w="4181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6259200" y="3648800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6089775" y="3891850"/>
              <a:ext cx="138575" cy="24575"/>
            </a:xfrm>
            <a:custGeom>
              <a:rect b="b" l="l" r="r" t="t"/>
              <a:pathLst>
                <a:path extrusionOk="0" h="983" w="554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6324125" y="3891850"/>
              <a:ext cx="53050" cy="24575"/>
            </a:xfrm>
            <a:custGeom>
              <a:rect b="b" l="l" r="r" t="t"/>
              <a:pathLst>
                <a:path extrusionOk="0" h="983" w="2122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6146775" y="3936200"/>
              <a:ext cx="60200" cy="25350"/>
            </a:xfrm>
            <a:custGeom>
              <a:rect b="b" l="l" r="r" t="t"/>
              <a:pathLst>
                <a:path extrusionOk="0" h="1014" w="2408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4"/>
            <p:cNvSpPr/>
            <p:nvPr/>
          </p:nvSpPr>
          <p:spPr>
            <a:xfrm>
              <a:off x="6243350" y="3936200"/>
              <a:ext cx="106125" cy="25350"/>
            </a:xfrm>
            <a:custGeom>
              <a:rect b="b" l="l" r="r" t="t"/>
              <a:pathLst>
                <a:path extrusionOk="0" h="1014" w="4245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6271850" y="3225225"/>
              <a:ext cx="137800" cy="25375"/>
            </a:xfrm>
            <a:custGeom>
              <a:rect b="b" l="l" r="r" t="t"/>
              <a:pathLst>
                <a:path extrusionOk="0" h="1015" w="5512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6328075" y="3270350"/>
              <a:ext cx="60975" cy="25375"/>
            </a:xfrm>
            <a:custGeom>
              <a:rect b="b" l="l" r="r" t="t"/>
              <a:pathLst>
                <a:path extrusionOk="0" h="1015" w="243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5649575" y="3891850"/>
              <a:ext cx="113225" cy="24575"/>
            </a:xfrm>
            <a:custGeom>
              <a:rect b="b" l="l" r="r" t="t"/>
              <a:pathLst>
                <a:path extrusionOk="0" h="983" w="452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5794450" y="3891850"/>
              <a:ext cx="58625" cy="24575"/>
            </a:xfrm>
            <a:custGeom>
              <a:rect b="b" l="l" r="r" t="t"/>
              <a:pathLst>
                <a:path extrusionOk="0" h="983" w="2345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5746150" y="3936200"/>
              <a:ext cx="121950" cy="25350"/>
            </a:xfrm>
            <a:custGeom>
              <a:rect b="b" l="l" r="r" t="t"/>
              <a:pathLst>
                <a:path extrusionOk="0" h="1014" w="4878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5552175" y="2762075"/>
              <a:ext cx="113250" cy="24575"/>
            </a:xfrm>
            <a:custGeom>
              <a:rect b="b" l="l" r="r" t="t"/>
              <a:pathLst>
                <a:path extrusionOk="0" h="983" w="453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5697075" y="276207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5647975" y="2806400"/>
              <a:ext cx="122750" cy="25375"/>
            </a:xfrm>
            <a:custGeom>
              <a:rect b="b" l="l" r="r" t="t"/>
              <a:pathLst>
                <a:path extrusionOk="0" h="1015" w="491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5753275" y="2773150"/>
              <a:ext cx="547125" cy="547100"/>
            </a:xfrm>
            <a:custGeom>
              <a:rect b="b" l="l" r="r" t="t"/>
              <a:pathLst>
                <a:path extrusionOk="0" h="21884" w="21885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6012975" y="2804200"/>
              <a:ext cx="202700" cy="448775"/>
            </a:xfrm>
            <a:custGeom>
              <a:rect b="b" l="l" r="r" t="t"/>
              <a:pathLst>
                <a:path extrusionOk="0" h="17951" w="8108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752500" y="3033625"/>
              <a:ext cx="287400" cy="38025"/>
            </a:xfrm>
            <a:custGeom>
              <a:rect b="b" l="l" r="r" t="t"/>
              <a:pathLst>
                <a:path extrusionOk="0" h="1521" w="11496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5476175" y="4097700"/>
              <a:ext cx="1068075" cy="25375"/>
            </a:xfrm>
            <a:custGeom>
              <a:rect b="b" l="l" r="r" t="t"/>
              <a:pathLst>
                <a:path extrusionOk="0" h="1015" w="42723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6432575" y="2697950"/>
              <a:ext cx="70500" cy="69700"/>
            </a:xfrm>
            <a:custGeom>
              <a:rect b="b" l="l" r="r" t="t"/>
              <a:pathLst>
                <a:path extrusionOk="0" h="2788" w="282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5565650" y="3215725"/>
              <a:ext cx="68100" cy="68125"/>
            </a:xfrm>
            <a:custGeom>
              <a:rect b="b" l="l" r="r" t="t"/>
              <a:pathLst>
                <a:path extrusionOk="0" h="2725" w="2724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6265525" y="3410500"/>
              <a:ext cx="182125" cy="75225"/>
            </a:xfrm>
            <a:custGeom>
              <a:rect b="b" l="l" r="r" t="t"/>
              <a:pathLst>
                <a:path extrusionOk="0" h="3009" w="7285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517350" y="4004275"/>
              <a:ext cx="148875" cy="74450"/>
            </a:xfrm>
            <a:custGeom>
              <a:rect b="b" l="l" r="r" t="t"/>
              <a:pathLst>
                <a:path extrusionOk="0" h="2978" w="5955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5697850" y="4004275"/>
              <a:ext cx="87125" cy="74450"/>
            </a:xfrm>
            <a:custGeom>
              <a:rect b="b" l="l" r="r" t="t"/>
              <a:pathLst>
                <a:path extrusionOk="0" h="2978" w="3485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6430200" y="4004275"/>
              <a:ext cx="57825" cy="57050"/>
            </a:xfrm>
            <a:custGeom>
              <a:rect b="b" l="l" r="r" t="t"/>
              <a:pathLst>
                <a:path extrusionOk="0" h="2282" w="2313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492900" y="3838025"/>
              <a:ext cx="2062475" cy="228050"/>
            </a:xfrm>
            <a:custGeom>
              <a:rect b="b" l="l" r="r" t="t"/>
              <a:pathLst>
                <a:path extrusionOk="0" h="9122" w="82499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492900" y="2784250"/>
              <a:ext cx="2061675" cy="1053800"/>
            </a:xfrm>
            <a:custGeom>
              <a:rect b="b" l="l" r="r" t="t"/>
              <a:pathLst>
                <a:path extrusionOk="0" h="42152" w="82467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4313125" y="4066050"/>
              <a:ext cx="437850" cy="106900"/>
            </a:xfrm>
            <a:custGeom>
              <a:rect b="b" l="l" r="r" t="t"/>
              <a:pathLst>
                <a:path extrusionOk="0" h="4276" w="17514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4103325" y="4066050"/>
              <a:ext cx="841625" cy="291375"/>
            </a:xfrm>
            <a:custGeom>
              <a:rect b="b" l="l" r="r" t="t"/>
              <a:pathLst>
                <a:path extrusionOk="0" h="11655" w="33665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4098575" y="4344725"/>
              <a:ext cx="850325" cy="71275"/>
            </a:xfrm>
            <a:custGeom>
              <a:rect b="b" l="l" r="r" t="t"/>
              <a:pathLst>
                <a:path extrusionOk="0" h="2851" w="34013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2780350" y="3284150"/>
              <a:ext cx="666650" cy="397925"/>
            </a:xfrm>
            <a:custGeom>
              <a:rect b="b" l="l" r="r" t="t"/>
              <a:pathLst>
                <a:path extrusionOk="0" h="15917" w="26666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823100" y="3373275"/>
              <a:ext cx="950100" cy="969100"/>
            </a:xfrm>
            <a:custGeom>
              <a:rect b="b" l="l" r="r" t="t"/>
              <a:pathLst>
                <a:path extrusionOk="0" h="38764" w="38004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3149300" y="4032775"/>
              <a:ext cx="674575" cy="414925"/>
            </a:xfrm>
            <a:custGeom>
              <a:rect b="b" l="l" r="r" t="t"/>
              <a:pathLst>
                <a:path extrusionOk="0" h="16597" w="26983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3043200" y="3436475"/>
              <a:ext cx="129075" cy="73150"/>
            </a:xfrm>
            <a:custGeom>
              <a:rect b="b" l="l" r="r" t="t"/>
              <a:pathLst>
                <a:path extrusionOk="0" h="2926" w="5163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3424825" y="4200850"/>
              <a:ext cx="148075" cy="97975"/>
            </a:xfrm>
            <a:custGeom>
              <a:rect b="b" l="l" r="r" t="t"/>
              <a:pathLst>
                <a:path extrusionOk="0" h="3919" w="5923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3085150" y="3823775"/>
              <a:ext cx="149675" cy="126700"/>
            </a:xfrm>
            <a:custGeom>
              <a:rect b="b" l="l" r="r" t="t"/>
              <a:pathLst>
                <a:path extrusionOk="0" h="5068" w="5987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3259350" y="3683625"/>
              <a:ext cx="58600" cy="311975"/>
            </a:xfrm>
            <a:custGeom>
              <a:rect b="b" l="l" r="r" t="t"/>
              <a:pathLst>
                <a:path extrusionOk="0" h="12479" w="2344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3342475" y="3728775"/>
              <a:ext cx="149650" cy="126700"/>
            </a:xfrm>
            <a:custGeom>
              <a:rect b="b" l="l" r="r" t="t"/>
              <a:pathLst>
                <a:path extrusionOk="0" h="5068" w="5986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3644925" y="3248200"/>
              <a:ext cx="1771100" cy="341250"/>
            </a:xfrm>
            <a:custGeom>
              <a:rect b="b" l="l" r="r" t="t"/>
              <a:pathLst>
                <a:path extrusionOk="0" h="13650" w="70844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4161125" y="32038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4571225" y="3445325"/>
              <a:ext cx="75250" cy="76025"/>
            </a:xfrm>
            <a:custGeom>
              <a:rect b="b" l="l" r="r" t="t"/>
              <a:pathLst>
                <a:path extrusionOk="0" h="3041" w="301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119100" y="344532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5355050" y="330597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5377200" y="33281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592650" y="3524500"/>
              <a:ext cx="104550" cy="105325"/>
            </a:xfrm>
            <a:custGeom>
              <a:rect b="b" l="l" r="r" t="t"/>
              <a:pathLst>
                <a:path extrusionOk="0" h="4213" w="4182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3614825" y="3546675"/>
              <a:ext cx="61000" cy="60975"/>
            </a:xfrm>
            <a:custGeom>
              <a:rect b="b" l="l" r="r" t="t"/>
              <a:pathLst>
                <a:path extrusionOk="0" h="2439" w="244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880000" y="2948925"/>
              <a:ext cx="173425" cy="24550"/>
            </a:xfrm>
            <a:custGeom>
              <a:rect b="b" l="l" r="r" t="t"/>
              <a:pathLst>
                <a:path extrusionOk="0" h="982" w="6937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5108025" y="2948925"/>
              <a:ext cx="81575" cy="24550"/>
            </a:xfrm>
            <a:custGeom>
              <a:rect b="b" l="l" r="r" t="t"/>
              <a:pathLst>
                <a:path extrusionOk="0" h="982" w="3263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5300425" y="2948925"/>
              <a:ext cx="58600" cy="24550"/>
            </a:xfrm>
            <a:custGeom>
              <a:rect b="b" l="l" r="r" t="t"/>
              <a:pathLst>
                <a:path extrusionOk="0" h="982" w="2344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5127025" y="3021750"/>
              <a:ext cx="197950" cy="25375"/>
            </a:xfrm>
            <a:custGeom>
              <a:rect b="b" l="l" r="r" t="t"/>
              <a:pathLst>
                <a:path extrusionOk="0" h="1015" w="791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3979025" y="3617125"/>
              <a:ext cx="119575" cy="24575"/>
            </a:xfrm>
            <a:custGeom>
              <a:rect b="b" l="l" r="r" t="t"/>
              <a:pathLst>
                <a:path extrusionOk="0" h="983" w="47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148450" y="3617125"/>
              <a:ext cx="50700" cy="24575"/>
            </a:xfrm>
            <a:custGeom>
              <a:rect b="b" l="l" r="r" t="t"/>
              <a:pathLst>
                <a:path extrusionOk="0" h="983" w="202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750175" y="3617125"/>
              <a:ext cx="136975" cy="24575"/>
            </a:xfrm>
            <a:custGeom>
              <a:rect b="b" l="l" r="r" t="t"/>
              <a:pathLst>
                <a:path extrusionOk="0" h="983" w="5479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3850" y="361712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163450" y="3617125"/>
              <a:ext cx="73650" cy="24575"/>
            </a:xfrm>
            <a:custGeom>
              <a:rect b="b" l="l" r="r" t="t"/>
              <a:pathLst>
                <a:path extrusionOk="0" h="983" w="2946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3676575" y="2937825"/>
              <a:ext cx="139375" cy="25375"/>
            </a:xfrm>
            <a:custGeom>
              <a:rect b="b" l="l" r="r" t="t"/>
              <a:pathLst>
                <a:path extrusionOk="0" h="1015" w="557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852350" y="2937825"/>
              <a:ext cx="68100" cy="25375"/>
            </a:xfrm>
            <a:custGeom>
              <a:rect b="b" l="l" r="r" t="t"/>
              <a:pathLst>
                <a:path extrusionOk="0" h="1015" w="272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2966400" y="2846400"/>
              <a:ext cx="266050" cy="531650"/>
            </a:xfrm>
            <a:custGeom>
              <a:rect b="b" l="l" r="r" t="t"/>
              <a:pathLst>
                <a:path extrusionOk="0" h="21266" w="10642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2741550" y="2634600"/>
              <a:ext cx="266850" cy="266850"/>
            </a:xfrm>
            <a:custGeom>
              <a:rect b="b" l="l" r="r" t="t"/>
              <a:pathLst>
                <a:path extrusionOk="0" h="10674" w="10674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2770850" y="2673800"/>
              <a:ext cx="207450" cy="188450"/>
            </a:xfrm>
            <a:custGeom>
              <a:rect b="b" l="l" r="r" t="t"/>
              <a:pathLst>
                <a:path extrusionOk="0" h="7538" w="8298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3700325" y="2547525"/>
              <a:ext cx="8750" cy="292150"/>
            </a:xfrm>
            <a:custGeom>
              <a:rect b="b" l="l" r="r" t="t"/>
              <a:pathLst>
                <a:path extrusionOk="0" h="11686" w="35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2598250" y="3306775"/>
              <a:ext cx="424400" cy="669025"/>
            </a:xfrm>
            <a:custGeom>
              <a:rect b="b" l="l" r="r" t="t"/>
              <a:pathLst>
                <a:path extrusionOk="0" h="26761" w="16976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5914000" y="2241900"/>
              <a:ext cx="8725" cy="249425"/>
            </a:xfrm>
            <a:custGeom>
              <a:rect b="b" l="l" r="r" t="t"/>
              <a:pathLst>
                <a:path extrusionOk="0" h="9977" w="34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192800" y="2458050"/>
              <a:ext cx="240700" cy="240700"/>
            </a:xfrm>
            <a:custGeom>
              <a:rect b="b" l="l" r="r" t="t"/>
              <a:pathLst>
                <a:path extrusionOk="0" h="9628" w="9628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135000" y="1664750"/>
              <a:ext cx="438625" cy="438625"/>
            </a:xfrm>
            <a:custGeom>
              <a:rect b="b" l="l" r="r" t="t"/>
              <a:pathLst>
                <a:path extrusionOk="0" h="17545" w="17545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3285475" y="2764450"/>
              <a:ext cx="172625" cy="172625"/>
            </a:xfrm>
            <a:custGeom>
              <a:rect b="b" l="l" r="r" t="t"/>
              <a:pathLst>
                <a:path extrusionOk="0" h="6905" w="6905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5016975" y="1886425"/>
              <a:ext cx="254950" cy="254950"/>
            </a:xfrm>
            <a:custGeom>
              <a:rect b="b" l="l" r="r" t="t"/>
              <a:pathLst>
                <a:path extrusionOk="0" h="10198" w="10198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6183975" y="1449400"/>
              <a:ext cx="254975" cy="254950"/>
            </a:xfrm>
            <a:custGeom>
              <a:rect b="b" l="l" r="r" t="t"/>
              <a:pathLst>
                <a:path extrusionOk="0" h="10198" w="10199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6605975" y="3315475"/>
              <a:ext cx="394300" cy="394325"/>
            </a:xfrm>
            <a:custGeom>
              <a:rect b="b" l="l" r="r" t="t"/>
              <a:pathLst>
                <a:path extrusionOk="0" h="15773" w="15772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647150" y="2157200"/>
              <a:ext cx="178150" cy="178150"/>
            </a:xfrm>
            <a:custGeom>
              <a:rect b="b" l="l" r="r" t="t"/>
              <a:pathLst>
                <a:path extrusionOk="0" h="7126" w="7126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4713750" y="2228450"/>
              <a:ext cx="91850" cy="91075"/>
            </a:xfrm>
            <a:custGeom>
              <a:rect b="b" l="l" r="r" t="t"/>
              <a:pathLst>
                <a:path extrusionOk="0" h="3643" w="3674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606900" y="2093075"/>
              <a:ext cx="152850" cy="153600"/>
            </a:xfrm>
            <a:custGeom>
              <a:rect b="b" l="l" r="r" t="t"/>
              <a:pathLst>
                <a:path extrusionOk="0" h="6144" w="6114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4774700" y="1416150"/>
              <a:ext cx="152825" cy="152825"/>
            </a:xfrm>
            <a:custGeom>
              <a:rect b="b" l="l" r="r" t="t"/>
              <a:pathLst>
                <a:path extrusionOk="0" h="6113" w="6113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2681375" y="4073950"/>
              <a:ext cx="197975" cy="197175"/>
            </a:xfrm>
            <a:custGeom>
              <a:rect b="b" l="l" r="r" t="t"/>
              <a:pathLst>
                <a:path extrusionOk="0" h="7887" w="7919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" name="Google Shape;279;p14"/>
          <p:cNvSpPr txBox="1"/>
          <p:nvPr/>
        </p:nvSpPr>
        <p:spPr>
          <a:xfrm>
            <a:off x="574700" y="3673675"/>
            <a:ext cx="7906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Team</a:t>
            </a:r>
            <a:endParaRPr sz="32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/>
          <p:nvPr/>
        </p:nvSpPr>
        <p:spPr>
          <a:xfrm>
            <a:off x="2589492" y="2753211"/>
            <a:ext cx="1718710" cy="632600"/>
          </a:xfrm>
          <a:custGeom>
            <a:rect b="b" l="l" r="r" t="t"/>
            <a:pathLst>
              <a:path extrusionOk="0" h="19350" w="52572">
                <a:moveTo>
                  <a:pt x="52191" y="0"/>
                </a:moveTo>
                <a:lnTo>
                  <a:pt x="52191" y="6366"/>
                </a:lnTo>
                <a:cubicBezTo>
                  <a:pt x="52191" y="6967"/>
                  <a:pt x="51685" y="7442"/>
                  <a:pt x="51115" y="7442"/>
                </a:cubicBezTo>
                <a:lnTo>
                  <a:pt x="1458" y="7442"/>
                </a:lnTo>
                <a:cubicBezTo>
                  <a:pt x="634" y="7442"/>
                  <a:pt x="1" y="8076"/>
                  <a:pt x="1" y="8868"/>
                </a:cubicBezTo>
                <a:lnTo>
                  <a:pt x="1" y="19350"/>
                </a:lnTo>
                <a:lnTo>
                  <a:pt x="381" y="19350"/>
                </a:lnTo>
                <a:lnTo>
                  <a:pt x="381" y="8868"/>
                </a:lnTo>
                <a:cubicBezTo>
                  <a:pt x="381" y="8298"/>
                  <a:pt x="856" y="7823"/>
                  <a:pt x="1458" y="7823"/>
                </a:cubicBezTo>
                <a:lnTo>
                  <a:pt x="51115" y="7823"/>
                </a:lnTo>
                <a:cubicBezTo>
                  <a:pt x="51906" y="7823"/>
                  <a:pt x="52571" y="7157"/>
                  <a:pt x="52571" y="6366"/>
                </a:cubicBezTo>
                <a:lnTo>
                  <a:pt x="52571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5"/>
          <p:cNvSpPr/>
          <p:nvPr/>
        </p:nvSpPr>
        <p:spPr>
          <a:xfrm>
            <a:off x="2546011" y="3336086"/>
            <a:ext cx="99418" cy="98404"/>
          </a:xfrm>
          <a:custGeom>
            <a:rect b="b" l="l" r="r" t="t"/>
            <a:pathLst>
              <a:path extrusionOk="0" h="3010" w="3041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"/>
          <p:cNvSpPr/>
          <p:nvPr/>
        </p:nvSpPr>
        <p:spPr>
          <a:xfrm>
            <a:off x="2546011" y="3336086"/>
            <a:ext cx="99418" cy="98404"/>
          </a:xfrm>
          <a:custGeom>
            <a:rect b="b" l="l" r="r" t="t"/>
            <a:pathLst>
              <a:path extrusionOk="0" h="3010" w="3041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"/>
          <p:cNvSpPr/>
          <p:nvPr/>
        </p:nvSpPr>
        <p:spPr>
          <a:xfrm>
            <a:off x="4545799" y="3321073"/>
            <a:ext cx="98372" cy="98404"/>
          </a:xfrm>
          <a:custGeom>
            <a:rect b="b" l="l" r="r" t="t"/>
            <a:pathLst>
              <a:path extrusionOk="0" h="3010" w="3009">
                <a:moveTo>
                  <a:pt x="1520" y="1"/>
                </a:moveTo>
                <a:cubicBezTo>
                  <a:pt x="665" y="1"/>
                  <a:pt x="0" y="666"/>
                  <a:pt x="0" y="1521"/>
                </a:cubicBezTo>
                <a:cubicBezTo>
                  <a:pt x="0" y="2344"/>
                  <a:pt x="665" y="3009"/>
                  <a:pt x="1520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0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6594193" y="3336086"/>
            <a:ext cx="98404" cy="98404"/>
          </a:xfrm>
          <a:custGeom>
            <a:rect b="b" l="l" r="r" t="t"/>
            <a:pathLst>
              <a:path extrusionOk="0" h="3010" w="3010">
                <a:moveTo>
                  <a:pt x="1489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489" y="3009"/>
                </a:cubicBezTo>
                <a:cubicBezTo>
                  <a:pt x="2313" y="3009"/>
                  <a:pt x="3009" y="2344"/>
                  <a:pt x="3009" y="1521"/>
                </a:cubicBezTo>
                <a:cubicBezTo>
                  <a:pt x="3009" y="666"/>
                  <a:pt x="2313" y="1"/>
                  <a:pt x="1489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5"/>
          <p:cNvSpPr/>
          <p:nvPr/>
        </p:nvSpPr>
        <p:spPr>
          <a:xfrm>
            <a:off x="6594193" y="3336086"/>
            <a:ext cx="98404" cy="98404"/>
          </a:xfrm>
          <a:custGeom>
            <a:rect b="b" l="l" r="r" t="t"/>
            <a:pathLst>
              <a:path extrusionOk="0" h="3010" w="3010">
                <a:moveTo>
                  <a:pt x="1489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489" y="3009"/>
                </a:cubicBezTo>
                <a:cubicBezTo>
                  <a:pt x="2313" y="3009"/>
                  <a:pt x="3009" y="2344"/>
                  <a:pt x="3009" y="1521"/>
                </a:cubicBezTo>
                <a:cubicBezTo>
                  <a:pt x="3009" y="666"/>
                  <a:pt x="2313" y="1"/>
                  <a:pt x="148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5"/>
          <p:cNvSpPr/>
          <p:nvPr/>
        </p:nvSpPr>
        <p:spPr>
          <a:xfrm>
            <a:off x="7974645" y="3336086"/>
            <a:ext cx="99418" cy="98404"/>
          </a:xfrm>
          <a:custGeom>
            <a:rect b="b" l="l" r="r" t="t"/>
            <a:pathLst>
              <a:path extrusionOk="0" h="3010" w="3041">
                <a:moveTo>
                  <a:pt x="1520" y="1"/>
                </a:moveTo>
                <a:cubicBezTo>
                  <a:pt x="697" y="1"/>
                  <a:pt x="0" y="666"/>
                  <a:pt x="0" y="1521"/>
                </a:cubicBezTo>
                <a:cubicBezTo>
                  <a:pt x="0" y="2344"/>
                  <a:pt x="697" y="3009"/>
                  <a:pt x="1520" y="3009"/>
                </a:cubicBezTo>
                <a:cubicBezTo>
                  <a:pt x="2344" y="3009"/>
                  <a:pt x="3040" y="2344"/>
                  <a:pt x="3040" y="1521"/>
                </a:cubicBezTo>
                <a:cubicBezTo>
                  <a:pt x="3040" y="666"/>
                  <a:pt x="2344" y="1"/>
                  <a:pt x="1520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1211183" y="2657945"/>
            <a:ext cx="2953865" cy="727866"/>
          </a:xfrm>
          <a:custGeom>
            <a:rect b="b" l="l" r="r" t="t"/>
            <a:pathLst>
              <a:path extrusionOk="0" h="22264" w="90353">
                <a:moveTo>
                  <a:pt x="89973" y="1"/>
                </a:moveTo>
                <a:lnTo>
                  <a:pt x="89973" y="4118"/>
                </a:lnTo>
                <a:cubicBezTo>
                  <a:pt x="89973" y="4688"/>
                  <a:pt x="89497" y="5194"/>
                  <a:pt x="88896" y="5194"/>
                </a:cubicBezTo>
                <a:lnTo>
                  <a:pt x="1426" y="5194"/>
                </a:lnTo>
                <a:cubicBezTo>
                  <a:pt x="634" y="5194"/>
                  <a:pt x="1" y="5828"/>
                  <a:pt x="1" y="6620"/>
                </a:cubicBezTo>
                <a:lnTo>
                  <a:pt x="1" y="22264"/>
                </a:lnTo>
                <a:lnTo>
                  <a:pt x="381" y="22264"/>
                </a:lnTo>
                <a:lnTo>
                  <a:pt x="381" y="6620"/>
                </a:lnTo>
                <a:cubicBezTo>
                  <a:pt x="381" y="6050"/>
                  <a:pt x="856" y="5574"/>
                  <a:pt x="1426" y="5574"/>
                </a:cubicBezTo>
                <a:lnTo>
                  <a:pt x="88896" y="5574"/>
                </a:lnTo>
                <a:cubicBezTo>
                  <a:pt x="89688" y="5574"/>
                  <a:pt x="90353" y="4909"/>
                  <a:pt x="90353" y="4118"/>
                </a:cubicBezTo>
                <a:lnTo>
                  <a:pt x="9035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"/>
          <p:cNvSpPr/>
          <p:nvPr/>
        </p:nvSpPr>
        <p:spPr>
          <a:xfrm>
            <a:off x="1167702" y="3336086"/>
            <a:ext cx="98404" cy="98404"/>
          </a:xfrm>
          <a:custGeom>
            <a:rect b="b" l="l" r="r" t="t"/>
            <a:pathLst>
              <a:path extrusionOk="0" h="3010" w="301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5"/>
          <p:cNvSpPr/>
          <p:nvPr/>
        </p:nvSpPr>
        <p:spPr>
          <a:xfrm>
            <a:off x="1167702" y="3336086"/>
            <a:ext cx="98404" cy="98404"/>
          </a:xfrm>
          <a:custGeom>
            <a:rect b="b" l="l" r="r" t="t"/>
            <a:pathLst>
              <a:path extrusionOk="0" h="3010" w="301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5"/>
          <p:cNvSpPr/>
          <p:nvPr/>
        </p:nvSpPr>
        <p:spPr>
          <a:xfrm>
            <a:off x="3788424" y="1098480"/>
            <a:ext cx="1614127" cy="899992"/>
          </a:xfrm>
          <a:custGeom>
            <a:rect b="b" l="l" r="r" t="t"/>
            <a:pathLst>
              <a:path extrusionOk="0" h="27529" w="49373">
                <a:moveTo>
                  <a:pt x="24671" y="0"/>
                </a:moveTo>
                <a:cubicBezTo>
                  <a:pt x="23578" y="0"/>
                  <a:pt x="22486" y="278"/>
                  <a:pt x="21504" y="832"/>
                </a:cubicBezTo>
                <a:lnTo>
                  <a:pt x="3168" y="11441"/>
                </a:lnTo>
                <a:cubicBezTo>
                  <a:pt x="1204" y="12581"/>
                  <a:pt x="1" y="14671"/>
                  <a:pt x="1" y="16920"/>
                </a:cubicBezTo>
                <a:lnTo>
                  <a:pt x="1" y="27529"/>
                </a:lnTo>
                <a:lnTo>
                  <a:pt x="381" y="27529"/>
                </a:lnTo>
                <a:lnTo>
                  <a:pt x="381" y="16920"/>
                </a:lnTo>
                <a:cubicBezTo>
                  <a:pt x="381" y="14798"/>
                  <a:pt x="1521" y="12834"/>
                  <a:pt x="3358" y="11789"/>
                </a:cubicBezTo>
                <a:lnTo>
                  <a:pt x="21694" y="1180"/>
                </a:lnTo>
                <a:cubicBezTo>
                  <a:pt x="22612" y="658"/>
                  <a:pt x="23642" y="396"/>
                  <a:pt x="24671" y="396"/>
                </a:cubicBezTo>
                <a:cubicBezTo>
                  <a:pt x="25700" y="396"/>
                  <a:pt x="26729" y="658"/>
                  <a:pt x="27648" y="1180"/>
                </a:cubicBezTo>
                <a:lnTo>
                  <a:pt x="46016" y="11789"/>
                </a:lnTo>
                <a:cubicBezTo>
                  <a:pt x="47821" y="12834"/>
                  <a:pt x="48961" y="14798"/>
                  <a:pt x="48961" y="16920"/>
                </a:cubicBezTo>
                <a:lnTo>
                  <a:pt x="48961" y="27529"/>
                </a:lnTo>
                <a:lnTo>
                  <a:pt x="49373" y="27529"/>
                </a:lnTo>
                <a:lnTo>
                  <a:pt x="49373" y="16920"/>
                </a:lnTo>
                <a:cubicBezTo>
                  <a:pt x="49373" y="14671"/>
                  <a:pt x="48138" y="12581"/>
                  <a:pt x="46206" y="11441"/>
                </a:cubicBezTo>
                <a:lnTo>
                  <a:pt x="27838" y="832"/>
                </a:lnTo>
                <a:cubicBezTo>
                  <a:pt x="26856" y="278"/>
                  <a:pt x="25763" y="0"/>
                  <a:pt x="24671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5"/>
          <p:cNvSpPr/>
          <p:nvPr/>
        </p:nvSpPr>
        <p:spPr>
          <a:xfrm>
            <a:off x="3756320" y="1998439"/>
            <a:ext cx="1677289" cy="930788"/>
          </a:xfrm>
          <a:custGeom>
            <a:rect b="b" l="l" r="r" t="t"/>
            <a:pathLst>
              <a:path extrusionOk="0" h="28471" w="51305">
                <a:moveTo>
                  <a:pt x="1" y="1"/>
                </a:moveTo>
                <a:lnTo>
                  <a:pt x="1" y="10610"/>
                </a:lnTo>
                <a:cubicBezTo>
                  <a:pt x="1" y="13175"/>
                  <a:pt x="1394" y="15613"/>
                  <a:pt x="3643" y="16912"/>
                </a:cubicBezTo>
                <a:lnTo>
                  <a:pt x="22011" y="27521"/>
                </a:lnTo>
                <a:cubicBezTo>
                  <a:pt x="23119" y="28154"/>
                  <a:pt x="24386" y="28471"/>
                  <a:pt x="25653" y="28471"/>
                </a:cubicBezTo>
                <a:cubicBezTo>
                  <a:pt x="26920" y="28471"/>
                  <a:pt x="28186" y="28154"/>
                  <a:pt x="29295" y="27521"/>
                </a:cubicBezTo>
                <a:lnTo>
                  <a:pt x="47663" y="16912"/>
                </a:lnTo>
                <a:cubicBezTo>
                  <a:pt x="49911" y="15613"/>
                  <a:pt x="51305" y="13207"/>
                  <a:pt x="51305" y="10610"/>
                </a:cubicBezTo>
                <a:lnTo>
                  <a:pt x="51305" y="1"/>
                </a:lnTo>
                <a:lnTo>
                  <a:pt x="48993" y="1"/>
                </a:lnTo>
                <a:lnTo>
                  <a:pt x="48993" y="10610"/>
                </a:lnTo>
                <a:cubicBezTo>
                  <a:pt x="48993" y="12383"/>
                  <a:pt x="48043" y="14030"/>
                  <a:pt x="46491" y="14917"/>
                </a:cubicBezTo>
                <a:lnTo>
                  <a:pt x="28155" y="25494"/>
                </a:lnTo>
                <a:cubicBezTo>
                  <a:pt x="27379" y="25937"/>
                  <a:pt x="26516" y="26159"/>
                  <a:pt x="25657" y="26159"/>
                </a:cubicBezTo>
                <a:cubicBezTo>
                  <a:pt x="24798" y="26159"/>
                  <a:pt x="23943" y="25937"/>
                  <a:pt x="23183" y="25494"/>
                </a:cubicBezTo>
                <a:lnTo>
                  <a:pt x="4815" y="14917"/>
                </a:lnTo>
                <a:cubicBezTo>
                  <a:pt x="3263" y="14030"/>
                  <a:pt x="2313" y="12383"/>
                  <a:pt x="2313" y="10610"/>
                </a:cubicBezTo>
                <a:lnTo>
                  <a:pt x="231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3886796" y="1211073"/>
            <a:ext cx="1417416" cy="1574275"/>
          </a:xfrm>
          <a:custGeom>
            <a:rect b="b" l="l" r="r" t="t"/>
            <a:pathLst>
              <a:path extrusionOk="0" h="48154" w="43356">
                <a:moveTo>
                  <a:pt x="21662" y="0"/>
                </a:moveTo>
                <a:cubicBezTo>
                  <a:pt x="20601" y="0"/>
                  <a:pt x="19540" y="270"/>
                  <a:pt x="18590" y="808"/>
                </a:cubicBezTo>
                <a:lnTo>
                  <a:pt x="3040" y="9802"/>
                </a:lnTo>
                <a:cubicBezTo>
                  <a:pt x="1140" y="10879"/>
                  <a:pt x="0" y="12906"/>
                  <a:pt x="0" y="15091"/>
                </a:cubicBezTo>
                <a:lnTo>
                  <a:pt x="0" y="33047"/>
                </a:lnTo>
                <a:cubicBezTo>
                  <a:pt x="0" y="35232"/>
                  <a:pt x="1140" y="37259"/>
                  <a:pt x="3040" y="38367"/>
                </a:cubicBezTo>
                <a:lnTo>
                  <a:pt x="18590" y="47330"/>
                </a:lnTo>
                <a:cubicBezTo>
                  <a:pt x="19065" y="47615"/>
                  <a:pt x="19572" y="47805"/>
                  <a:pt x="20078" y="47963"/>
                </a:cubicBezTo>
                <a:cubicBezTo>
                  <a:pt x="20205" y="47995"/>
                  <a:pt x="20332" y="48026"/>
                  <a:pt x="20490" y="48058"/>
                </a:cubicBezTo>
                <a:cubicBezTo>
                  <a:pt x="20743" y="48090"/>
                  <a:pt x="20997" y="48121"/>
                  <a:pt x="21250" y="48153"/>
                </a:cubicBezTo>
                <a:lnTo>
                  <a:pt x="22074" y="48153"/>
                </a:lnTo>
                <a:cubicBezTo>
                  <a:pt x="22327" y="48121"/>
                  <a:pt x="22580" y="48090"/>
                  <a:pt x="22834" y="48058"/>
                </a:cubicBezTo>
                <a:cubicBezTo>
                  <a:pt x="22992" y="48026"/>
                  <a:pt x="23119" y="47995"/>
                  <a:pt x="23245" y="47963"/>
                </a:cubicBezTo>
                <a:cubicBezTo>
                  <a:pt x="23752" y="47805"/>
                  <a:pt x="24259" y="47615"/>
                  <a:pt x="24734" y="47330"/>
                </a:cubicBezTo>
                <a:lnTo>
                  <a:pt x="40283" y="38367"/>
                </a:lnTo>
                <a:cubicBezTo>
                  <a:pt x="42183" y="37259"/>
                  <a:pt x="43323" y="35232"/>
                  <a:pt x="43323" y="33047"/>
                </a:cubicBezTo>
                <a:lnTo>
                  <a:pt x="43323" y="15091"/>
                </a:lnTo>
                <a:cubicBezTo>
                  <a:pt x="43355" y="12906"/>
                  <a:pt x="42183" y="10879"/>
                  <a:pt x="40283" y="9802"/>
                </a:cubicBezTo>
                <a:lnTo>
                  <a:pt x="24734" y="808"/>
                </a:lnTo>
                <a:cubicBezTo>
                  <a:pt x="23784" y="270"/>
                  <a:pt x="22723" y="0"/>
                  <a:pt x="2166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Medium"/>
                <a:ea typeface="Fira Sans Medium"/>
                <a:cs typeface="Fira Sans Medium"/>
                <a:sym typeface="Fira Sans Medium"/>
              </a:rPr>
              <a:t>Team</a:t>
            </a:r>
            <a:endParaRPr sz="17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97" name="Google Shape;297;p15"/>
          <p:cNvSpPr txBox="1"/>
          <p:nvPr/>
        </p:nvSpPr>
        <p:spPr>
          <a:xfrm>
            <a:off x="457211" y="35488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Hastej 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Singh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98" name="Google Shape;298;p15"/>
          <p:cNvSpPr txBox="1"/>
          <p:nvPr/>
        </p:nvSpPr>
        <p:spPr>
          <a:xfrm>
            <a:off x="1801949" y="3548850"/>
            <a:ext cx="15630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Atharva 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Chandak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99" name="Google Shape;299;p15"/>
          <p:cNvSpPr txBox="1"/>
          <p:nvPr/>
        </p:nvSpPr>
        <p:spPr>
          <a:xfrm>
            <a:off x="3918327" y="35488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Nishtha Sainger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0" name="Google Shape;300;p15"/>
          <p:cNvSpPr/>
          <p:nvPr/>
        </p:nvSpPr>
        <p:spPr>
          <a:xfrm>
            <a:off x="4881760" y="2753211"/>
            <a:ext cx="1767357" cy="632600"/>
          </a:xfrm>
          <a:custGeom>
            <a:rect b="b" l="l" r="r" t="t"/>
            <a:pathLst>
              <a:path extrusionOk="0" h="19350" w="54060">
                <a:moveTo>
                  <a:pt x="0" y="0"/>
                </a:moveTo>
                <a:lnTo>
                  <a:pt x="0" y="6366"/>
                </a:lnTo>
                <a:cubicBezTo>
                  <a:pt x="0" y="7157"/>
                  <a:pt x="665" y="7823"/>
                  <a:pt x="1457" y="7823"/>
                </a:cubicBezTo>
                <a:lnTo>
                  <a:pt x="52602" y="7823"/>
                </a:lnTo>
                <a:cubicBezTo>
                  <a:pt x="53204" y="7823"/>
                  <a:pt x="53679" y="8298"/>
                  <a:pt x="53679" y="8868"/>
                </a:cubicBezTo>
                <a:lnTo>
                  <a:pt x="53679" y="19350"/>
                </a:lnTo>
                <a:lnTo>
                  <a:pt x="54059" y="19350"/>
                </a:lnTo>
                <a:lnTo>
                  <a:pt x="54059" y="8868"/>
                </a:lnTo>
                <a:cubicBezTo>
                  <a:pt x="54059" y="8076"/>
                  <a:pt x="53426" y="7442"/>
                  <a:pt x="52602" y="7442"/>
                </a:cubicBezTo>
                <a:lnTo>
                  <a:pt x="1457" y="7442"/>
                </a:lnTo>
                <a:cubicBezTo>
                  <a:pt x="887" y="7442"/>
                  <a:pt x="412" y="6967"/>
                  <a:pt x="412" y="6366"/>
                </a:cubicBezTo>
                <a:lnTo>
                  <a:pt x="412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5"/>
          <p:cNvSpPr/>
          <p:nvPr/>
        </p:nvSpPr>
        <p:spPr>
          <a:xfrm>
            <a:off x="5076716" y="2657945"/>
            <a:ext cx="2953865" cy="727866"/>
          </a:xfrm>
          <a:custGeom>
            <a:rect b="b" l="l" r="r" t="t"/>
            <a:pathLst>
              <a:path extrusionOk="0" h="22264" w="90353">
                <a:moveTo>
                  <a:pt x="1" y="1"/>
                </a:moveTo>
                <a:lnTo>
                  <a:pt x="1" y="4118"/>
                </a:lnTo>
                <a:cubicBezTo>
                  <a:pt x="1" y="4909"/>
                  <a:pt x="666" y="5574"/>
                  <a:pt x="1457" y="5574"/>
                </a:cubicBezTo>
                <a:lnTo>
                  <a:pt x="88896" y="5574"/>
                </a:lnTo>
                <a:cubicBezTo>
                  <a:pt x="89497" y="5574"/>
                  <a:pt x="89972" y="6050"/>
                  <a:pt x="89972" y="6620"/>
                </a:cubicBezTo>
                <a:lnTo>
                  <a:pt x="89972" y="22264"/>
                </a:lnTo>
                <a:lnTo>
                  <a:pt x="90352" y="22264"/>
                </a:lnTo>
                <a:lnTo>
                  <a:pt x="90352" y="6620"/>
                </a:lnTo>
                <a:cubicBezTo>
                  <a:pt x="90352" y="5828"/>
                  <a:pt x="89719" y="5194"/>
                  <a:pt x="88927" y="5194"/>
                </a:cubicBezTo>
                <a:lnTo>
                  <a:pt x="1457" y="5194"/>
                </a:lnTo>
                <a:cubicBezTo>
                  <a:pt x="856" y="5194"/>
                  <a:pt x="381" y="4688"/>
                  <a:pt x="381" y="4118"/>
                </a:cubicBezTo>
                <a:lnTo>
                  <a:pt x="381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5"/>
          <p:cNvSpPr txBox="1"/>
          <p:nvPr/>
        </p:nvSpPr>
        <p:spPr>
          <a:xfrm>
            <a:off x="5889202" y="35488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Shashank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Mishra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3" name="Google Shape;303;p15"/>
          <p:cNvSpPr txBox="1"/>
          <p:nvPr/>
        </p:nvSpPr>
        <p:spPr>
          <a:xfrm>
            <a:off x="7379452" y="35488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Vanditha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Toleti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cxnSp>
        <p:nvCxnSpPr>
          <p:cNvPr id="304" name="Google Shape;304;p15"/>
          <p:cNvCxnSpPr/>
          <p:nvPr/>
        </p:nvCxnSpPr>
        <p:spPr>
          <a:xfrm flipH="1">
            <a:off x="4590475" y="2874975"/>
            <a:ext cx="90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16"/>
          <p:cNvGrpSpPr/>
          <p:nvPr/>
        </p:nvGrpSpPr>
        <p:grpSpPr>
          <a:xfrm>
            <a:off x="2531507" y="800088"/>
            <a:ext cx="3770514" cy="2702649"/>
            <a:chOff x="2523825" y="1354400"/>
            <a:chExt cx="4476450" cy="3155825"/>
          </a:xfrm>
        </p:grpSpPr>
        <p:sp>
          <p:nvSpPr>
            <p:cNvPr id="310" name="Google Shape;310;p16"/>
            <p:cNvSpPr/>
            <p:nvPr/>
          </p:nvSpPr>
          <p:spPr>
            <a:xfrm>
              <a:off x="5135725" y="2136600"/>
              <a:ext cx="424400" cy="668250"/>
            </a:xfrm>
            <a:custGeom>
              <a:rect b="b" l="l" r="r" t="t"/>
              <a:pathLst>
                <a:path extrusionOk="0" h="26730" w="16976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6"/>
            <p:cNvSpPr/>
            <p:nvPr/>
          </p:nvSpPr>
          <p:spPr>
            <a:xfrm>
              <a:off x="5908450" y="1686925"/>
              <a:ext cx="424400" cy="544725"/>
            </a:xfrm>
            <a:custGeom>
              <a:rect b="b" l="l" r="r" t="t"/>
              <a:pathLst>
                <a:path extrusionOk="0" h="21789" w="16976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6"/>
            <p:cNvSpPr/>
            <p:nvPr/>
          </p:nvSpPr>
          <p:spPr>
            <a:xfrm>
              <a:off x="5649575" y="1566175"/>
              <a:ext cx="265250" cy="530875"/>
            </a:xfrm>
            <a:custGeom>
              <a:rect b="b" l="l" r="r" t="t"/>
              <a:pathLst>
                <a:path extrusionOk="0" h="21235" w="1061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6"/>
            <p:cNvSpPr/>
            <p:nvPr/>
          </p:nvSpPr>
          <p:spPr>
            <a:xfrm>
              <a:off x="5423925" y="1354400"/>
              <a:ext cx="266825" cy="266825"/>
            </a:xfrm>
            <a:custGeom>
              <a:rect b="b" l="l" r="r" t="t"/>
              <a:pathLst>
                <a:path extrusionOk="0" h="10673" w="10673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6"/>
            <p:cNvSpPr/>
            <p:nvPr/>
          </p:nvSpPr>
          <p:spPr>
            <a:xfrm>
              <a:off x="5454000" y="1392975"/>
              <a:ext cx="206675" cy="188875"/>
            </a:xfrm>
            <a:custGeom>
              <a:rect b="b" l="l" r="r" t="t"/>
              <a:pathLst>
                <a:path extrusionOk="0" h="7555" w="8267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6"/>
            <p:cNvSpPr/>
            <p:nvPr/>
          </p:nvSpPr>
          <p:spPr>
            <a:xfrm>
              <a:off x="2750250" y="4349475"/>
              <a:ext cx="4052875" cy="160750"/>
            </a:xfrm>
            <a:custGeom>
              <a:rect b="b" l="l" r="r" t="t"/>
              <a:pathLst>
                <a:path extrusionOk="0" h="6430" w="162115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6"/>
            <p:cNvSpPr/>
            <p:nvPr/>
          </p:nvSpPr>
          <p:spPr>
            <a:xfrm>
              <a:off x="2523825" y="3132600"/>
              <a:ext cx="443400" cy="216175"/>
            </a:xfrm>
            <a:custGeom>
              <a:rect b="b" l="l" r="r" t="t"/>
              <a:pathLst>
                <a:path extrusionOk="0" h="8647" w="17736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6"/>
            <p:cNvSpPr/>
            <p:nvPr/>
          </p:nvSpPr>
          <p:spPr>
            <a:xfrm>
              <a:off x="2632300" y="3202275"/>
              <a:ext cx="124325" cy="24575"/>
            </a:xfrm>
            <a:custGeom>
              <a:rect b="b" l="l" r="r" t="t"/>
              <a:pathLst>
                <a:path extrusionOk="0" h="983" w="497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6"/>
            <p:cNvSpPr/>
            <p:nvPr/>
          </p:nvSpPr>
          <p:spPr>
            <a:xfrm>
              <a:off x="2788275" y="3202275"/>
              <a:ext cx="68900" cy="24575"/>
            </a:xfrm>
            <a:custGeom>
              <a:rect b="b" l="l" r="r" t="t"/>
              <a:pathLst>
                <a:path extrusionOk="0" h="983" w="2756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6"/>
            <p:cNvSpPr/>
            <p:nvPr/>
          </p:nvSpPr>
          <p:spPr>
            <a:xfrm>
              <a:off x="2703550" y="3253725"/>
              <a:ext cx="153625" cy="25375"/>
            </a:xfrm>
            <a:custGeom>
              <a:rect b="b" l="l" r="r" t="t"/>
              <a:pathLst>
                <a:path extrusionOk="0" h="1015" w="6145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6"/>
            <p:cNvSpPr/>
            <p:nvPr/>
          </p:nvSpPr>
          <p:spPr>
            <a:xfrm>
              <a:off x="5697075" y="2062200"/>
              <a:ext cx="443375" cy="215375"/>
            </a:xfrm>
            <a:custGeom>
              <a:rect b="b" l="l" r="r" t="t"/>
              <a:pathLst>
                <a:path extrusionOk="0" h="8615" w="17735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6"/>
            <p:cNvSpPr/>
            <p:nvPr/>
          </p:nvSpPr>
          <p:spPr>
            <a:xfrm>
              <a:off x="5754075" y="2127100"/>
              <a:ext cx="99775" cy="25375"/>
            </a:xfrm>
            <a:custGeom>
              <a:rect b="b" l="l" r="r" t="t"/>
              <a:pathLst>
                <a:path extrusionOk="0" h="1015" w="3991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6"/>
            <p:cNvSpPr/>
            <p:nvPr/>
          </p:nvSpPr>
          <p:spPr>
            <a:xfrm>
              <a:off x="5879175" y="2127100"/>
              <a:ext cx="63350" cy="25375"/>
            </a:xfrm>
            <a:custGeom>
              <a:rect b="b" l="l" r="r" t="t"/>
              <a:pathLst>
                <a:path extrusionOk="0" h="1015" w="253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6"/>
            <p:cNvSpPr/>
            <p:nvPr/>
          </p:nvSpPr>
          <p:spPr>
            <a:xfrm>
              <a:off x="6028800" y="2127100"/>
              <a:ext cx="53875" cy="25375"/>
            </a:xfrm>
            <a:custGeom>
              <a:rect b="b" l="l" r="r" t="t"/>
              <a:pathLst>
                <a:path extrusionOk="0" h="1015" w="215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5879175" y="2186500"/>
              <a:ext cx="136200" cy="25350"/>
            </a:xfrm>
            <a:custGeom>
              <a:rect b="b" l="l" r="r" t="t"/>
              <a:pathLst>
                <a:path extrusionOk="0" h="1014" w="5448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3475475" y="2363050"/>
              <a:ext cx="443400" cy="215375"/>
            </a:xfrm>
            <a:custGeom>
              <a:rect b="b" l="l" r="r" t="t"/>
              <a:pathLst>
                <a:path extrusionOk="0" h="8615" w="17736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6"/>
            <p:cNvSpPr/>
            <p:nvPr/>
          </p:nvSpPr>
          <p:spPr>
            <a:xfrm>
              <a:off x="3568125" y="2419250"/>
              <a:ext cx="64150" cy="25375"/>
            </a:xfrm>
            <a:custGeom>
              <a:rect b="b" l="l" r="r" t="t"/>
              <a:pathLst>
                <a:path extrusionOk="0" h="1015" w="2566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6"/>
            <p:cNvSpPr/>
            <p:nvPr/>
          </p:nvSpPr>
          <p:spPr>
            <a:xfrm>
              <a:off x="3671050" y="2419250"/>
              <a:ext cx="45925" cy="25375"/>
            </a:xfrm>
            <a:custGeom>
              <a:rect b="b" l="l" r="r" t="t"/>
              <a:pathLst>
                <a:path extrusionOk="0" h="1015" w="1837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6"/>
            <p:cNvSpPr/>
            <p:nvPr/>
          </p:nvSpPr>
          <p:spPr>
            <a:xfrm>
              <a:off x="3663125" y="2476250"/>
              <a:ext cx="119575" cy="25375"/>
            </a:xfrm>
            <a:custGeom>
              <a:rect b="b" l="l" r="r" t="t"/>
              <a:pathLst>
                <a:path extrusionOk="0" h="1015" w="47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>
              <a:off x="3815925" y="2476250"/>
              <a:ext cx="52275" cy="25375"/>
            </a:xfrm>
            <a:custGeom>
              <a:rect b="b" l="l" r="r" t="t"/>
              <a:pathLst>
                <a:path extrusionOk="0" h="1015" w="2091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6"/>
            <p:cNvSpPr/>
            <p:nvPr/>
          </p:nvSpPr>
          <p:spPr>
            <a:xfrm>
              <a:off x="5309925" y="2437475"/>
              <a:ext cx="1383150" cy="1963475"/>
            </a:xfrm>
            <a:custGeom>
              <a:rect b="b" l="l" r="r" t="t"/>
              <a:pathLst>
                <a:path extrusionOk="0" h="78539" w="55326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6"/>
            <p:cNvSpPr/>
            <p:nvPr/>
          </p:nvSpPr>
          <p:spPr>
            <a:xfrm>
              <a:off x="5408875" y="2618775"/>
              <a:ext cx="1170200" cy="1618300"/>
            </a:xfrm>
            <a:custGeom>
              <a:rect b="b" l="l" r="r" t="t"/>
              <a:pathLst>
                <a:path extrusionOk="0" h="64732" w="46808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6"/>
            <p:cNvSpPr/>
            <p:nvPr/>
          </p:nvSpPr>
          <p:spPr>
            <a:xfrm>
              <a:off x="5484100" y="2655975"/>
              <a:ext cx="1052225" cy="1524900"/>
            </a:xfrm>
            <a:custGeom>
              <a:rect b="b" l="l" r="r" t="t"/>
              <a:pathLst>
                <a:path extrusionOk="0" h="60996" w="42089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6"/>
            <p:cNvSpPr/>
            <p:nvPr/>
          </p:nvSpPr>
          <p:spPr>
            <a:xfrm>
              <a:off x="5488050" y="3919575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6"/>
            <p:cNvSpPr/>
            <p:nvPr/>
          </p:nvSpPr>
          <p:spPr>
            <a:xfrm>
              <a:off x="5488050" y="3667000"/>
              <a:ext cx="1043525" cy="7950"/>
            </a:xfrm>
            <a:custGeom>
              <a:rect b="b" l="l" r="r" t="t"/>
              <a:pathLst>
                <a:path extrusionOk="0" h="318" w="41741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5488050" y="3413650"/>
              <a:ext cx="1043525" cy="8750"/>
            </a:xfrm>
            <a:custGeom>
              <a:rect b="b" l="l" r="r" t="t"/>
              <a:pathLst>
                <a:path extrusionOk="0" h="350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5488050" y="3161100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5488050" y="2908550"/>
              <a:ext cx="1043525" cy="7925"/>
            </a:xfrm>
            <a:custGeom>
              <a:rect b="b" l="l" r="r" t="t"/>
              <a:pathLst>
                <a:path extrusionOk="0" h="317" w="41741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635340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617922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6005850" y="2659950"/>
              <a:ext cx="8725" cy="1516950"/>
            </a:xfrm>
            <a:custGeom>
              <a:rect b="b" l="l" r="r" t="t"/>
              <a:pathLst>
                <a:path extrusionOk="0" h="60678" w="349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583165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565747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5665400" y="3611600"/>
              <a:ext cx="104525" cy="212200"/>
            </a:xfrm>
            <a:custGeom>
              <a:rect b="b" l="l" r="r" t="t"/>
              <a:pathLst>
                <a:path extrusionOk="0" h="8488" w="4181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5814250" y="3442950"/>
              <a:ext cx="104525" cy="380850"/>
            </a:xfrm>
            <a:custGeom>
              <a:rect b="b" l="l" r="r" t="t"/>
              <a:pathLst>
                <a:path extrusionOk="0" h="15234" w="4181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5962300" y="3735900"/>
              <a:ext cx="104525" cy="87900"/>
            </a:xfrm>
            <a:custGeom>
              <a:rect b="b" l="l" r="r" t="t"/>
              <a:pathLst>
                <a:path extrusionOk="0" h="3516" w="4181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6110350" y="3544300"/>
              <a:ext cx="104525" cy="279500"/>
            </a:xfrm>
            <a:custGeom>
              <a:rect b="b" l="l" r="r" t="t"/>
              <a:pathLst>
                <a:path extrusionOk="0" h="11180" w="4181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6259200" y="3648800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6"/>
            <p:cNvSpPr/>
            <p:nvPr/>
          </p:nvSpPr>
          <p:spPr>
            <a:xfrm>
              <a:off x="6089775" y="3891850"/>
              <a:ext cx="138575" cy="24575"/>
            </a:xfrm>
            <a:custGeom>
              <a:rect b="b" l="l" r="r" t="t"/>
              <a:pathLst>
                <a:path extrusionOk="0" h="983" w="554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6"/>
            <p:cNvSpPr/>
            <p:nvPr/>
          </p:nvSpPr>
          <p:spPr>
            <a:xfrm>
              <a:off x="6324125" y="3891850"/>
              <a:ext cx="53050" cy="24575"/>
            </a:xfrm>
            <a:custGeom>
              <a:rect b="b" l="l" r="r" t="t"/>
              <a:pathLst>
                <a:path extrusionOk="0" h="983" w="2122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6"/>
            <p:cNvSpPr/>
            <p:nvPr/>
          </p:nvSpPr>
          <p:spPr>
            <a:xfrm>
              <a:off x="6146775" y="3936200"/>
              <a:ext cx="60200" cy="25350"/>
            </a:xfrm>
            <a:custGeom>
              <a:rect b="b" l="l" r="r" t="t"/>
              <a:pathLst>
                <a:path extrusionOk="0" h="1014" w="2408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6"/>
            <p:cNvSpPr/>
            <p:nvPr/>
          </p:nvSpPr>
          <p:spPr>
            <a:xfrm>
              <a:off x="6243350" y="3936200"/>
              <a:ext cx="106125" cy="25350"/>
            </a:xfrm>
            <a:custGeom>
              <a:rect b="b" l="l" r="r" t="t"/>
              <a:pathLst>
                <a:path extrusionOk="0" h="1014" w="4245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6"/>
            <p:cNvSpPr/>
            <p:nvPr/>
          </p:nvSpPr>
          <p:spPr>
            <a:xfrm>
              <a:off x="6271850" y="3225225"/>
              <a:ext cx="137800" cy="25375"/>
            </a:xfrm>
            <a:custGeom>
              <a:rect b="b" l="l" r="r" t="t"/>
              <a:pathLst>
                <a:path extrusionOk="0" h="1015" w="5512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6"/>
            <p:cNvSpPr/>
            <p:nvPr/>
          </p:nvSpPr>
          <p:spPr>
            <a:xfrm>
              <a:off x="6328075" y="3270350"/>
              <a:ext cx="60975" cy="25375"/>
            </a:xfrm>
            <a:custGeom>
              <a:rect b="b" l="l" r="r" t="t"/>
              <a:pathLst>
                <a:path extrusionOk="0" h="1015" w="243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6"/>
            <p:cNvSpPr/>
            <p:nvPr/>
          </p:nvSpPr>
          <p:spPr>
            <a:xfrm>
              <a:off x="5649575" y="3891850"/>
              <a:ext cx="113225" cy="24575"/>
            </a:xfrm>
            <a:custGeom>
              <a:rect b="b" l="l" r="r" t="t"/>
              <a:pathLst>
                <a:path extrusionOk="0" h="983" w="452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6"/>
            <p:cNvSpPr/>
            <p:nvPr/>
          </p:nvSpPr>
          <p:spPr>
            <a:xfrm>
              <a:off x="5794450" y="3891850"/>
              <a:ext cx="58625" cy="24575"/>
            </a:xfrm>
            <a:custGeom>
              <a:rect b="b" l="l" r="r" t="t"/>
              <a:pathLst>
                <a:path extrusionOk="0" h="983" w="2345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6"/>
            <p:cNvSpPr/>
            <p:nvPr/>
          </p:nvSpPr>
          <p:spPr>
            <a:xfrm>
              <a:off x="5746150" y="3936200"/>
              <a:ext cx="121950" cy="25350"/>
            </a:xfrm>
            <a:custGeom>
              <a:rect b="b" l="l" r="r" t="t"/>
              <a:pathLst>
                <a:path extrusionOk="0" h="1014" w="4878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5552175" y="2762075"/>
              <a:ext cx="113250" cy="24575"/>
            </a:xfrm>
            <a:custGeom>
              <a:rect b="b" l="l" r="r" t="t"/>
              <a:pathLst>
                <a:path extrusionOk="0" h="983" w="453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6"/>
            <p:cNvSpPr/>
            <p:nvPr/>
          </p:nvSpPr>
          <p:spPr>
            <a:xfrm>
              <a:off x="5697075" y="276207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5647975" y="2806400"/>
              <a:ext cx="122750" cy="25375"/>
            </a:xfrm>
            <a:custGeom>
              <a:rect b="b" l="l" r="r" t="t"/>
              <a:pathLst>
                <a:path extrusionOk="0" h="1015" w="491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6"/>
            <p:cNvSpPr/>
            <p:nvPr/>
          </p:nvSpPr>
          <p:spPr>
            <a:xfrm>
              <a:off x="5753275" y="2773150"/>
              <a:ext cx="547125" cy="547100"/>
            </a:xfrm>
            <a:custGeom>
              <a:rect b="b" l="l" r="r" t="t"/>
              <a:pathLst>
                <a:path extrusionOk="0" h="21884" w="21885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6"/>
            <p:cNvSpPr/>
            <p:nvPr/>
          </p:nvSpPr>
          <p:spPr>
            <a:xfrm>
              <a:off x="6012975" y="2804200"/>
              <a:ext cx="202700" cy="448775"/>
            </a:xfrm>
            <a:custGeom>
              <a:rect b="b" l="l" r="r" t="t"/>
              <a:pathLst>
                <a:path extrusionOk="0" h="17951" w="8108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6"/>
            <p:cNvSpPr/>
            <p:nvPr/>
          </p:nvSpPr>
          <p:spPr>
            <a:xfrm>
              <a:off x="5752500" y="3033625"/>
              <a:ext cx="287400" cy="38025"/>
            </a:xfrm>
            <a:custGeom>
              <a:rect b="b" l="l" r="r" t="t"/>
              <a:pathLst>
                <a:path extrusionOk="0" h="1521" w="11496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5476175" y="4097700"/>
              <a:ext cx="1068075" cy="25375"/>
            </a:xfrm>
            <a:custGeom>
              <a:rect b="b" l="l" r="r" t="t"/>
              <a:pathLst>
                <a:path extrusionOk="0" h="1015" w="42723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6432575" y="2697950"/>
              <a:ext cx="70500" cy="69700"/>
            </a:xfrm>
            <a:custGeom>
              <a:rect b="b" l="l" r="r" t="t"/>
              <a:pathLst>
                <a:path extrusionOk="0" h="2788" w="282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5565650" y="3215725"/>
              <a:ext cx="68100" cy="68125"/>
            </a:xfrm>
            <a:custGeom>
              <a:rect b="b" l="l" r="r" t="t"/>
              <a:pathLst>
                <a:path extrusionOk="0" h="2725" w="2724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6265525" y="3410500"/>
              <a:ext cx="182125" cy="75225"/>
            </a:xfrm>
            <a:custGeom>
              <a:rect b="b" l="l" r="r" t="t"/>
              <a:pathLst>
                <a:path extrusionOk="0" h="3009" w="7285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5517350" y="4004275"/>
              <a:ext cx="148875" cy="74450"/>
            </a:xfrm>
            <a:custGeom>
              <a:rect b="b" l="l" r="r" t="t"/>
              <a:pathLst>
                <a:path extrusionOk="0" h="2978" w="5955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5697850" y="4004275"/>
              <a:ext cx="87125" cy="74450"/>
            </a:xfrm>
            <a:custGeom>
              <a:rect b="b" l="l" r="r" t="t"/>
              <a:pathLst>
                <a:path extrusionOk="0" h="2978" w="3485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6430200" y="4004275"/>
              <a:ext cx="57825" cy="57050"/>
            </a:xfrm>
            <a:custGeom>
              <a:rect b="b" l="l" r="r" t="t"/>
              <a:pathLst>
                <a:path extrusionOk="0" h="2282" w="2313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3492900" y="3838025"/>
              <a:ext cx="2062475" cy="228050"/>
            </a:xfrm>
            <a:custGeom>
              <a:rect b="b" l="l" r="r" t="t"/>
              <a:pathLst>
                <a:path extrusionOk="0" h="9122" w="82499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3492900" y="2784250"/>
              <a:ext cx="2061675" cy="1053800"/>
            </a:xfrm>
            <a:custGeom>
              <a:rect b="b" l="l" r="r" t="t"/>
              <a:pathLst>
                <a:path extrusionOk="0" h="42152" w="82467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4313125" y="4066050"/>
              <a:ext cx="437850" cy="106900"/>
            </a:xfrm>
            <a:custGeom>
              <a:rect b="b" l="l" r="r" t="t"/>
              <a:pathLst>
                <a:path extrusionOk="0" h="4276" w="17514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4103325" y="4066050"/>
              <a:ext cx="841625" cy="291375"/>
            </a:xfrm>
            <a:custGeom>
              <a:rect b="b" l="l" r="r" t="t"/>
              <a:pathLst>
                <a:path extrusionOk="0" h="11655" w="33665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4098575" y="4344725"/>
              <a:ext cx="850325" cy="71275"/>
            </a:xfrm>
            <a:custGeom>
              <a:rect b="b" l="l" r="r" t="t"/>
              <a:pathLst>
                <a:path extrusionOk="0" h="2851" w="34013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2780350" y="3284150"/>
              <a:ext cx="666650" cy="397925"/>
            </a:xfrm>
            <a:custGeom>
              <a:rect b="b" l="l" r="r" t="t"/>
              <a:pathLst>
                <a:path extrusionOk="0" h="15917" w="26666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2823100" y="3373275"/>
              <a:ext cx="950100" cy="969100"/>
            </a:xfrm>
            <a:custGeom>
              <a:rect b="b" l="l" r="r" t="t"/>
              <a:pathLst>
                <a:path extrusionOk="0" h="38764" w="38004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3149300" y="4032775"/>
              <a:ext cx="674575" cy="414925"/>
            </a:xfrm>
            <a:custGeom>
              <a:rect b="b" l="l" r="r" t="t"/>
              <a:pathLst>
                <a:path extrusionOk="0" h="16597" w="26983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3043200" y="3436475"/>
              <a:ext cx="129075" cy="73150"/>
            </a:xfrm>
            <a:custGeom>
              <a:rect b="b" l="l" r="r" t="t"/>
              <a:pathLst>
                <a:path extrusionOk="0" h="2926" w="5163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3424825" y="4200850"/>
              <a:ext cx="148075" cy="97975"/>
            </a:xfrm>
            <a:custGeom>
              <a:rect b="b" l="l" r="r" t="t"/>
              <a:pathLst>
                <a:path extrusionOk="0" h="3919" w="5923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3085150" y="3823775"/>
              <a:ext cx="149675" cy="126700"/>
            </a:xfrm>
            <a:custGeom>
              <a:rect b="b" l="l" r="r" t="t"/>
              <a:pathLst>
                <a:path extrusionOk="0" h="5068" w="5987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3259350" y="3683625"/>
              <a:ext cx="58600" cy="311975"/>
            </a:xfrm>
            <a:custGeom>
              <a:rect b="b" l="l" r="r" t="t"/>
              <a:pathLst>
                <a:path extrusionOk="0" h="12479" w="2344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3342475" y="3728775"/>
              <a:ext cx="149650" cy="126700"/>
            </a:xfrm>
            <a:custGeom>
              <a:rect b="b" l="l" r="r" t="t"/>
              <a:pathLst>
                <a:path extrusionOk="0" h="5068" w="5986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3644925" y="3248200"/>
              <a:ext cx="1771100" cy="341250"/>
            </a:xfrm>
            <a:custGeom>
              <a:rect b="b" l="l" r="r" t="t"/>
              <a:pathLst>
                <a:path extrusionOk="0" h="13650" w="70844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4161125" y="32038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4571225" y="3445325"/>
              <a:ext cx="75250" cy="76025"/>
            </a:xfrm>
            <a:custGeom>
              <a:rect b="b" l="l" r="r" t="t"/>
              <a:pathLst>
                <a:path extrusionOk="0" h="3041" w="301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5119100" y="344532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5355050" y="330597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5377200" y="33281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3592650" y="3524500"/>
              <a:ext cx="104550" cy="105325"/>
            </a:xfrm>
            <a:custGeom>
              <a:rect b="b" l="l" r="r" t="t"/>
              <a:pathLst>
                <a:path extrusionOk="0" h="4213" w="4182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3614825" y="3546675"/>
              <a:ext cx="61000" cy="60975"/>
            </a:xfrm>
            <a:custGeom>
              <a:rect b="b" l="l" r="r" t="t"/>
              <a:pathLst>
                <a:path extrusionOk="0" h="2439" w="244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4880000" y="2948925"/>
              <a:ext cx="173425" cy="24550"/>
            </a:xfrm>
            <a:custGeom>
              <a:rect b="b" l="l" r="r" t="t"/>
              <a:pathLst>
                <a:path extrusionOk="0" h="982" w="6937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5108025" y="2948925"/>
              <a:ext cx="81575" cy="24550"/>
            </a:xfrm>
            <a:custGeom>
              <a:rect b="b" l="l" r="r" t="t"/>
              <a:pathLst>
                <a:path extrusionOk="0" h="982" w="3263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5300425" y="2948925"/>
              <a:ext cx="58600" cy="24550"/>
            </a:xfrm>
            <a:custGeom>
              <a:rect b="b" l="l" r="r" t="t"/>
              <a:pathLst>
                <a:path extrusionOk="0" h="982" w="2344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5127025" y="3021750"/>
              <a:ext cx="197950" cy="25375"/>
            </a:xfrm>
            <a:custGeom>
              <a:rect b="b" l="l" r="r" t="t"/>
              <a:pathLst>
                <a:path extrusionOk="0" h="1015" w="791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3979025" y="3617125"/>
              <a:ext cx="119575" cy="24575"/>
            </a:xfrm>
            <a:custGeom>
              <a:rect b="b" l="l" r="r" t="t"/>
              <a:pathLst>
                <a:path extrusionOk="0" h="983" w="47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4148450" y="3617125"/>
              <a:ext cx="50700" cy="24575"/>
            </a:xfrm>
            <a:custGeom>
              <a:rect b="b" l="l" r="r" t="t"/>
              <a:pathLst>
                <a:path extrusionOk="0" h="983" w="202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4750175" y="3617125"/>
              <a:ext cx="136975" cy="24575"/>
            </a:xfrm>
            <a:custGeom>
              <a:rect b="b" l="l" r="r" t="t"/>
              <a:pathLst>
                <a:path extrusionOk="0" h="983" w="5479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4933850" y="361712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5163450" y="3617125"/>
              <a:ext cx="73650" cy="24575"/>
            </a:xfrm>
            <a:custGeom>
              <a:rect b="b" l="l" r="r" t="t"/>
              <a:pathLst>
                <a:path extrusionOk="0" h="983" w="2946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3676575" y="2937825"/>
              <a:ext cx="139375" cy="25375"/>
            </a:xfrm>
            <a:custGeom>
              <a:rect b="b" l="l" r="r" t="t"/>
              <a:pathLst>
                <a:path extrusionOk="0" h="1015" w="557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3852350" y="2937825"/>
              <a:ext cx="68100" cy="25375"/>
            </a:xfrm>
            <a:custGeom>
              <a:rect b="b" l="l" r="r" t="t"/>
              <a:pathLst>
                <a:path extrusionOk="0" h="1015" w="272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2966400" y="2846400"/>
              <a:ext cx="266050" cy="531650"/>
            </a:xfrm>
            <a:custGeom>
              <a:rect b="b" l="l" r="r" t="t"/>
              <a:pathLst>
                <a:path extrusionOk="0" h="21266" w="10642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2741550" y="2634600"/>
              <a:ext cx="266850" cy="266850"/>
            </a:xfrm>
            <a:custGeom>
              <a:rect b="b" l="l" r="r" t="t"/>
              <a:pathLst>
                <a:path extrusionOk="0" h="10674" w="10674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2770850" y="2673800"/>
              <a:ext cx="207450" cy="188450"/>
            </a:xfrm>
            <a:custGeom>
              <a:rect b="b" l="l" r="r" t="t"/>
              <a:pathLst>
                <a:path extrusionOk="0" h="7538" w="8298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3700325" y="2547525"/>
              <a:ext cx="8750" cy="292150"/>
            </a:xfrm>
            <a:custGeom>
              <a:rect b="b" l="l" r="r" t="t"/>
              <a:pathLst>
                <a:path extrusionOk="0" h="11686" w="35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2598250" y="3306775"/>
              <a:ext cx="424400" cy="669025"/>
            </a:xfrm>
            <a:custGeom>
              <a:rect b="b" l="l" r="r" t="t"/>
              <a:pathLst>
                <a:path extrusionOk="0" h="26761" w="16976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5914000" y="2241900"/>
              <a:ext cx="8725" cy="249425"/>
            </a:xfrm>
            <a:custGeom>
              <a:rect b="b" l="l" r="r" t="t"/>
              <a:pathLst>
                <a:path extrusionOk="0" h="9977" w="34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4192800" y="2458050"/>
              <a:ext cx="240700" cy="240700"/>
            </a:xfrm>
            <a:custGeom>
              <a:rect b="b" l="l" r="r" t="t"/>
              <a:pathLst>
                <a:path extrusionOk="0" h="9628" w="9628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4135000" y="1664750"/>
              <a:ext cx="438625" cy="438625"/>
            </a:xfrm>
            <a:custGeom>
              <a:rect b="b" l="l" r="r" t="t"/>
              <a:pathLst>
                <a:path extrusionOk="0" h="17545" w="17545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3285475" y="2764450"/>
              <a:ext cx="172625" cy="172625"/>
            </a:xfrm>
            <a:custGeom>
              <a:rect b="b" l="l" r="r" t="t"/>
              <a:pathLst>
                <a:path extrusionOk="0" h="6905" w="6905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5016975" y="1886425"/>
              <a:ext cx="254950" cy="254950"/>
            </a:xfrm>
            <a:custGeom>
              <a:rect b="b" l="l" r="r" t="t"/>
              <a:pathLst>
                <a:path extrusionOk="0" h="10198" w="10198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6183975" y="1449400"/>
              <a:ext cx="254975" cy="254950"/>
            </a:xfrm>
            <a:custGeom>
              <a:rect b="b" l="l" r="r" t="t"/>
              <a:pathLst>
                <a:path extrusionOk="0" h="10198" w="10199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6605975" y="3315475"/>
              <a:ext cx="394300" cy="394325"/>
            </a:xfrm>
            <a:custGeom>
              <a:rect b="b" l="l" r="r" t="t"/>
              <a:pathLst>
                <a:path extrusionOk="0" h="15773" w="15772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6647150" y="2157200"/>
              <a:ext cx="178150" cy="178150"/>
            </a:xfrm>
            <a:custGeom>
              <a:rect b="b" l="l" r="r" t="t"/>
              <a:pathLst>
                <a:path extrusionOk="0" h="7126" w="7126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4713750" y="2228450"/>
              <a:ext cx="91850" cy="91075"/>
            </a:xfrm>
            <a:custGeom>
              <a:rect b="b" l="l" r="r" t="t"/>
              <a:pathLst>
                <a:path extrusionOk="0" h="3643" w="3674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3606900" y="2093075"/>
              <a:ext cx="152850" cy="153600"/>
            </a:xfrm>
            <a:custGeom>
              <a:rect b="b" l="l" r="r" t="t"/>
              <a:pathLst>
                <a:path extrusionOk="0" h="6144" w="6114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4774700" y="1416150"/>
              <a:ext cx="152825" cy="152825"/>
            </a:xfrm>
            <a:custGeom>
              <a:rect b="b" l="l" r="r" t="t"/>
              <a:pathLst>
                <a:path extrusionOk="0" h="6113" w="6113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2681375" y="4073950"/>
              <a:ext cx="197975" cy="197175"/>
            </a:xfrm>
            <a:custGeom>
              <a:rect b="b" l="l" r="r" t="t"/>
              <a:pathLst>
                <a:path extrusionOk="0" h="7887" w="7919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9" name="Google Shape;419;p16"/>
          <p:cNvSpPr txBox="1"/>
          <p:nvPr/>
        </p:nvSpPr>
        <p:spPr>
          <a:xfrm>
            <a:off x="574700" y="3673675"/>
            <a:ext cx="7906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Problem Statement</a:t>
            </a:r>
            <a:endParaRPr sz="32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7"/>
          <p:cNvSpPr txBox="1"/>
          <p:nvPr/>
        </p:nvSpPr>
        <p:spPr>
          <a:xfrm>
            <a:off x="717400" y="25780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Problem Statement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5" name="Google Shape;425;p17"/>
          <p:cNvSpPr txBox="1"/>
          <p:nvPr/>
        </p:nvSpPr>
        <p:spPr>
          <a:xfrm>
            <a:off x="3006250" y="1486400"/>
            <a:ext cx="3145800" cy="3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Modern customers expect highly personalized experiences that cater to their unique preferences. In this hackathon, participants will develop a Generative Al-driven solution that enhances hyper-personalization by analyzing customer profiles, social media activity, purchase history, sentiment data, and demographic details. The challenge is to design a system that generates personalized recommendations for products, services, or content while also providing actionable insights for businesses to optimize customer engagement.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6" name="Google Shape;426;p17"/>
          <p:cNvSpPr/>
          <p:nvPr/>
        </p:nvSpPr>
        <p:spPr>
          <a:xfrm>
            <a:off x="2052170" y="892679"/>
            <a:ext cx="4629906" cy="4069995"/>
          </a:xfrm>
          <a:custGeom>
            <a:rect b="b" l="l" r="r" t="t"/>
            <a:pathLst>
              <a:path extrusionOk="0" h="29382" w="32240">
                <a:moveTo>
                  <a:pt x="16120" y="373"/>
                </a:moveTo>
                <a:cubicBezTo>
                  <a:pt x="19793" y="373"/>
                  <a:pt x="23467" y="1766"/>
                  <a:pt x="26254" y="4553"/>
                </a:cubicBezTo>
                <a:cubicBezTo>
                  <a:pt x="31859" y="10127"/>
                  <a:pt x="31859" y="19216"/>
                  <a:pt x="26254" y="24821"/>
                </a:cubicBezTo>
                <a:cubicBezTo>
                  <a:pt x="23467" y="27608"/>
                  <a:pt x="19801" y="29002"/>
                  <a:pt x="16132" y="29002"/>
                </a:cubicBezTo>
                <a:cubicBezTo>
                  <a:pt x="12462" y="29002"/>
                  <a:pt x="8788" y="27608"/>
                  <a:pt x="5986" y="24821"/>
                </a:cubicBezTo>
                <a:cubicBezTo>
                  <a:pt x="412" y="19216"/>
                  <a:pt x="412" y="10127"/>
                  <a:pt x="5986" y="4553"/>
                </a:cubicBezTo>
                <a:cubicBezTo>
                  <a:pt x="8804" y="1766"/>
                  <a:pt x="12446" y="373"/>
                  <a:pt x="16120" y="373"/>
                </a:cubicBezTo>
                <a:close/>
                <a:moveTo>
                  <a:pt x="16120" y="1"/>
                </a:moveTo>
                <a:cubicBezTo>
                  <a:pt x="12359" y="1"/>
                  <a:pt x="8598" y="1434"/>
                  <a:pt x="5732" y="4300"/>
                </a:cubicBezTo>
                <a:cubicBezTo>
                  <a:pt x="0" y="10032"/>
                  <a:pt x="0" y="19343"/>
                  <a:pt x="5732" y="25075"/>
                </a:cubicBezTo>
                <a:cubicBezTo>
                  <a:pt x="8614" y="27957"/>
                  <a:pt x="12351" y="29382"/>
                  <a:pt x="16120" y="29382"/>
                </a:cubicBezTo>
                <a:cubicBezTo>
                  <a:pt x="19888" y="29382"/>
                  <a:pt x="23657" y="27957"/>
                  <a:pt x="26507" y="25075"/>
                </a:cubicBezTo>
                <a:cubicBezTo>
                  <a:pt x="32239" y="19343"/>
                  <a:pt x="32239" y="10032"/>
                  <a:pt x="26507" y="4300"/>
                </a:cubicBezTo>
                <a:cubicBezTo>
                  <a:pt x="23641" y="1434"/>
                  <a:pt x="19880" y="1"/>
                  <a:pt x="16120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18"/>
          <p:cNvGrpSpPr/>
          <p:nvPr/>
        </p:nvGrpSpPr>
        <p:grpSpPr>
          <a:xfrm>
            <a:off x="2531507" y="800088"/>
            <a:ext cx="3770514" cy="2702649"/>
            <a:chOff x="2523825" y="1354400"/>
            <a:chExt cx="4476450" cy="3155825"/>
          </a:xfrm>
        </p:grpSpPr>
        <p:sp>
          <p:nvSpPr>
            <p:cNvPr id="432" name="Google Shape;432;p18"/>
            <p:cNvSpPr/>
            <p:nvPr/>
          </p:nvSpPr>
          <p:spPr>
            <a:xfrm>
              <a:off x="5135725" y="2136600"/>
              <a:ext cx="424400" cy="668250"/>
            </a:xfrm>
            <a:custGeom>
              <a:rect b="b" l="l" r="r" t="t"/>
              <a:pathLst>
                <a:path extrusionOk="0" h="26730" w="16976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5908450" y="1686925"/>
              <a:ext cx="424400" cy="544725"/>
            </a:xfrm>
            <a:custGeom>
              <a:rect b="b" l="l" r="r" t="t"/>
              <a:pathLst>
                <a:path extrusionOk="0" h="21789" w="16976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5649575" y="1566175"/>
              <a:ext cx="265250" cy="530875"/>
            </a:xfrm>
            <a:custGeom>
              <a:rect b="b" l="l" r="r" t="t"/>
              <a:pathLst>
                <a:path extrusionOk="0" h="21235" w="1061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5423925" y="1354400"/>
              <a:ext cx="266825" cy="266825"/>
            </a:xfrm>
            <a:custGeom>
              <a:rect b="b" l="l" r="r" t="t"/>
              <a:pathLst>
                <a:path extrusionOk="0" h="10673" w="10673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5454000" y="1392975"/>
              <a:ext cx="206675" cy="188875"/>
            </a:xfrm>
            <a:custGeom>
              <a:rect b="b" l="l" r="r" t="t"/>
              <a:pathLst>
                <a:path extrusionOk="0" h="7555" w="8267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8"/>
            <p:cNvSpPr/>
            <p:nvPr/>
          </p:nvSpPr>
          <p:spPr>
            <a:xfrm>
              <a:off x="2750250" y="4349475"/>
              <a:ext cx="4052875" cy="160750"/>
            </a:xfrm>
            <a:custGeom>
              <a:rect b="b" l="l" r="r" t="t"/>
              <a:pathLst>
                <a:path extrusionOk="0" h="6430" w="162115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8"/>
            <p:cNvSpPr/>
            <p:nvPr/>
          </p:nvSpPr>
          <p:spPr>
            <a:xfrm>
              <a:off x="2523825" y="3132600"/>
              <a:ext cx="443400" cy="216175"/>
            </a:xfrm>
            <a:custGeom>
              <a:rect b="b" l="l" r="r" t="t"/>
              <a:pathLst>
                <a:path extrusionOk="0" h="8647" w="17736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2632300" y="3202275"/>
              <a:ext cx="124325" cy="24575"/>
            </a:xfrm>
            <a:custGeom>
              <a:rect b="b" l="l" r="r" t="t"/>
              <a:pathLst>
                <a:path extrusionOk="0" h="983" w="497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8"/>
            <p:cNvSpPr/>
            <p:nvPr/>
          </p:nvSpPr>
          <p:spPr>
            <a:xfrm>
              <a:off x="2788275" y="3202275"/>
              <a:ext cx="68900" cy="24575"/>
            </a:xfrm>
            <a:custGeom>
              <a:rect b="b" l="l" r="r" t="t"/>
              <a:pathLst>
                <a:path extrusionOk="0" h="983" w="2756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2703550" y="3253725"/>
              <a:ext cx="153625" cy="25375"/>
            </a:xfrm>
            <a:custGeom>
              <a:rect b="b" l="l" r="r" t="t"/>
              <a:pathLst>
                <a:path extrusionOk="0" h="1015" w="6145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8"/>
            <p:cNvSpPr/>
            <p:nvPr/>
          </p:nvSpPr>
          <p:spPr>
            <a:xfrm>
              <a:off x="5697075" y="2062200"/>
              <a:ext cx="443375" cy="215375"/>
            </a:xfrm>
            <a:custGeom>
              <a:rect b="b" l="l" r="r" t="t"/>
              <a:pathLst>
                <a:path extrusionOk="0" h="8615" w="17735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5754075" y="2127100"/>
              <a:ext cx="99775" cy="25375"/>
            </a:xfrm>
            <a:custGeom>
              <a:rect b="b" l="l" r="r" t="t"/>
              <a:pathLst>
                <a:path extrusionOk="0" h="1015" w="3991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5879175" y="2127100"/>
              <a:ext cx="63350" cy="25375"/>
            </a:xfrm>
            <a:custGeom>
              <a:rect b="b" l="l" r="r" t="t"/>
              <a:pathLst>
                <a:path extrusionOk="0" h="1015" w="253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6028800" y="2127100"/>
              <a:ext cx="53875" cy="25375"/>
            </a:xfrm>
            <a:custGeom>
              <a:rect b="b" l="l" r="r" t="t"/>
              <a:pathLst>
                <a:path extrusionOk="0" h="1015" w="215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5879175" y="2186500"/>
              <a:ext cx="136200" cy="25350"/>
            </a:xfrm>
            <a:custGeom>
              <a:rect b="b" l="l" r="r" t="t"/>
              <a:pathLst>
                <a:path extrusionOk="0" h="1014" w="5448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3475475" y="2363050"/>
              <a:ext cx="443400" cy="215375"/>
            </a:xfrm>
            <a:custGeom>
              <a:rect b="b" l="l" r="r" t="t"/>
              <a:pathLst>
                <a:path extrusionOk="0" h="8615" w="17736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3568125" y="2419250"/>
              <a:ext cx="64150" cy="25375"/>
            </a:xfrm>
            <a:custGeom>
              <a:rect b="b" l="l" r="r" t="t"/>
              <a:pathLst>
                <a:path extrusionOk="0" h="1015" w="2566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3671050" y="2419250"/>
              <a:ext cx="45925" cy="25375"/>
            </a:xfrm>
            <a:custGeom>
              <a:rect b="b" l="l" r="r" t="t"/>
              <a:pathLst>
                <a:path extrusionOk="0" h="1015" w="1837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3663125" y="2476250"/>
              <a:ext cx="119575" cy="25375"/>
            </a:xfrm>
            <a:custGeom>
              <a:rect b="b" l="l" r="r" t="t"/>
              <a:pathLst>
                <a:path extrusionOk="0" h="1015" w="47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3815925" y="2476250"/>
              <a:ext cx="52275" cy="25375"/>
            </a:xfrm>
            <a:custGeom>
              <a:rect b="b" l="l" r="r" t="t"/>
              <a:pathLst>
                <a:path extrusionOk="0" h="1015" w="2091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5309925" y="2437475"/>
              <a:ext cx="1383150" cy="1963475"/>
            </a:xfrm>
            <a:custGeom>
              <a:rect b="b" l="l" r="r" t="t"/>
              <a:pathLst>
                <a:path extrusionOk="0" h="78539" w="55326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5408875" y="2618775"/>
              <a:ext cx="1170200" cy="1618300"/>
            </a:xfrm>
            <a:custGeom>
              <a:rect b="b" l="l" r="r" t="t"/>
              <a:pathLst>
                <a:path extrusionOk="0" h="64732" w="46808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5484100" y="2655975"/>
              <a:ext cx="1052225" cy="1524900"/>
            </a:xfrm>
            <a:custGeom>
              <a:rect b="b" l="l" r="r" t="t"/>
              <a:pathLst>
                <a:path extrusionOk="0" h="60996" w="42089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5488050" y="3919575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5488050" y="3667000"/>
              <a:ext cx="1043525" cy="7950"/>
            </a:xfrm>
            <a:custGeom>
              <a:rect b="b" l="l" r="r" t="t"/>
              <a:pathLst>
                <a:path extrusionOk="0" h="318" w="41741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5488050" y="3413650"/>
              <a:ext cx="1043525" cy="8750"/>
            </a:xfrm>
            <a:custGeom>
              <a:rect b="b" l="l" r="r" t="t"/>
              <a:pathLst>
                <a:path extrusionOk="0" h="350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5488050" y="3161100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5488050" y="2908550"/>
              <a:ext cx="1043525" cy="7925"/>
            </a:xfrm>
            <a:custGeom>
              <a:rect b="b" l="l" r="r" t="t"/>
              <a:pathLst>
                <a:path extrusionOk="0" h="317" w="41741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635340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617922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6005850" y="2659950"/>
              <a:ext cx="8725" cy="1516950"/>
            </a:xfrm>
            <a:custGeom>
              <a:rect b="b" l="l" r="r" t="t"/>
              <a:pathLst>
                <a:path extrusionOk="0" h="60678" w="349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583165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565747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5665400" y="3611600"/>
              <a:ext cx="104525" cy="212200"/>
            </a:xfrm>
            <a:custGeom>
              <a:rect b="b" l="l" r="r" t="t"/>
              <a:pathLst>
                <a:path extrusionOk="0" h="8488" w="4181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5814250" y="3442950"/>
              <a:ext cx="104525" cy="380850"/>
            </a:xfrm>
            <a:custGeom>
              <a:rect b="b" l="l" r="r" t="t"/>
              <a:pathLst>
                <a:path extrusionOk="0" h="15234" w="4181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5962300" y="3735900"/>
              <a:ext cx="104525" cy="87900"/>
            </a:xfrm>
            <a:custGeom>
              <a:rect b="b" l="l" r="r" t="t"/>
              <a:pathLst>
                <a:path extrusionOk="0" h="3516" w="4181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6110350" y="3544300"/>
              <a:ext cx="104525" cy="279500"/>
            </a:xfrm>
            <a:custGeom>
              <a:rect b="b" l="l" r="r" t="t"/>
              <a:pathLst>
                <a:path extrusionOk="0" h="11180" w="4181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6259200" y="3648800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6089775" y="3891850"/>
              <a:ext cx="138575" cy="24575"/>
            </a:xfrm>
            <a:custGeom>
              <a:rect b="b" l="l" r="r" t="t"/>
              <a:pathLst>
                <a:path extrusionOk="0" h="983" w="554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6324125" y="3891850"/>
              <a:ext cx="53050" cy="24575"/>
            </a:xfrm>
            <a:custGeom>
              <a:rect b="b" l="l" r="r" t="t"/>
              <a:pathLst>
                <a:path extrusionOk="0" h="983" w="2122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6146775" y="3936200"/>
              <a:ext cx="60200" cy="25350"/>
            </a:xfrm>
            <a:custGeom>
              <a:rect b="b" l="l" r="r" t="t"/>
              <a:pathLst>
                <a:path extrusionOk="0" h="1014" w="2408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6243350" y="3936200"/>
              <a:ext cx="106125" cy="25350"/>
            </a:xfrm>
            <a:custGeom>
              <a:rect b="b" l="l" r="r" t="t"/>
              <a:pathLst>
                <a:path extrusionOk="0" h="1014" w="4245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6271850" y="3225225"/>
              <a:ext cx="137800" cy="25375"/>
            </a:xfrm>
            <a:custGeom>
              <a:rect b="b" l="l" r="r" t="t"/>
              <a:pathLst>
                <a:path extrusionOk="0" h="1015" w="5512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6328075" y="3270350"/>
              <a:ext cx="60975" cy="25375"/>
            </a:xfrm>
            <a:custGeom>
              <a:rect b="b" l="l" r="r" t="t"/>
              <a:pathLst>
                <a:path extrusionOk="0" h="1015" w="243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5649575" y="3891850"/>
              <a:ext cx="113225" cy="24575"/>
            </a:xfrm>
            <a:custGeom>
              <a:rect b="b" l="l" r="r" t="t"/>
              <a:pathLst>
                <a:path extrusionOk="0" h="983" w="452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5794450" y="3891850"/>
              <a:ext cx="58625" cy="24575"/>
            </a:xfrm>
            <a:custGeom>
              <a:rect b="b" l="l" r="r" t="t"/>
              <a:pathLst>
                <a:path extrusionOk="0" h="983" w="2345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5746150" y="3936200"/>
              <a:ext cx="121950" cy="25350"/>
            </a:xfrm>
            <a:custGeom>
              <a:rect b="b" l="l" r="r" t="t"/>
              <a:pathLst>
                <a:path extrusionOk="0" h="1014" w="4878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5552175" y="2762075"/>
              <a:ext cx="113250" cy="24575"/>
            </a:xfrm>
            <a:custGeom>
              <a:rect b="b" l="l" r="r" t="t"/>
              <a:pathLst>
                <a:path extrusionOk="0" h="983" w="453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5697075" y="276207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5647975" y="2806400"/>
              <a:ext cx="122750" cy="25375"/>
            </a:xfrm>
            <a:custGeom>
              <a:rect b="b" l="l" r="r" t="t"/>
              <a:pathLst>
                <a:path extrusionOk="0" h="1015" w="491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5753275" y="2773150"/>
              <a:ext cx="547125" cy="547100"/>
            </a:xfrm>
            <a:custGeom>
              <a:rect b="b" l="l" r="r" t="t"/>
              <a:pathLst>
                <a:path extrusionOk="0" h="21884" w="21885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6012975" y="2804200"/>
              <a:ext cx="202700" cy="448775"/>
            </a:xfrm>
            <a:custGeom>
              <a:rect b="b" l="l" r="r" t="t"/>
              <a:pathLst>
                <a:path extrusionOk="0" h="17951" w="8108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5752500" y="3033625"/>
              <a:ext cx="287400" cy="38025"/>
            </a:xfrm>
            <a:custGeom>
              <a:rect b="b" l="l" r="r" t="t"/>
              <a:pathLst>
                <a:path extrusionOk="0" h="1521" w="11496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5476175" y="4097700"/>
              <a:ext cx="1068075" cy="25375"/>
            </a:xfrm>
            <a:custGeom>
              <a:rect b="b" l="l" r="r" t="t"/>
              <a:pathLst>
                <a:path extrusionOk="0" h="1015" w="42723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6432575" y="2697950"/>
              <a:ext cx="70500" cy="69700"/>
            </a:xfrm>
            <a:custGeom>
              <a:rect b="b" l="l" r="r" t="t"/>
              <a:pathLst>
                <a:path extrusionOk="0" h="2788" w="282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5565650" y="3215725"/>
              <a:ext cx="68100" cy="68125"/>
            </a:xfrm>
            <a:custGeom>
              <a:rect b="b" l="l" r="r" t="t"/>
              <a:pathLst>
                <a:path extrusionOk="0" h="2725" w="2724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6265525" y="3410500"/>
              <a:ext cx="182125" cy="75225"/>
            </a:xfrm>
            <a:custGeom>
              <a:rect b="b" l="l" r="r" t="t"/>
              <a:pathLst>
                <a:path extrusionOk="0" h="3009" w="7285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5517350" y="4004275"/>
              <a:ext cx="148875" cy="74450"/>
            </a:xfrm>
            <a:custGeom>
              <a:rect b="b" l="l" r="r" t="t"/>
              <a:pathLst>
                <a:path extrusionOk="0" h="2978" w="5955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5697850" y="4004275"/>
              <a:ext cx="87125" cy="74450"/>
            </a:xfrm>
            <a:custGeom>
              <a:rect b="b" l="l" r="r" t="t"/>
              <a:pathLst>
                <a:path extrusionOk="0" h="2978" w="3485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6430200" y="4004275"/>
              <a:ext cx="57825" cy="57050"/>
            </a:xfrm>
            <a:custGeom>
              <a:rect b="b" l="l" r="r" t="t"/>
              <a:pathLst>
                <a:path extrusionOk="0" h="2282" w="2313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3492900" y="3838025"/>
              <a:ext cx="2062475" cy="228050"/>
            </a:xfrm>
            <a:custGeom>
              <a:rect b="b" l="l" r="r" t="t"/>
              <a:pathLst>
                <a:path extrusionOk="0" h="9122" w="82499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3492900" y="2784250"/>
              <a:ext cx="2061675" cy="1053800"/>
            </a:xfrm>
            <a:custGeom>
              <a:rect b="b" l="l" r="r" t="t"/>
              <a:pathLst>
                <a:path extrusionOk="0" h="42152" w="82467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4313125" y="4066050"/>
              <a:ext cx="437850" cy="106900"/>
            </a:xfrm>
            <a:custGeom>
              <a:rect b="b" l="l" r="r" t="t"/>
              <a:pathLst>
                <a:path extrusionOk="0" h="4276" w="17514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103325" y="4066050"/>
              <a:ext cx="841625" cy="291375"/>
            </a:xfrm>
            <a:custGeom>
              <a:rect b="b" l="l" r="r" t="t"/>
              <a:pathLst>
                <a:path extrusionOk="0" h="11655" w="33665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4098575" y="4344725"/>
              <a:ext cx="850325" cy="71275"/>
            </a:xfrm>
            <a:custGeom>
              <a:rect b="b" l="l" r="r" t="t"/>
              <a:pathLst>
                <a:path extrusionOk="0" h="2851" w="34013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2780350" y="3284150"/>
              <a:ext cx="666650" cy="397925"/>
            </a:xfrm>
            <a:custGeom>
              <a:rect b="b" l="l" r="r" t="t"/>
              <a:pathLst>
                <a:path extrusionOk="0" h="15917" w="26666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2823100" y="3373275"/>
              <a:ext cx="950100" cy="969100"/>
            </a:xfrm>
            <a:custGeom>
              <a:rect b="b" l="l" r="r" t="t"/>
              <a:pathLst>
                <a:path extrusionOk="0" h="38764" w="38004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3149300" y="4032775"/>
              <a:ext cx="674575" cy="414925"/>
            </a:xfrm>
            <a:custGeom>
              <a:rect b="b" l="l" r="r" t="t"/>
              <a:pathLst>
                <a:path extrusionOk="0" h="16597" w="26983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3043200" y="3436475"/>
              <a:ext cx="129075" cy="73150"/>
            </a:xfrm>
            <a:custGeom>
              <a:rect b="b" l="l" r="r" t="t"/>
              <a:pathLst>
                <a:path extrusionOk="0" h="2926" w="5163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3424825" y="4200850"/>
              <a:ext cx="148075" cy="97975"/>
            </a:xfrm>
            <a:custGeom>
              <a:rect b="b" l="l" r="r" t="t"/>
              <a:pathLst>
                <a:path extrusionOk="0" h="3919" w="5923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3085150" y="3823775"/>
              <a:ext cx="149675" cy="126700"/>
            </a:xfrm>
            <a:custGeom>
              <a:rect b="b" l="l" r="r" t="t"/>
              <a:pathLst>
                <a:path extrusionOk="0" h="5068" w="5987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3259350" y="3683625"/>
              <a:ext cx="58600" cy="311975"/>
            </a:xfrm>
            <a:custGeom>
              <a:rect b="b" l="l" r="r" t="t"/>
              <a:pathLst>
                <a:path extrusionOk="0" h="12479" w="2344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3342475" y="3728775"/>
              <a:ext cx="149650" cy="126700"/>
            </a:xfrm>
            <a:custGeom>
              <a:rect b="b" l="l" r="r" t="t"/>
              <a:pathLst>
                <a:path extrusionOk="0" h="5068" w="5986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3644925" y="3248200"/>
              <a:ext cx="1771100" cy="341250"/>
            </a:xfrm>
            <a:custGeom>
              <a:rect b="b" l="l" r="r" t="t"/>
              <a:pathLst>
                <a:path extrusionOk="0" h="13650" w="70844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4161125" y="32038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4571225" y="3445325"/>
              <a:ext cx="75250" cy="76025"/>
            </a:xfrm>
            <a:custGeom>
              <a:rect b="b" l="l" r="r" t="t"/>
              <a:pathLst>
                <a:path extrusionOk="0" h="3041" w="301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5119100" y="344532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5355050" y="330597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5377200" y="33281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3592650" y="3524500"/>
              <a:ext cx="104550" cy="105325"/>
            </a:xfrm>
            <a:custGeom>
              <a:rect b="b" l="l" r="r" t="t"/>
              <a:pathLst>
                <a:path extrusionOk="0" h="4213" w="4182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3614825" y="3546675"/>
              <a:ext cx="61000" cy="60975"/>
            </a:xfrm>
            <a:custGeom>
              <a:rect b="b" l="l" r="r" t="t"/>
              <a:pathLst>
                <a:path extrusionOk="0" h="2439" w="244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4880000" y="2948925"/>
              <a:ext cx="173425" cy="24550"/>
            </a:xfrm>
            <a:custGeom>
              <a:rect b="b" l="l" r="r" t="t"/>
              <a:pathLst>
                <a:path extrusionOk="0" h="982" w="6937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5108025" y="2948925"/>
              <a:ext cx="81575" cy="24550"/>
            </a:xfrm>
            <a:custGeom>
              <a:rect b="b" l="l" r="r" t="t"/>
              <a:pathLst>
                <a:path extrusionOk="0" h="982" w="3263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5300425" y="2948925"/>
              <a:ext cx="58600" cy="24550"/>
            </a:xfrm>
            <a:custGeom>
              <a:rect b="b" l="l" r="r" t="t"/>
              <a:pathLst>
                <a:path extrusionOk="0" h="982" w="2344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5127025" y="3021750"/>
              <a:ext cx="197950" cy="25375"/>
            </a:xfrm>
            <a:custGeom>
              <a:rect b="b" l="l" r="r" t="t"/>
              <a:pathLst>
                <a:path extrusionOk="0" h="1015" w="791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3979025" y="3617125"/>
              <a:ext cx="119575" cy="24575"/>
            </a:xfrm>
            <a:custGeom>
              <a:rect b="b" l="l" r="r" t="t"/>
              <a:pathLst>
                <a:path extrusionOk="0" h="983" w="47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4148450" y="3617125"/>
              <a:ext cx="50700" cy="24575"/>
            </a:xfrm>
            <a:custGeom>
              <a:rect b="b" l="l" r="r" t="t"/>
              <a:pathLst>
                <a:path extrusionOk="0" h="983" w="202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4750175" y="3617125"/>
              <a:ext cx="136975" cy="24575"/>
            </a:xfrm>
            <a:custGeom>
              <a:rect b="b" l="l" r="r" t="t"/>
              <a:pathLst>
                <a:path extrusionOk="0" h="983" w="5479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4933850" y="361712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5163450" y="3617125"/>
              <a:ext cx="73650" cy="24575"/>
            </a:xfrm>
            <a:custGeom>
              <a:rect b="b" l="l" r="r" t="t"/>
              <a:pathLst>
                <a:path extrusionOk="0" h="983" w="2946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3676575" y="2937825"/>
              <a:ext cx="139375" cy="25375"/>
            </a:xfrm>
            <a:custGeom>
              <a:rect b="b" l="l" r="r" t="t"/>
              <a:pathLst>
                <a:path extrusionOk="0" h="1015" w="557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3852350" y="2937825"/>
              <a:ext cx="68100" cy="25375"/>
            </a:xfrm>
            <a:custGeom>
              <a:rect b="b" l="l" r="r" t="t"/>
              <a:pathLst>
                <a:path extrusionOk="0" h="1015" w="272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8"/>
            <p:cNvSpPr/>
            <p:nvPr/>
          </p:nvSpPr>
          <p:spPr>
            <a:xfrm>
              <a:off x="2966400" y="2846400"/>
              <a:ext cx="266050" cy="531650"/>
            </a:xfrm>
            <a:custGeom>
              <a:rect b="b" l="l" r="r" t="t"/>
              <a:pathLst>
                <a:path extrusionOk="0" h="21266" w="10642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2741550" y="2634600"/>
              <a:ext cx="266850" cy="266850"/>
            </a:xfrm>
            <a:custGeom>
              <a:rect b="b" l="l" r="r" t="t"/>
              <a:pathLst>
                <a:path extrusionOk="0" h="10674" w="10674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2770850" y="2673800"/>
              <a:ext cx="207450" cy="188450"/>
            </a:xfrm>
            <a:custGeom>
              <a:rect b="b" l="l" r="r" t="t"/>
              <a:pathLst>
                <a:path extrusionOk="0" h="7538" w="8298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3700325" y="2547525"/>
              <a:ext cx="8750" cy="292150"/>
            </a:xfrm>
            <a:custGeom>
              <a:rect b="b" l="l" r="r" t="t"/>
              <a:pathLst>
                <a:path extrusionOk="0" h="11686" w="35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2598250" y="3306775"/>
              <a:ext cx="424400" cy="669025"/>
            </a:xfrm>
            <a:custGeom>
              <a:rect b="b" l="l" r="r" t="t"/>
              <a:pathLst>
                <a:path extrusionOk="0" h="26761" w="16976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5914000" y="2241900"/>
              <a:ext cx="8725" cy="249425"/>
            </a:xfrm>
            <a:custGeom>
              <a:rect b="b" l="l" r="r" t="t"/>
              <a:pathLst>
                <a:path extrusionOk="0" h="9977" w="34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4192800" y="2458050"/>
              <a:ext cx="240700" cy="240700"/>
            </a:xfrm>
            <a:custGeom>
              <a:rect b="b" l="l" r="r" t="t"/>
              <a:pathLst>
                <a:path extrusionOk="0" h="9628" w="9628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4135000" y="1664750"/>
              <a:ext cx="438625" cy="438625"/>
            </a:xfrm>
            <a:custGeom>
              <a:rect b="b" l="l" r="r" t="t"/>
              <a:pathLst>
                <a:path extrusionOk="0" h="17545" w="17545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3285475" y="2764450"/>
              <a:ext cx="172625" cy="172625"/>
            </a:xfrm>
            <a:custGeom>
              <a:rect b="b" l="l" r="r" t="t"/>
              <a:pathLst>
                <a:path extrusionOk="0" h="6905" w="6905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5016975" y="1886425"/>
              <a:ext cx="254950" cy="254950"/>
            </a:xfrm>
            <a:custGeom>
              <a:rect b="b" l="l" r="r" t="t"/>
              <a:pathLst>
                <a:path extrusionOk="0" h="10198" w="10198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6183975" y="1449400"/>
              <a:ext cx="254975" cy="254950"/>
            </a:xfrm>
            <a:custGeom>
              <a:rect b="b" l="l" r="r" t="t"/>
              <a:pathLst>
                <a:path extrusionOk="0" h="10198" w="10199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6605975" y="3315475"/>
              <a:ext cx="394300" cy="394325"/>
            </a:xfrm>
            <a:custGeom>
              <a:rect b="b" l="l" r="r" t="t"/>
              <a:pathLst>
                <a:path extrusionOk="0" h="15773" w="15772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6647150" y="2157200"/>
              <a:ext cx="178150" cy="178150"/>
            </a:xfrm>
            <a:custGeom>
              <a:rect b="b" l="l" r="r" t="t"/>
              <a:pathLst>
                <a:path extrusionOk="0" h="7126" w="7126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4713750" y="2228450"/>
              <a:ext cx="91850" cy="91075"/>
            </a:xfrm>
            <a:custGeom>
              <a:rect b="b" l="l" r="r" t="t"/>
              <a:pathLst>
                <a:path extrusionOk="0" h="3643" w="3674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3606900" y="2093075"/>
              <a:ext cx="152850" cy="153600"/>
            </a:xfrm>
            <a:custGeom>
              <a:rect b="b" l="l" r="r" t="t"/>
              <a:pathLst>
                <a:path extrusionOk="0" h="6144" w="6114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4774700" y="1416150"/>
              <a:ext cx="152825" cy="152825"/>
            </a:xfrm>
            <a:custGeom>
              <a:rect b="b" l="l" r="r" t="t"/>
              <a:pathLst>
                <a:path extrusionOk="0" h="6113" w="6113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2681375" y="4073950"/>
              <a:ext cx="197975" cy="197175"/>
            </a:xfrm>
            <a:custGeom>
              <a:rect b="b" l="l" r="r" t="t"/>
              <a:pathLst>
                <a:path extrusionOk="0" h="7887" w="7919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" name="Google Shape;541;p18"/>
          <p:cNvSpPr txBox="1"/>
          <p:nvPr/>
        </p:nvSpPr>
        <p:spPr>
          <a:xfrm>
            <a:off x="574700" y="3673675"/>
            <a:ext cx="7906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Solution Overview</a:t>
            </a:r>
            <a:endParaRPr sz="32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9"/>
          <p:cNvSpPr txBox="1"/>
          <p:nvPr/>
        </p:nvSpPr>
        <p:spPr>
          <a:xfrm>
            <a:off x="2808050" y="160888"/>
            <a:ext cx="39618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Fira Sans Medium"/>
                <a:ea typeface="Fira Sans Medium"/>
                <a:cs typeface="Fira Sans Medium"/>
                <a:sym typeface="Fira Sans Medium"/>
              </a:rPr>
              <a:t>Solution Overview</a:t>
            </a:r>
            <a:endParaRPr sz="3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547" name="Google Shape;547;p19"/>
          <p:cNvGrpSpPr/>
          <p:nvPr/>
        </p:nvGrpSpPr>
        <p:grpSpPr>
          <a:xfrm>
            <a:off x="1566345" y="1009374"/>
            <a:ext cx="6180409" cy="4016571"/>
            <a:chOff x="1844525" y="1972125"/>
            <a:chExt cx="3907200" cy="2533475"/>
          </a:xfrm>
        </p:grpSpPr>
        <p:sp>
          <p:nvSpPr>
            <p:cNvPr id="548" name="Google Shape;548;p19"/>
            <p:cNvSpPr/>
            <p:nvPr/>
          </p:nvSpPr>
          <p:spPr>
            <a:xfrm>
              <a:off x="2723350" y="2481000"/>
              <a:ext cx="2155100" cy="1295300"/>
            </a:xfrm>
            <a:custGeom>
              <a:rect b="b" l="l" r="r" t="t"/>
              <a:pathLst>
                <a:path extrusionOk="0" h="51812" w="86204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2644950" y="3776275"/>
              <a:ext cx="2311875" cy="152025"/>
            </a:xfrm>
            <a:custGeom>
              <a:rect b="b" l="l" r="r" t="t"/>
              <a:pathLst>
                <a:path extrusionOk="0" h="6081" w="92475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3610075" y="2984950"/>
              <a:ext cx="399050" cy="261675"/>
            </a:xfrm>
            <a:custGeom>
              <a:rect b="b" l="l" r="r" t="t"/>
              <a:pathLst>
                <a:path extrusionOk="0" h="10467" w="15962">
                  <a:moveTo>
                    <a:pt x="14715" y="0"/>
                  </a:moveTo>
                  <a:cubicBezTo>
                    <a:pt x="14426" y="0"/>
                    <a:pt x="14141" y="111"/>
                    <a:pt x="13935" y="333"/>
                  </a:cubicBezTo>
                  <a:lnTo>
                    <a:pt x="6493" y="7775"/>
                  </a:lnTo>
                  <a:lnTo>
                    <a:pt x="2027" y="3310"/>
                  </a:lnTo>
                  <a:cubicBezTo>
                    <a:pt x="1806" y="3088"/>
                    <a:pt x="1521" y="2977"/>
                    <a:pt x="1236" y="2977"/>
                  </a:cubicBezTo>
                  <a:cubicBezTo>
                    <a:pt x="951" y="2977"/>
                    <a:pt x="666" y="3088"/>
                    <a:pt x="444" y="3310"/>
                  </a:cubicBezTo>
                  <a:cubicBezTo>
                    <a:pt x="1" y="3753"/>
                    <a:pt x="1" y="4481"/>
                    <a:pt x="444" y="4893"/>
                  </a:cubicBezTo>
                  <a:lnTo>
                    <a:pt x="5669" y="10150"/>
                  </a:lnTo>
                  <a:cubicBezTo>
                    <a:pt x="5891" y="10372"/>
                    <a:pt x="6176" y="10467"/>
                    <a:pt x="6493" y="10467"/>
                  </a:cubicBezTo>
                  <a:cubicBezTo>
                    <a:pt x="6778" y="10467"/>
                    <a:pt x="7063" y="10372"/>
                    <a:pt x="7284" y="10150"/>
                  </a:cubicBezTo>
                  <a:lnTo>
                    <a:pt x="15518" y="1916"/>
                  </a:lnTo>
                  <a:cubicBezTo>
                    <a:pt x="15962" y="1473"/>
                    <a:pt x="15962" y="776"/>
                    <a:pt x="15518" y="333"/>
                  </a:cubicBezTo>
                  <a:cubicBezTo>
                    <a:pt x="15297" y="111"/>
                    <a:pt x="15004" y="0"/>
                    <a:pt x="147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5047850" y="1972375"/>
              <a:ext cx="703875" cy="652100"/>
            </a:xfrm>
            <a:custGeom>
              <a:rect b="b" l="l" r="r" t="t"/>
              <a:pathLst>
                <a:path extrusionOk="0" h="26084" w="28155">
                  <a:moveTo>
                    <a:pt x="14012" y="0"/>
                  </a:moveTo>
                  <a:cubicBezTo>
                    <a:pt x="7813" y="0"/>
                    <a:pt x="2336" y="4461"/>
                    <a:pt x="1236" y="10782"/>
                  </a:cubicBezTo>
                  <a:cubicBezTo>
                    <a:pt x="1" y="17876"/>
                    <a:pt x="4719" y="24621"/>
                    <a:pt x="11813" y="25888"/>
                  </a:cubicBezTo>
                  <a:cubicBezTo>
                    <a:pt x="12570" y="26020"/>
                    <a:pt x="13322" y="26083"/>
                    <a:pt x="14065" y="26083"/>
                  </a:cubicBezTo>
                  <a:cubicBezTo>
                    <a:pt x="20289" y="26083"/>
                    <a:pt x="25816" y="21616"/>
                    <a:pt x="26919" y="15279"/>
                  </a:cubicBezTo>
                  <a:cubicBezTo>
                    <a:pt x="28154" y="8185"/>
                    <a:pt x="23404" y="1440"/>
                    <a:pt x="16310" y="205"/>
                  </a:cubicBezTo>
                  <a:cubicBezTo>
                    <a:pt x="15538" y="67"/>
                    <a:pt x="14770" y="0"/>
                    <a:pt x="1401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5317050" y="2171450"/>
              <a:ext cx="165475" cy="279500"/>
            </a:xfrm>
            <a:custGeom>
              <a:rect b="b" l="l" r="r" t="t"/>
              <a:pathLst>
                <a:path extrusionOk="0" h="11180" w="6619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5320200" y="2209450"/>
              <a:ext cx="159175" cy="19025"/>
            </a:xfrm>
            <a:custGeom>
              <a:rect b="b" l="l" r="r" t="t"/>
              <a:pathLst>
                <a:path extrusionOk="0" h="761" w="6367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5320200" y="2380450"/>
              <a:ext cx="159175" cy="19050"/>
            </a:xfrm>
            <a:custGeom>
              <a:rect b="b" l="l" r="r" t="t"/>
              <a:pathLst>
                <a:path extrusionOk="0" h="762" w="6367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5389875" y="2405800"/>
              <a:ext cx="19025" cy="19025"/>
            </a:xfrm>
            <a:custGeom>
              <a:rect b="b" l="l" r="r" t="t"/>
              <a:pathLst>
                <a:path extrusionOk="0" h="761" w="761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047850" y="2912925"/>
              <a:ext cx="703875" cy="652100"/>
            </a:xfrm>
            <a:custGeom>
              <a:rect b="b" l="l" r="r" t="t"/>
              <a:pathLst>
                <a:path extrusionOk="0" h="26084" w="28155">
                  <a:moveTo>
                    <a:pt x="14012" y="1"/>
                  </a:moveTo>
                  <a:cubicBezTo>
                    <a:pt x="7813" y="1"/>
                    <a:pt x="2336" y="4461"/>
                    <a:pt x="1236" y="10783"/>
                  </a:cubicBezTo>
                  <a:cubicBezTo>
                    <a:pt x="1" y="17876"/>
                    <a:pt x="4719" y="24654"/>
                    <a:pt x="11813" y="25889"/>
                  </a:cubicBezTo>
                  <a:cubicBezTo>
                    <a:pt x="12570" y="26020"/>
                    <a:pt x="13322" y="26084"/>
                    <a:pt x="14065" y="26084"/>
                  </a:cubicBezTo>
                  <a:cubicBezTo>
                    <a:pt x="20289" y="26084"/>
                    <a:pt x="25816" y="21617"/>
                    <a:pt x="26919" y="15280"/>
                  </a:cubicBezTo>
                  <a:cubicBezTo>
                    <a:pt x="28154" y="8186"/>
                    <a:pt x="23404" y="1440"/>
                    <a:pt x="16310" y="205"/>
                  </a:cubicBezTo>
                  <a:cubicBezTo>
                    <a:pt x="15538" y="67"/>
                    <a:pt x="14770" y="1"/>
                    <a:pt x="1401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5266375" y="3118350"/>
              <a:ext cx="279500" cy="209025"/>
            </a:xfrm>
            <a:custGeom>
              <a:rect b="b" l="l" r="r" t="t"/>
              <a:pathLst>
                <a:path extrusionOk="0" h="8361" w="1118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5393050" y="3347150"/>
              <a:ext cx="19025" cy="15875"/>
            </a:xfrm>
            <a:custGeom>
              <a:rect b="b" l="l" r="r" t="t"/>
              <a:pathLst>
                <a:path extrusionOk="0" h="635" w="761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5393050" y="3327350"/>
              <a:ext cx="19025" cy="19050"/>
            </a:xfrm>
            <a:custGeom>
              <a:rect b="b" l="l" r="r" t="t"/>
              <a:pathLst>
                <a:path extrusionOk="0" h="762" w="761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5393050" y="3289350"/>
              <a:ext cx="19025" cy="19025"/>
            </a:xfrm>
            <a:custGeom>
              <a:rect b="b" l="l" r="r" t="t"/>
              <a:pathLst>
                <a:path extrusionOk="0" h="761" w="761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5393050" y="3308350"/>
              <a:ext cx="19025" cy="19025"/>
            </a:xfrm>
            <a:custGeom>
              <a:rect b="b" l="l" r="r" t="t"/>
              <a:pathLst>
                <a:path extrusionOk="0" h="761" w="761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5351075" y="3186150"/>
              <a:ext cx="105325" cy="103225"/>
            </a:xfrm>
            <a:custGeom>
              <a:rect b="b" l="l" r="r" t="t"/>
              <a:pathLst>
                <a:path extrusionOk="0" h="4129" w="4213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5047850" y="3853700"/>
              <a:ext cx="703875" cy="651900"/>
            </a:xfrm>
            <a:custGeom>
              <a:rect b="b" l="l" r="r" t="t"/>
              <a:pathLst>
                <a:path extrusionOk="0" h="26076" w="28155">
                  <a:moveTo>
                    <a:pt x="14048" y="0"/>
                  </a:moveTo>
                  <a:cubicBezTo>
                    <a:pt x="7834" y="0"/>
                    <a:pt x="2338" y="4441"/>
                    <a:pt x="1236" y="10774"/>
                  </a:cubicBezTo>
                  <a:cubicBezTo>
                    <a:pt x="1" y="17868"/>
                    <a:pt x="4719" y="24645"/>
                    <a:pt x="11813" y="25880"/>
                  </a:cubicBezTo>
                  <a:cubicBezTo>
                    <a:pt x="12570" y="26012"/>
                    <a:pt x="13322" y="26076"/>
                    <a:pt x="14065" y="26076"/>
                  </a:cubicBezTo>
                  <a:cubicBezTo>
                    <a:pt x="20289" y="26076"/>
                    <a:pt x="25816" y="21609"/>
                    <a:pt x="26919" y="15271"/>
                  </a:cubicBezTo>
                  <a:cubicBezTo>
                    <a:pt x="28154" y="8177"/>
                    <a:pt x="23404" y="1432"/>
                    <a:pt x="16310" y="197"/>
                  </a:cubicBezTo>
                  <a:cubicBezTo>
                    <a:pt x="15550" y="64"/>
                    <a:pt x="14794" y="0"/>
                    <a:pt x="1404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5351875" y="4160150"/>
              <a:ext cx="155200" cy="154525"/>
            </a:xfrm>
            <a:custGeom>
              <a:rect b="b" l="l" r="r" t="t"/>
              <a:pathLst>
                <a:path extrusionOk="0" h="6181" w="6208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5287750" y="4066425"/>
              <a:ext cx="159950" cy="154825"/>
            </a:xfrm>
            <a:custGeom>
              <a:rect b="b" l="l" r="r" t="t"/>
              <a:pathLst>
                <a:path extrusionOk="0" h="6193" w="6398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1844525" y="1972125"/>
              <a:ext cx="714950" cy="652025"/>
            </a:xfrm>
            <a:custGeom>
              <a:rect b="b" l="l" r="r" t="t"/>
              <a:pathLst>
                <a:path extrusionOk="0" h="26081" w="28598">
                  <a:moveTo>
                    <a:pt x="14299" y="1"/>
                  </a:moveTo>
                  <a:cubicBezTo>
                    <a:pt x="10958" y="1"/>
                    <a:pt x="7617" y="1275"/>
                    <a:pt x="5068" y="3825"/>
                  </a:cubicBezTo>
                  <a:cubicBezTo>
                    <a:pt x="1" y="8923"/>
                    <a:pt x="1" y="17157"/>
                    <a:pt x="5068" y="22256"/>
                  </a:cubicBezTo>
                  <a:cubicBezTo>
                    <a:pt x="7617" y="24805"/>
                    <a:pt x="10958" y="26080"/>
                    <a:pt x="14299" y="26080"/>
                  </a:cubicBezTo>
                  <a:cubicBezTo>
                    <a:pt x="17640" y="26080"/>
                    <a:pt x="20981" y="24805"/>
                    <a:pt x="23531" y="22256"/>
                  </a:cubicBezTo>
                  <a:cubicBezTo>
                    <a:pt x="28598" y="17157"/>
                    <a:pt x="28598" y="8923"/>
                    <a:pt x="23531" y="3825"/>
                  </a:cubicBezTo>
                  <a:cubicBezTo>
                    <a:pt x="20981" y="1275"/>
                    <a:pt x="17640" y="1"/>
                    <a:pt x="142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2142225" y="2098600"/>
              <a:ext cx="120350" cy="101375"/>
            </a:xfrm>
            <a:custGeom>
              <a:rect b="b" l="l" r="r" t="t"/>
              <a:pathLst>
                <a:path extrusionOk="0" h="4055" w="4814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2173875" y="2241125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1141" y="760"/>
                  </a:moveTo>
                  <a:cubicBezTo>
                    <a:pt x="1331" y="760"/>
                    <a:pt x="1521" y="919"/>
                    <a:pt x="1521" y="1140"/>
                  </a:cubicBezTo>
                  <a:cubicBezTo>
                    <a:pt x="1521" y="1362"/>
                    <a:pt x="1331" y="1520"/>
                    <a:pt x="1141" y="1520"/>
                  </a:cubicBezTo>
                  <a:cubicBezTo>
                    <a:pt x="919" y="1520"/>
                    <a:pt x="761" y="1362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74"/>
                    <a:pt x="508" y="2280"/>
                    <a:pt x="1141" y="2280"/>
                  </a:cubicBezTo>
                  <a:cubicBezTo>
                    <a:pt x="1743" y="2280"/>
                    <a:pt x="2281" y="1774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1995750" y="2396300"/>
              <a:ext cx="57025" cy="57025"/>
            </a:xfrm>
            <a:custGeom>
              <a:rect b="b" l="l" r="r" t="t"/>
              <a:pathLst>
                <a:path extrusionOk="0" h="2281" w="2281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2084425" y="2396300"/>
              <a:ext cx="57025" cy="57025"/>
            </a:xfrm>
            <a:custGeom>
              <a:rect b="b" l="l" r="r" t="t"/>
              <a:pathLst>
                <a:path extrusionOk="0" h="2281" w="2281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2173875" y="239630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1141" y="760"/>
                  </a:moveTo>
                  <a:cubicBezTo>
                    <a:pt x="1331" y="760"/>
                    <a:pt x="1521" y="919"/>
                    <a:pt x="1521" y="1140"/>
                  </a:cubicBezTo>
                  <a:cubicBezTo>
                    <a:pt x="1521" y="1330"/>
                    <a:pt x="1331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43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2262550" y="2396300"/>
              <a:ext cx="57025" cy="57025"/>
            </a:xfrm>
            <a:custGeom>
              <a:rect b="b" l="l" r="r" t="t"/>
              <a:pathLst>
                <a:path extrusionOk="0" h="2281" w="2281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2351225" y="2396300"/>
              <a:ext cx="57025" cy="57025"/>
            </a:xfrm>
            <a:custGeom>
              <a:rect b="b" l="l" r="r" t="t"/>
              <a:pathLst>
                <a:path extrusionOk="0" h="2281" w="2281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1844525" y="3853275"/>
              <a:ext cx="714950" cy="652000"/>
            </a:xfrm>
            <a:custGeom>
              <a:rect b="b" l="l" r="r" t="t"/>
              <a:pathLst>
                <a:path extrusionOk="0" h="26080" w="28598">
                  <a:moveTo>
                    <a:pt x="14299" y="0"/>
                  </a:moveTo>
                  <a:cubicBezTo>
                    <a:pt x="10958" y="0"/>
                    <a:pt x="7617" y="1275"/>
                    <a:pt x="5068" y="3824"/>
                  </a:cubicBezTo>
                  <a:cubicBezTo>
                    <a:pt x="1" y="8923"/>
                    <a:pt x="1" y="17188"/>
                    <a:pt x="5068" y="22255"/>
                  </a:cubicBezTo>
                  <a:cubicBezTo>
                    <a:pt x="7617" y="24805"/>
                    <a:pt x="10958" y="26079"/>
                    <a:pt x="14299" y="26079"/>
                  </a:cubicBezTo>
                  <a:cubicBezTo>
                    <a:pt x="17640" y="26079"/>
                    <a:pt x="20981" y="24805"/>
                    <a:pt x="23531" y="22255"/>
                  </a:cubicBezTo>
                  <a:cubicBezTo>
                    <a:pt x="28598" y="17188"/>
                    <a:pt x="28598" y="8923"/>
                    <a:pt x="23531" y="3824"/>
                  </a:cubicBezTo>
                  <a:cubicBezTo>
                    <a:pt x="20981" y="1275"/>
                    <a:pt x="17640" y="0"/>
                    <a:pt x="1429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2081250" y="4037525"/>
              <a:ext cx="241500" cy="299300"/>
            </a:xfrm>
            <a:custGeom>
              <a:rect b="b" l="l" r="r" t="t"/>
              <a:pathLst>
                <a:path extrusionOk="0" h="11972" w="966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2192875" y="4042275"/>
              <a:ext cx="19025" cy="288225"/>
            </a:xfrm>
            <a:custGeom>
              <a:rect b="b" l="l" r="r" t="t"/>
              <a:pathLst>
                <a:path extrusionOk="0" h="11529" w="761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1844525" y="2912700"/>
              <a:ext cx="714950" cy="652000"/>
            </a:xfrm>
            <a:custGeom>
              <a:rect b="b" l="l" r="r" t="t"/>
              <a:pathLst>
                <a:path extrusionOk="0" h="26080" w="28598">
                  <a:moveTo>
                    <a:pt x="14299" y="0"/>
                  </a:moveTo>
                  <a:cubicBezTo>
                    <a:pt x="10958" y="0"/>
                    <a:pt x="7617" y="1275"/>
                    <a:pt x="5068" y="3824"/>
                  </a:cubicBezTo>
                  <a:cubicBezTo>
                    <a:pt x="1" y="8923"/>
                    <a:pt x="1" y="17157"/>
                    <a:pt x="5068" y="22256"/>
                  </a:cubicBezTo>
                  <a:cubicBezTo>
                    <a:pt x="7617" y="24805"/>
                    <a:pt x="10958" y="26080"/>
                    <a:pt x="14299" y="26080"/>
                  </a:cubicBezTo>
                  <a:cubicBezTo>
                    <a:pt x="17640" y="26080"/>
                    <a:pt x="20981" y="24805"/>
                    <a:pt x="23531" y="22256"/>
                  </a:cubicBezTo>
                  <a:cubicBezTo>
                    <a:pt x="28598" y="17157"/>
                    <a:pt x="28598" y="8923"/>
                    <a:pt x="23531" y="3824"/>
                  </a:cubicBezTo>
                  <a:cubicBezTo>
                    <a:pt x="20981" y="1275"/>
                    <a:pt x="17640" y="0"/>
                    <a:pt x="1429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2255425" y="3324400"/>
              <a:ext cx="77625" cy="76625"/>
            </a:xfrm>
            <a:custGeom>
              <a:rect b="b" l="l" r="r" t="t"/>
              <a:pathLst>
                <a:path extrusionOk="0" h="3065" w="3105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2070950" y="3324400"/>
              <a:ext cx="78425" cy="76625"/>
            </a:xfrm>
            <a:custGeom>
              <a:rect b="b" l="l" r="r" t="t"/>
              <a:pathLst>
                <a:path extrusionOk="0" h="3065" w="3137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2064625" y="3229600"/>
              <a:ext cx="275550" cy="114425"/>
            </a:xfrm>
            <a:custGeom>
              <a:rect b="b" l="l" r="r" t="t"/>
              <a:pathLst>
                <a:path extrusionOk="0" h="4577" w="11022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2092325" y="3046300"/>
              <a:ext cx="219350" cy="220125"/>
            </a:xfrm>
            <a:custGeom>
              <a:rect b="b" l="l" r="r" t="t"/>
              <a:pathLst>
                <a:path extrusionOk="0" h="8805" w="8774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2062250" y="3165850"/>
              <a:ext cx="279500" cy="244675"/>
            </a:xfrm>
            <a:custGeom>
              <a:rect b="b" l="l" r="r" t="t"/>
              <a:pathLst>
                <a:path extrusionOk="0" h="9787" w="1118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2134300" y="3089050"/>
              <a:ext cx="140950" cy="19025"/>
            </a:xfrm>
            <a:custGeom>
              <a:rect b="b" l="l" r="r" t="t"/>
              <a:pathLst>
                <a:path extrusionOk="0" h="761" w="5638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2134300" y="3131800"/>
              <a:ext cx="140950" cy="19025"/>
            </a:xfrm>
            <a:custGeom>
              <a:rect b="b" l="l" r="r" t="t"/>
              <a:pathLst>
                <a:path extrusionOk="0" h="761" w="5638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2134300" y="3174550"/>
              <a:ext cx="140950" cy="19025"/>
            </a:xfrm>
            <a:custGeom>
              <a:rect b="b" l="l" r="r" t="t"/>
              <a:pathLst>
                <a:path extrusionOk="0" h="761" w="5638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2134300" y="3217325"/>
              <a:ext cx="140950" cy="19025"/>
            </a:xfrm>
            <a:custGeom>
              <a:rect b="b" l="l" r="r" t="t"/>
              <a:pathLst>
                <a:path extrusionOk="0" h="761" w="5638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2093925" y="2184125"/>
              <a:ext cx="216150" cy="164700"/>
            </a:xfrm>
            <a:custGeom>
              <a:rect b="b" l="l" r="r" t="t"/>
              <a:pathLst>
                <a:path extrusionOk="0" h="6588" w="8646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2781150" y="2541175"/>
              <a:ext cx="2039500" cy="1175750"/>
            </a:xfrm>
            <a:custGeom>
              <a:rect b="b" l="l" r="r" t="t"/>
              <a:pathLst>
                <a:path extrusionOk="0" h="47030" w="81580">
                  <a:moveTo>
                    <a:pt x="982" y="1"/>
                  </a:moveTo>
                  <a:cubicBezTo>
                    <a:pt x="443" y="1"/>
                    <a:pt x="0" y="412"/>
                    <a:pt x="0" y="983"/>
                  </a:cubicBezTo>
                  <a:lnTo>
                    <a:pt x="0" y="46047"/>
                  </a:lnTo>
                  <a:cubicBezTo>
                    <a:pt x="0" y="46586"/>
                    <a:pt x="443" y="47029"/>
                    <a:pt x="982" y="47029"/>
                  </a:cubicBezTo>
                  <a:lnTo>
                    <a:pt x="80598" y="47029"/>
                  </a:lnTo>
                  <a:cubicBezTo>
                    <a:pt x="81136" y="47029"/>
                    <a:pt x="81580" y="46586"/>
                    <a:pt x="81580" y="46047"/>
                  </a:cubicBezTo>
                  <a:lnTo>
                    <a:pt x="81580" y="983"/>
                  </a:lnTo>
                  <a:cubicBezTo>
                    <a:pt x="81580" y="412"/>
                    <a:pt x="81136" y="1"/>
                    <a:pt x="805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9" name="Google Shape;589;p19"/>
          <p:cNvSpPr txBox="1"/>
          <p:nvPr/>
        </p:nvSpPr>
        <p:spPr>
          <a:xfrm>
            <a:off x="3201800" y="2037525"/>
            <a:ext cx="29469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F2328"/>
                </a:solidFill>
                <a:highlight>
                  <a:srgbClr val="FFFFFF"/>
                </a:highlight>
                <a:latin typeface="Fira Sans"/>
                <a:ea typeface="Fira Sans"/>
                <a:cs typeface="Fira Sans"/>
                <a:sym typeface="Fira Sans"/>
              </a:rPr>
              <a:t>Our solution provides users with tailored product suggestions based on their preferences, browsing history, and interactions. The system leverages machine learning models and real-time data processing to enhance user experience</a:t>
            </a:r>
            <a:endParaRPr sz="1800">
              <a:solidFill>
                <a:schemeClr val="dk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20"/>
          <p:cNvGrpSpPr/>
          <p:nvPr/>
        </p:nvGrpSpPr>
        <p:grpSpPr>
          <a:xfrm>
            <a:off x="2531507" y="800088"/>
            <a:ext cx="3770514" cy="2702649"/>
            <a:chOff x="2523825" y="1354400"/>
            <a:chExt cx="4476450" cy="3155825"/>
          </a:xfrm>
        </p:grpSpPr>
        <p:sp>
          <p:nvSpPr>
            <p:cNvPr id="595" name="Google Shape;595;p20"/>
            <p:cNvSpPr/>
            <p:nvPr/>
          </p:nvSpPr>
          <p:spPr>
            <a:xfrm>
              <a:off x="5135725" y="2136600"/>
              <a:ext cx="424400" cy="668250"/>
            </a:xfrm>
            <a:custGeom>
              <a:rect b="b" l="l" r="r" t="t"/>
              <a:pathLst>
                <a:path extrusionOk="0" h="26730" w="16976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5908450" y="1686925"/>
              <a:ext cx="424400" cy="544725"/>
            </a:xfrm>
            <a:custGeom>
              <a:rect b="b" l="l" r="r" t="t"/>
              <a:pathLst>
                <a:path extrusionOk="0" h="21789" w="16976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5649575" y="1566175"/>
              <a:ext cx="265250" cy="530875"/>
            </a:xfrm>
            <a:custGeom>
              <a:rect b="b" l="l" r="r" t="t"/>
              <a:pathLst>
                <a:path extrusionOk="0" h="21235" w="1061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5423925" y="1354400"/>
              <a:ext cx="266825" cy="266825"/>
            </a:xfrm>
            <a:custGeom>
              <a:rect b="b" l="l" r="r" t="t"/>
              <a:pathLst>
                <a:path extrusionOk="0" h="10673" w="10673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5454000" y="1392975"/>
              <a:ext cx="206675" cy="188875"/>
            </a:xfrm>
            <a:custGeom>
              <a:rect b="b" l="l" r="r" t="t"/>
              <a:pathLst>
                <a:path extrusionOk="0" h="7555" w="8267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2750250" y="4349475"/>
              <a:ext cx="4052875" cy="160750"/>
            </a:xfrm>
            <a:custGeom>
              <a:rect b="b" l="l" r="r" t="t"/>
              <a:pathLst>
                <a:path extrusionOk="0" h="6430" w="162115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2523825" y="3132600"/>
              <a:ext cx="443400" cy="216175"/>
            </a:xfrm>
            <a:custGeom>
              <a:rect b="b" l="l" r="r" t="t"/>
              <a:pathLst>
                <a:path extrusionOk="0" h="8647" w="17736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2632300" y="3202275"/>
              <a:ext cx="124325" cy="24575"/>
            </a:xfrm>
            <a:custGeom>
              <a:rect b="b" l="l" r="r" t="t"/>
              <a:pathLst>
                <a:path extrusionOk="0" h="983" w="4973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2788275" y="3202275"/>
              <a:ext cx="68900" cy="24575"/>
            </a:xfrm>
            <a:custGeom>
              <a:rect b="b" l="l" r="r" t="t"/>
              <a:pathLst>
                <a:path extrusionOk="0" h="983" w="2756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2703550" y="3253725"/>
              <a:ext cx="153625" cy="25375"/>
            </a:xfrm>
            <a:custGeom>
              <a:rect b="b" l="l" r="r" t="t"/>
              <a:pathLst>
                <a:path extrusionOk="0" h="1015" w="6145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5697075" y="2062200"/>
              <a:ext cx="443375" cy="215375"/>
            </a:xfrm>
            <a:custGeom>
              <a:rect b="b" l="l" r="r" t="t"/>
              <a:pathLst>
                <a:path extrusionOk="0" h="8615" w="17735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5754075" y="2127100"/>
              <a:ext cx="99775" cy="25375"/>
            </a:xfrm>
            <a:custGeom>
              <a:rect b="b" l="l" r="r" t="t"/>
              <a:pathLst>
                <a:path extrusionOk="0" h="1015" w="3991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5879175" y="2127100"/>
              <a:ext cx="63350" cy="25375"/>
            </a:xfrm>
            <a:custGeom>
              <a:rect b="b" l="l" r="r" t="t"/>
              <a:pathLst>
                <a:path extrusionOk="0" h="1015" w="253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6028800" y="2127100"/>
              <a:ext cx="53875" cy="25375"/>
            </a:xfrm>
            <a:custGeom>
              <a:rect b="b" l="l" r="r" t="t"/>
              <a:pathLst>
                <a:path extrusionOk="0" h="1015" w="215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5879175" y="2186500"/>
              <a:ext cx="136200" cy="25350"/>
            </a:xfrm>
            <a:custGeom>
              <a:rect b="b" l="l" r="r" t="t"/>
              <a:pathLst>
                <a:path extrusionOk="0" h="1014" w="5448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3475475" y="2363050"/>
              <a:ext cx="443400" cy="215375"/>
            </a:xfrm>
            <a:custGeom>
              <a:rect b="b" l="l" r="r" t="t"/>
              <a:pathLst>
                <a:path extrusionOk="0" h="8615" w="17736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3568125" y="2419250"/>
              <a:ext cx="64150" cy="25375"/>
            </a:xfrm>
            <a:custGeom>
              <a:rect b="b" l="l" r="r" t="t"/>
              <a:pathLst>
                <a:path extrusionOk="0" h="1015" w="2566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3671050" y="2419250"/>
              <a:ext cx="45925" cy="25375"/>
            </a:xfrm>
            <a:custGeom>
              <a:rect b="b" l="l" r="r" t="t"/>
              <a:pathLst>
                <a:path extrusionOk="0" h="1015" w="1837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3663125" y="2476250"/>
              <a:ext cx="119575" cy="25375"/>
            </a:xfrm>
            <a:custGeom>
              <a:rect b="b" l="l" r="r" t="t"/>
              <a:pathLst>
                <a:path extrusionOk="0" h="1015" w="478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3815925" y="2476250"/>
              <a:ext cx="52275" cy="25375"/>
            </a:xfrm>
            <a:custGeom>
              <a:rect b="b" l="l" r="r" t="t"/>
              <a:pathLst>
                <a:path extrusionOk="0" h="1015" w="2091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5309925" y="2437475"/>
              <a:ext cx="1383150" cy="1963475"/>
            </a:xfrm>
            <a:custGeom>
              <a:rect b="b" l="l" r="r" t="t"/>
              <a:pathLst>
                <a:path extrusionOk="0" h="78539" w="55326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5408875" y="2618775"/>
              <a:ext cx="1170200" cy="1618300"/>
            </a:xfrm>
            <a:custGeom>
              <a:rect b="b" l="l" r="r" t="t"/>
              <a:pathLst>
                <a:path extrusionOk="0" h="64732" w="46808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5484100" y="2655975"/>
              <a:ext cx="1052225" cy="1524900"/>
            </a:xfrm>
            <a:custGeom>
              <a:rect b="b" l="l" r="r" t="t"/>
              <a:pathLst>
                <a:path extrusionOk="0" h="60996" w="42089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5488050" y="3919575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5488050" y="3667000"/>
              <a:ext cx="1043525" cy="7950"/>
            </a:xfrm>
            <a:custGeom>
              <a:rect b="b" l="l" r="r" t="t"/>
              <a:pathLst>
                <a:path extrusionOk="0" h="318" w="41741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5488050" y="3413650"/>
              <a:ext cx="1043525" cy="8750"/>
            </a:xfrm>
            <a:custGeom>
              <a:rect b="b" l="l" r="r" t="t"/>
              <a:pathLst>
                <a:path extrusionOk="0" h="350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5488050" y="3161100"/>
              <a:ext cx="1043525" cy="8725"/>
            </a:xfrm>
            <a:custGeom>
              <a:rect b="b" l="l" r="r" t="t"/>
              <a:pathLst>
                <a:path extrusionOk="0" h="349" w="41741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5488050" y="2908550"/>
              <a:ext cx="1043525" cy="7925"/>
            </a:xfrm>
            <a:custGeom>
              <a:rect b="b" l="l" r="r" t="t"/>
              <a:pathLst>
                <a:path extrusionOk="0" h="317" w="41741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635340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617922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6005850" y="2659950"/>
              <a:ext cx="8725" cy="1516950"/>
            </a:xfrm>
            <a:custGeom>
              <a:rect b="b" l="l" r="r" t="t"/>
              <a:pathLst>
                <a:path extrusionOk="0" h="60678" w="349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5831650" y="2659950"/>
              <a:ext cx="8750" cy="1516950"/>
            </a:xfrm>
            <a:custGeom>
              <a:rect b="b" l="l" r="r" t="t"/>
              <a:pathLst>
                <a:path extrusionOk="0" h="60678" w="35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5657475" y="2659950"/>
              <a:ext cx="9525" cy="1516950"/>
            </a:xfrm>
            <a:custGeom>
              <a:rect b="b" l="l" r="r" t="t"/>
              <a:pathLst>
                <a:path extrusionOk="0" h="60678" w="381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5665400" y="3611600"/>
              <a:ext cx="104525" cy="212200"/>
            </a:xfrm>
            <a:custGeom>
              <a:rect b="b" l="l" r="r" t="t"/>
              <a:pathLst>
                <a:path extrusionOk="0" h="8488" w="4181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5814250" y="3442950"/>
              <a:ext cx="104525" cy="380850"/>
            </a:xfrm>
            <a:custGeom>
              <a:rect b="b" l="l" r="r" t="t"/>
              <a:pathLst>
                <a:path extrusionOk="0" h="15234" w="4181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5962300" y="3735900"/>
              <a:ext cx="104525" cy="87900"/>
            </a:xfrm>
            <a:custGeom>
              <a:rect b="b" l="l" r="r" t="t"/>
              <a:pathLst>
                <a:path extrusionOk="0" h="3516" w="4181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6110350" y="3544300"/>
              <a:ext cx="104525" cy="279500"/>
            </a:xfrm>
            <a:custGeom>
              <a:rect b="b" l="l" r="r" t="t"/>
              <a:pathLst>
                <a:path extrusionOk="0" h="11180" w="4181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6259200" y="3648800"/>
              <a:ext cx="104525" cy="175000"/>
            </a:xfrm>
            <a:custGeom>
              <a:rect b="b" l="l" r="r" t="t"/>
              <a:pathLst>
                <a:path extrusionOk="0" h="7000" w="4181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6089775" y="3891850"/>
              <a:ext cx="138575" cy="24575"/>
            </a:xfrm>
            <a:custGeom>
              <a:rect b="b" l="l" r="r" t="t"/>
              <a:pathLst>
                <a:path extrusionOk="0" h="983" w="5543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6324125" y="3891850"/>
              <a:ext cx="53050" cy="24575"/>
            </a:xfrm>
            <a:custGeom>
              <a:rect b="b" l="l" r="r" t="t"/>
              <a:pathLst>
                <a:path extrusionOk="0" h="983" w="2122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146775" y="3936200"/>
              <a:ext cx="60200" cy="25350"/>
            </a:xfrm>
            <a:custGeom>
              <a:rect b="b" l="l" r="r" t="t"/>
              <a:pathLst>
                <a:path extrusionOk="0" h="1014" w="2408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243350" y="3936200"/>
              <a:ext cx="106125" cy="25350"/>
            </a:xfrm>
            <a:custGeom>
              <a:rect b="b" l="l" r="r" t="t"/>
              <a:pathLst>
                <a:path extrusionOk="0" h="1014" w="4245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271850" y="3225225"/>
              <a:ext cx="137800" cy="25375"/>
            </a:xfrm>
            <a:custGeom>
              <a:rect b="b" l="l" r="r" t="t"/>
              <a:pathLst>
                <a:path extrusionOk="0" h="1015" w="5512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328075" y="3270350"/>
              <a:ext cx="60975" cy="25375"/>
            </a:xfrm>
            <a:custGeom>
              <a:rect b="b" l="l" r="r" t="t"/>
              <a:pathLst>
                <a:path extrusionOk="0" h="1015" w="243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5649575" y="3891850"/>
              <a:ext cx="113225" cy="24575"/>
            </a:xfrm>
            <a:custGeom>
              <a:rect b="b" l="l" r="r" t="t"/>
              <a:pathLst>
                <a:path extrusionOk="0" h="983" w="4529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5794450" y="3891850"/>
              <a:ext cx="58625" cy="24575"/>
            </a:xfrm>
            <a:custGeom>
              <a:rect b="b" l="l" r="r" t="t"/>
              <a:pathLst>
                <a:path extrusionOk="0" h="983" w="2345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5746150" y="3936200"/>
              <a:ext cx="121950" cy="25350"/>
            </a:xfrm>
            <a:custGeom>
              <a:rect b="b" l="l" r="r" t="t"/>
              <a:pathLst>
                <a:path extrusionOk="0" h="1014" w="4878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5552175" y="2762075"/>
              <a:ext cx="113250" cy="24575"/>
            </a:xfrm>
            <a:custGeom>
              <a:rect b="b" l="l" r="r" t="t"/>
              <a:pathLst>
                <a:path extrusionOk="0" h="983" w="453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5697075" y="276207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5647975" y="2806400"/>
              <a:ext cx="122750" cy="25375"/>
            </a:xfrm>
            <a:custGeom>
              <a:rect b="b" l="l" r="r" t="t"/>
              <a:pathLst>
                <a:path extrusionOk="0" h="1015" w="491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5753275" y="2773150"/>
              <a:ext cx="547125" cy="547100"/>
            </a:xfrm>
            <a:custGeom>
              <a:rect b="b" l="l" r="r" t="t"/>
              <a:pathLst>
                <a:path extrusionOk="0" h="21884" w="21885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012975" y="2804200"/>
              <a:ext cx="202700" cy="448775"/>
            </a:xfrm>
            <a:custGeom>
              <a:rect b="b" l="l" r="r" t="t"/>
              <a:pathLst>
                <a:path extrusionOk="0" h="17951" w="8108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5752500" y="3033625"/>
              <a:ext cx="287400" cy="38025"/>
            </a:xfrm>
            <a:custGeom>
              <a:rect b="b" l="l" r="r" t="t"/>
              <a:pathLst>
                <a:path extrusionOk="0" h="1521" w="11496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5476175" y="4097700"/>
              <a:ext cx="1068075" cy="25375"/>
            </a:xfrm>
            <a:custGeom>
              <a:rect b="b" l="l" r="r" t="t"/>
              <a:pathLst>
                <a:path extrusionOk="0" h="1015" w="42723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432575" y="2697950"/>
              <a:ext cx="70500" cy="69700"/>
            </a:xfrm>
            <a:custGeom>
              <a:rect b="b" l="l" r="r" t="t"/>
              <a:pathLst>
                <a:path extrusionOk="0" h="2788" w="282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5565650" y="3215725"/>
              <a:ext cx="68100" cy="68125"/>
            </a:xfrm>
            <a:custGeom>
              <a:rect b="b" l="l" r="r" t="t"/>
              <a:pathLst>
                <a:path extrusionOk="0" h="2725" w="2724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265525" y="3410500"/>
              <a:ext cx="182125" cy="75225"/>
            </a:xfrm>
            <a:custGeom>
              <a:rect b="b" l="l" r="r" t="t"/>
              <a:pathLst>
                <a:path extrusionOk="0" h="3009" w="7285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5517350" y="4004275"/>
              <a:ext cx="148875" cy="74450"/>
            </a:xfrm>
            <a:custGeom>
              <a:rect b="b" l="l" r="r" t="t"/>
              <a:pathLst>
                <a:path extrusionOk="0" h="2978" w="5955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5697850" y="4004275"/>
              <a:ext cx="87125" cy="74450"/>
            </a:xfrm>
            <a:custGeom>
              <a:rect b="b" l="l" r="r" t="t"/>
              <a:pathLst>
                <a:path extrusionOk="0" h="2978" w="3485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430200" y="4004275"/>
              <a:ext cx="57825" cy="57050"/>
            </a:xfrm>
            <a:custGeom>
              <a:rect b="b" l="l" r="r" t="t"/>
              <a:pathLst>
                <a:path extrusionOk="0" h="2282" w="2313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3492900" y="3838025"/>
              <a:ext cx="2062475" cy="228050"/>
            </a:xfrm>
            <a:custGeom>
              <a:rect b="b" l="l" r="r" t="t"/>
              <a:pathLst>
                <a:path extrusionOk="0" h="9122" w="82499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3492900" y="2784250"/>
              <a:ext cx="2061675" cy="1053800"/>
            </a:xfrm>
            <a:custGeom>
              <a:rect b="b" l="l" r="r" t="t"/>
              <a:pathLst>
                <a:path extrusionOk="0" h="42152" w="82467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4313125" y="4066050"/>
              <a:ext cx="437850" cy="106900"/>
            </a:xfrm>
            <a:custGeom>
              <a:rect b="b" l="l" r="r" t="t"/>
              <a:pathLst>
                <a:path extrusionOk="0" h="4276" w="17514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4103325" y="4066050"/>
              <a:ext cx="841625" cy="291375"/>
            </a:xfrm>
            <a:custGeom>
              <a:rect b="b" l="l" r="r" t="t"/>
              <a:pathLst>
                <a:path extrusionOk="0" h="11655" w="33665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4098575" y="4344725"/>
              <a:ext cx="850325" cy="71275"/>
            </a:xfrm>
            <a:custGeom>
              <a:rect b="b" l="l" r="r" t="t"/>
              <a:pathLst>
                <a:path extrusionOk="0" h="2851" w="34013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2780350" y="3284150"/>
              <a:ext cx="666650" cy="397925"/>
            </a:xfrm>
            <a:custGeom>
              <a:rect b="b" l="l" r="r" t="t"/>
              <a:pathLst>
                <a:path extrusionOk="0" h="15917" w="26666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2823100" y="3373275"/>
              <a:ext cx="950100" cy="969100"/>
            </a:xfrm>
            <a:custGeom>
              <a:rect b="b" l="l" r="r" t="t"/>
              <a:pathLst>
                <a:path extrusionOk="0" h="38764" w="38004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3149300" y="4032775"/>
              <a:ext cx="674575" cy="414925"/>
            </a:xfrm>
            <a:custGeom>
              <a:rect b="b" l="l" r="r" t="t"/>
              <a:pathLst>
                <a:path extrusionOk="0" h="16597" w="26983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3043200" y="3436475"/>
              <a:ext cx="129075" cy="73150"/>
            </a:xfrm>
            <a:custGeom>
              <a:rect b="b" l="l" r="r" t="t"/>
              <a:pathLst>
                <a:path extrusionOk="0" h="2926" w="5163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3424825" y="4200850"/>
              <a:ext cx="148075" cy="97975"/>
            </a:xfrm>
            <a:custGeom>
              <a:rect b="b" l="l" r="r" t="t"/>
              <a:pathLst>
                <a:path extrusionOk="0" h="3919" w="5923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3085150" y="3823775"/>
              <a:ext cx="149675" cy="126700"/>
            </a:xfrm>
            <a:custGeom>
              <a:rect b="b" l="l" r="r" t="t"/>
              <a:pathLst>
                <a:path extrusionOk="0" h="5068" w="5987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3259350" y="3683625"/>
              <a:ext cx="58600" cy="311975"/>
            </a:xfrm>
            <a:custGeom>
              <a:rect b="b" l="l" r="r" t="t"/>
              <a:pathLst>
                <a:path extrusionOk="0" h="12479" w="2344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3342475" y="3728775"/>
              <a:ext cx="149650" cy="126700"/>
            </a:xfrm>
            <a:custGeom>
              <a:rect b="b" l="l" r="r" t="t"/>
              <a:pathLst>
                <a:path extrusionOk="0" h="5068" w="5986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3644925" y="3248200"/>
              <a:ext cx="1771100" cy="341250"/>
            </a:xfrm>
            <a:custGeom>
              <a:rect b="b" l="l" r="r" t="t"/>
              <a:pathLst>
                <a:path extrusionOk="0" h="13650" w="70844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4161125" y="3203850"/>
              <a:ext cx="114025" cy="114025"/>
            </a:xfrm>
            <a:custGeom>
              <a:rect b="b" l="l" r="r" t="t"/>
              <a:pathLst>
                <a:path extrusionOk="0" h="4561" w="4561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4571225" y="3445325"/>
              <a:ext cx="75250" cy="76025"/>
            </a:xfrm>
            <a:custGeom>
              <a:rect b="b" l="l" r="r" t="t"/>
              <a:pathLst>
                <a:path extrusionOk="0" h="3041" w="301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5119100" y="344532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5355050" y="3305975"/>
              <a:ext cx="105325" cy="105325"/>
            </a:xfrm>
            <a:custGeom>
              <a:rect b="b" l="l" r="r" t="t"/>
              <a:pathLst>
                <a:path extrusionOk="0" h="4213" w="4213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5377200" y="3328150"/>
              <a:ext cx="61000" cy="61000"/>
            </a:xfrm>
            <a:custGeom>
              <a:rect b="b" l="l" r="r" t="t"/>
              <a:pathLst>
                <a:path extrusionOk="0" h="2440" w="244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3592650" y="3524500"/>
              <a:ext cx="104550" cy="105325"/>
            </a:xfrm>
            <a:custGeom>
              <a:rect b="b" l="l" r="r" t="t"/>
              <a:pathLst>
                <a:path extrusionOk="0" h="4213" w="4182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3614825" y="3546675"/>
              <a:ext cx="61000" cy="60975"/>
            </a:xfrm>
            <a:custGeom>
              <a:rect b="b" l="l" r="r" t="t"/>
              <a:pathLst>
                <a:path extrusionOk="0" h="2439" w="244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4880000" y="2948925"/>
              <a:ext cx="173425" cy="24550"/>
            </a:xfrm>
            <a:custGeom>
              <a:rect b="b" l="l" r="r" t="t"/>
              <a:pathLst>
                <a:path extrusionOk="0" h="982" w="6937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5108025" y="2948925"/>
              <a:ext cx="81575" cy="24550"/>
            </a:xfrm>
            <a:custGeom>
              <a:rect b="b" l="l" r="r" t="t"/>
              <a:pathLst>
                <a:path extrusionOk="0" h="982" w="3263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5300425" y="2948925"/>
              <a:ext cx="58600" cy="24550"/>
            </a:xfrm>
            <a:custGeom>
              <a:rect b="b" l="l" r="r" t="t"/>
              <a:pathLst>
                <a:path extrusionOk="0" h="982" w="2344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5127025" y="3021750"/>
              <a:ext cx="197950" cy="25375"/>
            </a:xfrm>
            <a:custGeom>
              <a:rect b="b" l="l" r="r" t="t"/>
              <a:pathLst>
                <a:path extrusionOk="0" h="1015" w="791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3979025" y="3617125"/>
              <a:ext cx="119575" cy="24575"/>
            </a:xfrm>
            <a:custGeom>
              <a:rect b="b" l="l" r="r" t="t"/>
              <a:pathLst>
                <a:path extrusionOk="0" h="983" w="4783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4148450" y="3617125"/>
              <a:ext cx="50700" cy="24575"/>
            </a:xfrm>
            <a:custGeom>
              <a:rect b="b" l="l" r="r" t="t"/>
              <a:pathLst>
                <a:path extrusionOk="0" h="983" w="2028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4750175" y="3617125"/>
              <a:ext cx="136975" cy="24575"/>
            </a:xfrm>
            <a:custGeom>
              <a:rect b="b" l="l" r="r" t="t"/>
              <a:pathLst>
                <a:path extrusionOk="0" h="983" w="5479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4933850" y="3617125"/>
              <a:ext cx="58600" cy="24575"/>
            </a:xfrm>
            <a:custGeom>
              <a:rect b="b" l="l" r="r" t="t"/>
              <a:pathLst>
                <a:path extrusionOk="0" h="983" w="2344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5163450" y="3617125"/>
              <a:ext cx="73650" cy="24575"/>
            </a:xfrm>
            <a:custGeom>
              <a:rect b="b" l="l" r="r" t="t"/>
              <a:pathLst>
                <a:path extrusionOk="0" h="983" w="2946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3676575" y="2937825"/>
              <a:ext cx="139375" cy="25375"/>
            </a:xfrm>
            <a:custGeom>
              <a:rect b="b" l="l" r="r" t="t"/>
              <a:pathLst>
                <a:path extrusionOk="0" h="1015" w="5575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3852350" y="2937825"/>
              <a:ext cx="68100" cy="25375"/>
            </a:xfrm>
            <a:custGeom>
              <a:rect b="b" l="l" r="r" t="t"/>
              <a:pathLst>
                <a:path extrusionOk="0" h="1015" w="2724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2966400" y="2846400"/>
              <a:ext cx="266050" cy="531650"/>
            </a:xfrm>
            <a:custGeom>
              <a:rect b="b" l="l" r="r" t="t"/>
              <a:pathLst>
                <a:path extrusionOk="0" h="21266" w="10642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2741550" y="2634600"/>
              <a:ext cx="266850" cy="266850"/>
            </a:xfrm>
            <a:custGeom>
              <a:rect b="b" l="l" r="r" t="t"/>
              <a:pathLst>
                <a:path extrusionOk="0" h="10674" w="10674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2770850" y="2673800"/>
              <a:ext cx="207450" cy="188450"/>
            </a:xfrm>
            <a:custGeom>
              <a:rect b="b" l="l" r="r" t="t"/>
              <a:pathLst>
                <a:path extrusionOk="0" h="7538" w="8298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3700325" y="2547525"/>
              <a:ext cx="8750" cy="292150"/>
            </a:xfrm>
            <a:custGeom>
              <a:rect b="b" l="l" r="r" t="t"/>
              <a:pathLst>
                <a:path extrusionOk="0" h="11686" w="35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2598250" y="3306775"/>
              <a:ext cx="424400" cy="669025"/>
            </a:xfrm>
            <a:custGeom>
              <a:rect b="b" l="l" r="r" t="t"/>
              <a:pathLst>
                <a:path extrusionOk="0" h="26761" w="16976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5914000" y="2241900"/>
              <a:ext cx="8725" cy="249425"/>
            </a:xfrm>
            <a:custGeom>
              <a:rect b="b" l="l" r="r" t="t"/>
              <a:pathLst>
                <a:path extrusionOk="0" h="9977" w="349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4192800" y="2458050"/>
              <a:ext cx="240700" cy="240700"/>
            </a:xfrm>
            <a:custGeom>
              <a:rect b="b" l="l" r="r" t="t"/>
              <a:pathLst>
                <a:path extrusionOk="0" h="9628" w="9628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4135000" y="1664750"/>
              <a:ext cx="438625" cy="438625"/>
            </a:xfrm>
            <a:custGeom>
              <a:rect b="b" l="l" r="r" t="t"/>
              <a:pathLst>
                <a:path extrusionOk="0" h="17545" w="17545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3285475" y="2764450"/>
              <a:ext cx="172625" cy="172625"/>
            </a:xfrm>
            <a:custGeom>
              <a:rect b="b" l="l" r="r" t="t"/>
              <a:pathLst>
                <a:path extrusionOk="0" h="6905" w="6905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5016975" y="1886425"/>
              <a:ext cx="254950" cy="254950"/>
            </a:xfrm>
            <a:custGeom>
              <a:rect b="b" l="l" r="r" t="t"/>
              <a:pathLst>
                <a:path extrusionOk="0" h="10198" w="10198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183975" y="1449400"/>
              <a:ext cx="254975" cy="254950"/>
            </a:xfrm>
            <a:custGeom>
              <a:rect b="b" l="l" r="r" t="t"/>
              <a:pathLst>
                <a:path extrusionOk="0" h="10198" w="10199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6605975" y="3315475"/>
              <a:ext cx="394300" cy="394325"/>
            </a:xfrm>
            <a:custGeom>
              <a:rect b="b" l="l" r="r" t="t"/>
              <a:pathLst>
                <a:path extrusionOk="0" h="15773" w="15772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6647150" y="2157200"/>
              <a:ext cx="178150" cy="178150"/>
            </a:xfrm>
            <a:custGeom>
              <a:rect b="b" l="l" r="r" t="t"/>
              <a:pathLst>
                <a:path extrusionOk="0" h="7126" w="7126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0"/>
            <p:cNvSpPr/>
            <p:nvPr/>
          </p:nvSpPr>
          <p:spPr>
            <a:xfrm>
              <a:off x="4713750" y="2228450"/>
              <a:ext cx="91850" cy="91075"/>
            </a:xfrm>
            <a:custGeom>
              <a:rect b="b" l="l" r="r" t="t"/>
              <a:pathLst>
                <a:path extrusionOk="0" h="3643" w="3674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0"/>
            <p:cNvSpPr/>
            <p:nvPr/>
          </p:nvSpPr>
          <p:spPr>
            <a:xfrm>
              <a:off x="3606900" y="2093075"/>
              <a:ext cx="152850" cy="153600"/>
            </a:xfrm>
            <a:custGeom>
              <a:rect b="b" l="l" r="r" t="t"/>
              <a:pathLst>
                <a:path extrusionOk="0" h="6144" w="6114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0"/>
            <p:cNvSpPr/>
            <p:nvPr/>
          </p:nvSpPr>
          <p:spPr>
            <a:xfrm>
              <a:off x="4774700" y="1416150"/>
              <a:ext cx="152825" cy="152825"/>
            </a:xfrm>
            <a:custGeom>
              <a:rect b="b" l="l" r="r" t="t"/>
              <a:pathLst>
                <a:path extrusionOk="0" h="6113" w="6113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0"/>
            <p:cNvSpPr/>
            <p:nvPr/>
          </p:nvSpPr>
          <p:spPr>
            <a:xfrm>
              <a:off x="2681375" y="4073950"/>
              <a:ext cx="197975" cy="197175"/>
            </a:xfrm>
            <a:custGeom>
              <a:rect b="b" l="l" r="r" t="t"/>
              <a:pathLst>
                <a:path extrusionOk="0" h="7887" w="7919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4" name="Google Shape;704;p20"/>
          <p:cNvSpPr txBox="1"/>
          <p:nvPr/>
        </p:nvSpPr>
        <p:spPr>
          <a:xfrm>
            <a:off x="574700" y="3673675"/>
            <a:ext cx="7906200" cy="7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Technology Stack</a:t>
            </a:r>
            <a:endParaRPr sz="3200"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21"/>
          <p:cNvSpPr txBox="1"/>
          <p:nvPr/>
        </p:nvSpPr>
        <p:spPr>
          <a:xfrm>
            <a:off x="1135675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Node.js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10" name="Google Shape;710;p21"/>
          <p:cNvSpPr txBox="1"/>
          <p:nvPr/>
        </p:nvSpPr>
        <p:spPr>
          <a:xfrm>
            <a:off x="1135675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Scalable JavaScript runtime for backend development.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1" name="Google Shape;711;p21"/>
          <p:cNvSpPr txBox="1"/>
          <p:nvPr/>
        </p:nvSpPr>
        <p:spPr>
          <a:xfrm>
            <a:off x="1135675" y="245573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React.js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12" name="Google Shape;712;p21"/>
          <p:cNvSpPr txBox="1"/>
          <p:nvPr/>
        </p:nvSpPr>
        <p:spPr>
          <a:xfrm>
            <a:off x="1135675" y="2672088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Declarative UI library for interactive web applications.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3" name="Google Shape;713;p21"/>
          <p:cNvSpPr txBox="1"/>
          <p:nvPr/>
        </p:nvSpPr>
        <p:spPr>
          <a:xfrm>
            <a:off x="1135682" y="362160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MongoDB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14" name="Google Shape;714;p21"/>
          <p:cNvSpPr txBox="1"/>
          <p:nvPr/>
        </p:nvSpPr>
        <p:spPr>
          <a:xfrm>
            <a:off x="1135682" y="3837950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NoSQL database optimized for flexible data storage.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5" name="Google Shape;715;p21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Stack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16" name="Google Shape;716;p21"/>
          <p:cNvSpPr txBox="1"/>
          <p:nvPr/>
        </p:nvSpPr>
        <p:spPr>
          <a:xfrm>
            <a:off x="6371500" y="1289975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NLTK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17" name="Google Shape;717;p21"/>
          <p:cNvSpPr txBox="1"/>
          <p:nvPr/>
        </p:nvSpPr>
        <p:spPr>
          <a:xfrm>
            <a:off x="6371500" y="1506226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Python toolkit for natural language processing tasks.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18" name="Google Shape;718;p21"/>
          <p:cNvSpPr txBox="1"/>
          <p:nvPr/>
        </p:nvSpPr>
        <p:spPr>
          <a:xfrm>
            <a:off x="6371500" y="245573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Ollama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19" name="Google Shape;719;p21"/>
          <p:cNvSpPr txBox="1"/>
          <p:nvPr/>
        </p:nvSpPr>
        <p:spPr>
          <a:xfrm>
            <a:off x="6371500" y="2672088"/>
            <a:ext cx="16368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Lightweight AI model runner for local inference.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20" name="Google Shape;720;p21"/>
          <p:cNvSpPr txBox="1"/>
          <p:nvPr/>
        </p:nvSpPr>
        <p:spPr>
          <a:xfrm>
            <a:off x="6371507" y="362160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Chakra UI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721" name="Google Shape;721;p21"/>
          <p:cNvSpPr txBox="1"/>
          <p:nvPr/>
        </p:nvSpPr>
        <p:spPr>
          <a:xfrm>
            <a:off x="6031174" y="3837975"/>
            <a:ext cx="19770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Modern React component library for accessible design.</a:t>
            </a:r>
            <a:br>
              <a:rPr lang="en" sz="1200">
                <a:latin typeface="Fira Sans"/>
                <a:ea typeface="Fira Sans"/>
                <a:cs typeface="Fira Sans"/>
                <a:sym typeface="Fira Sans"/>
              </a:rPr>
            </a:br>
            <a:endParaRPr sz="1200"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22" name="Google Shape;722;p21"/>
          <p:cNvGrpSpPr/>
          <p:nvPr/>
        </p:nvGrpSpPr>
        <p:grpSpPr>
          <a:xfrm>
            <a:off x="8056664" y="1361318"/>
            <a:ext cx="630131" cy="630131"/>
            <a:chOff x="6323089" y="1361318"/>
            <a:chExt cx="630131" cy="630131"/>
          </a:xfrm>
        </p:grpSpPr>
        <p:sp>
          <p:nvSpPr>
            <p:cNvPr id="723" name="Google Shape;723;p21"/>
            <p:cNvSpPr/>
            <p:nvPr/>
          </p:nvSpPr>
          <p:spPr>
            <a:xfrm>
              <a:off x="6332385" y="1406385"/>
              <a:ext cx="612392" cy="539652"/>
            </a:xfrm>
            <a:custGeom>
              <a:rect b="b" l="l" r="r" t="t"/>
              <a:pathLst>
                <a:path extrusionOk="0" h="20261" w="22992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6474935" y="1526642"/>
              <a:ext cx="326465" cy="299484"/>
            </a:xfrm>
            <a:custGeom>
              <a:rect b="b" l="l" r="r" t="t"/>
              <a:pathLst>
                <a:path extrusionOk="0" h="11244" w="12257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6533133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6323089" y="1446524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7" name="Google Shape;727;p21"/>
          <p:cNvGrpSpPr/>
          <p:nvPr/>
        </p:nvGrpSpPr>
        <p:grpSpPr>
          <a:xfrm>
            <a:off x="8056664" y="3637093"/>
            <a:ext cx="630131" cy="630131"/>
            <a:chOff x="6323089" y="3637093"/>
            <a:chExt cx="630131" cy="630131"/>
          </a:xfrm>
        </p:grpSpPr>
        <p:sp>
          <p:nvSpPr>
            <p:cNvPr id="728" name="Google Shape;728;p21"/>
            <p:cNvSpPr/>
            <p:nvPr/>
          </p:nvSpPr>
          <p:spPr>
            <a:xfrm>
              <a:off x="6368635" y="3682639"/>
              <a:ext cx="539039" cy="539012"/>
            </a:xfrm>
            <a:custGeom>
              <a:rect b="b" l="l" r="r" t="t"/>
              <a:pathLst>
                <a:path extrusionOk="0" h="20237" w="20238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6504447" y="3817598"/>
              <a:ext cx="124013" cy="124865"/>
            </a:xfrm>
            <a:custGeom>
              <a:rect b="b" l="l" r="r" t="t"/>
              <a:pathLst>
                <a:path extrusionOk="0" h="4688" w="4656">
                  <a:moveTo>
                    <a:pt x="4054" y="381"/>
                  </a:moveTo>
                  <a:cubicBezTo>
                    <a:pt x="4213" y="381"/>
                    <a:pt x="4308" y="476"/>
                    <a:pt x="4308" y="602"/>
                  </a:cubicBezTo>
                  <a:lnTo>
                    <a:pt x="4308" y="4086"/>
                  </a:lnTo>
                  <a:cubicBezTo>
                    <a:pt x="4308" y="4213"/>
                    <a:pt x="4213" y="4339"/>
                    <a:pt x="4054" y="4339"/>
                  </a:cubicBezTo>
                  <a:lnTo>
                    <a:pt x="602" y="4339"/>
                  </a:lnTo>
                  <a:cubicBezTo>
                    <a:pt x="444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44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1" y="286"/>
                    <a:pt x="1" y="602"/>
                  </a:cubicBezTo>
                  <a:lnTo>
                    <a:pt x="1" y="4086"/>
                  </a:lnTo>
                  <a:cubicBezTo>
                    <a:pt x="1" y="4403"/>
                    <a:pt x="254" y="4688"/>
                    <a:pt x="602" y="4688"/>
                  </a:cubicBezTo>
                  <a:lnTo>
                    <a:pt x="4054" y="4688"/>
                  </a:lnTo>
                  <a:cubicBezTo>
                    <a:pt x="4403" y="4688"/>
                    <a:pt x="4656" y="4403"/>
                    <a:pt x="4656" y="4086"/>
                  </a:cubicBezTo>
                  <a:lnTo>
                    <a:pt x="4656" y="602"/>
                  </a:lnTo>
                  <a:cubicBezTo>
                    <a:pt x="4656" y="286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6647850" y="3817598"/>
              <a:ext cx="124865" cy="124865"/>
            </a:xfrm>
            <a:custGeom>
              <a:rect b="b" l="l" r="r" t="t"/>
              <a:pathLst>
                <a:path extrusionOk="0" h="4688" w="4688">
                  <a:moveTo>
                    <a:pt x="4086" y="381"/>
                  </a:moveTo>
                  <a:cubicBezTo>
                    <a:pt x="4212" y="381"/>
                    <a:pt x="4307" y="476"/>
                    <a:pt x="4307" y="602"/>
                  </a:cubicBezTo>
                  <a:lnTo>
                    <a:pt x="4307" y="4086"/>
                  </a:lnTo>
                  <a:cubicBezTo>
                    <a:pt x="4307" y="4213"/>
                    <a:pt x="4212" y="4339"/>
                    <a:pt x="4086" y="4339"/>
                  </a:cubicBezTo>
                  <a:lnTo>
                    <a:pt x="602" y="4339"/>
                  </a:lnTo>
                  <a:cubicBezTo>
                    <a:pt x="475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75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0" y="286"/>
                    <a:pt x="0" y="602"/>
                  </a:cubicBezTo>
                  <a:lnTo>
                    <a:pt x="0" y="4086"/>
                  </a:lnTo>
                  <a:cubicBezTo>
                    <a:pt x="0" y="4403"/>
                    <a:pt x="254" y="4688"/>
                    <a:pt x="602" y="4688"/>
                  </a:cubicBezTo>
                  <a:lnTo>
                    <a:pt x="4086" y="4688"/>
                  </a:lnTo>
                  <a:cubicBezTo>
                    <a:pt x="4402" y="4688"/>
                    <a:pt x="4687" y="4403"/>
                    <a:pt x="4687" y="4086"/>
                  </a:cubicBezTo>
                  <a:lnTo>
                    <a:pt x="4687" y="602"/>
                  </a:lnTo>
                  <a:cubicBezTo>
                    <a:pt x="4687" y="286"/>
                    <a:pt x="4402" y="1"/>
                    <a:pt x="4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6504447" y="3961827"/>
              <a:ext cx="124013" cy="124039"/>
            </a:xfrm>
            <a:custGeom>
              <a:rect b="b" l="l" r="r" t="t"/>
              <a:pathLst>
                <a:path extrusionOk="0" h="4657" w="4656">
                  <a:moveTo>
                    <a:pt x="4054" y="349"/>
                  </a:moveTo>
                  <a:cubicBezTo>
                    <a:pt x="4213" y="349"/>
                    <a:pt x="4308" y="444"/>
                    <a:pt x="4308" y="603"/>
                  </a:cubicBezTo>
                  <a:lnTo>
                    <a:pt x="4308" y="4055"/>
                  </a:lnTo>
                  <a:cubicBezTo>
                    <a:pt x="4308" y="4213"/>
                    <a:pt x="4213" y="4308"/>
                    <a:pt x="4054" y="4308"/>
                  </a:cubicBezTo>
                  <a:lnTo>
                    <a:pt x="602" y="4308"/>
                  </a:lnTo>
                  <a:cubicBezTo>
                    <a:pt x="444" y="4308"/>
                    <a:pt x="349" y="4213"/>
                    <a:pt x="349" y="4055"/>
                  </a:cubicBezTo>
                  <a:lnTo>
                    <a:pt x="349" y="603"/>
                  </a:lnTo>
                  <a:cubicBezTo>
                    <a:pt x="349" y="476"/>
                    <a:pt x="444" y="349"/>
                    <a:pt x="602" y="349"/>
                  </a:cubicBezTo>
                  <a:close/>
                  <a:moveTo>
                    <a:pt x="602" y="1"/>
                  </a:moveTo>
                  <a:cubicBezTo>
                    <a:pt x="254" y="1"/>
                    <a:pt x="1" y="254"/>
                    <a:pt x="1" y="603"/>
                  </a:cubicBezTo>
                  <a:lnTo>
                    <a:pt x="1" y="4055"/>
                  </a:lnTo>
                  <a:cubicBezTo>
                    <a:pt x="1" y="4403"/>
                    <a:pt x="254" y="4656"/>
                    <a:pt x="602" y="4656"/>
                  </a:cubicBezTo>
                  <a:lnTo>
                    <a:pt x="4054" y="4656"/>
                  </a:lnTo>
                  <a:cubicBezTo>
                    <a:pt x="4403" y="4656"/>
                    <a:pt x="4656" y="4403"/>
                    <a:pt x="4656" y="4055"/>
                  </a:cubicBezTo>
                  <a:lnTo>
                    <a:pt x="4656" y="603"/>
                  </a:lnTo>
                  <a:cubicBezTo>
                    <a:pt x="4656" y="254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6647850" y="3961827"/>
              <a:ext cx="124865" cy="124039"/>
            </a:xfrm>
            <a:custGeom>
              <a:rect b="b" l="l" r="r" t="t"/>
              <a:pathLst>
                <a:path extrusionOk="0" h="4657" w="4688">
                  <a:moveTo>
                    <a:pt x="2344" y="1"/>
                  </a:moveTo>
                  <a:cubicBezTo>
                    <a:pt x="2249" y="1"/>
                    <a:pt x="2154" y="64"/>
                    <a:pt x="2154" y="159"/>
                  </a:cubicBezTo>
                  <a:lnTo>
                    <a:pt x="2154" y="2154"/>
                  </a:lnTo>
                  <a:lnTo>
                    <a:pt x="190" y="2154"/>
                  </a:lnTo>
                  <a:cubicBezTo>
                    <a:pt x="64" y="2154"/>
                    <a:pt x="0" y="2218"/>
                    <a:pt x="0" y="2344"/>
                  </a:cubicBezTo>
                  <a:cubicBezTo>
                    <a:pt x="0" y="2439"/>
                    <a:pt x="64" y="2503"/>
                    <a:pt x="190" y="2503"/>
                  </a:cubicBezTo>
                  <a:lnTo>
                    <a:pt x="2154" y="2503"/>
                  </a:lnTo>
                  <a:lnTo>
                    <a:pt x="2154" y="4498"/>
                  </a:lnTo>
                  <a:cubicBezTo>
                    <a:pt x="2154" y="4593"/>
                    <a:pt x="2249" y="4656"/>
                    <a:pt x="2344" y="4656"/>
                  </a:cubicBezTo>
                  <a:cubicBezTo>
                    <a:pt x="2439" y="4656"/>
                    <a:pt x="2502" y="4593"/>
                    <a:pt x="2502" y="4498"/>
                  </a:cubicBezTo>
                  <a:lnTo>
                    <a:pt x="2502" y="2503"/>
                  </a:lnTo>
                  <a:lnTo>
                    <a:pt x="4497" y="2503"/>
                  </a:lnTo>
                  <a:cubicBezTo>
                    <a:pt x="4592" y="2503"/>
                    <a:pt x="4687" y="2439"/>
                    <a:pt x="4687" y="2344"/>
                  </a:cubicBezTo>
                  <a:cubicBezTo>
                    <a:pt x="4687" y="2218"/>
                    <a:pt x="4592" y="2154"/>
                    <a:pt x="4497" y="2154"/>
                  </a:cubicBezTo>
                  <a:lnTo>
                    <a:pt x="2502" y="2154"/>
                  </a:lnTo>
                  <a:lnTo>
                    <a:pt x="2502" y="159"/>
                  </a:lnTo>
                  <a:cubicBezTo>
                    <a:pt x="2502" y="64"/>
                    <a:pt x="2439" y="1"/>
                    <a:pt x="2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6533133" y="3637093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6323089" y="3722298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21"/>
          <p:cNvGrpSpPr/>
          <p:nvPr/>
        </p:nvGrpSpPr>
        <p:grpSpPr>
          <a:xfrm>
            <a:off x="8056664" y="2499219"/>
            <a:ext cx="630131" cy="630104"/>
            <a:chOff x="6323089" y="2499219"/>
            <a:chExt cx="630131" cy="630104"/>
          </a:xfrm>
        </p:grpSpPr>
        <p:sp>
          <p:nvSpPr>
            <p:cNvPr id="736" name="Google Shape;736;p21"/>
            <p:cNvSpPr/>
            <p:nvPr/>
          </p:nvSpPr>
          <p:spPr>
            <a:xfrm>
              <a:off x="6368635" y="2544765"/>
              <a:ext cx="539039" cy="539012"/>
            </a:xfrm>
            <a:custGeom>
              <a:rect b="b" l="l" r="r" t="t"/>
              <a:pathLst>
                <a:path extrusionOk="0" h="20237" w="20238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6544932" y="2639239"/>
              <a:ext cx="186445" cy="350064"/>
            </a:xfrm>
            <a:custGeom>
              <a:rect b="b" l="l" r="r" t="t"/>
              <a:pathLst>
                <a:path extrusionOk="0" h="13143" w="7000">
                  <a:moveTo>
                    <a:pt x="4371" y="444"/>
                  </a:moveTo>
                  <a:lnTo>
                    <a:pt x="4371" y="887"/>
                  </a:lnTo>
                  <a:lnTo>
                    <a:pt x="2629" y="887"/>
                  </a:lnTo>
                  <a:lnTo>
                    <a:pt x="2629" y="444"/>
                  </a:lnTo>
                  <a:close/>
                  <a:moveTo>
                    <a:pt x="6240" y="1299"/>
                  </a:moveTo>
                  <a:cubicBezTo>
                    <a:pt x="6430" y="1299"/>
                    <a:pt x="6588" y="1457"/>
                    <a:pt x="6588" y="1615"/>
                  </a:cubicBezTo>
                  <a:lnTo>
                    <a:pt x="6588" y="12383"/>
                  </a:lnTo>
                  <a:cubicBezTo>
                    <a:pt x="6588" y="12573"/>
                    <a:pt x="6430" y="12699"/>
                    <a:pt x="6240" y="12699"/>
                  </a:cubicBezTo>
                  <a:lnTo>
                    <a:pt x="761" y="12699"/>
                  </a:lnTo>
                  <a:cubicBezTo>
                    <a:pt x="571" y="12699"/>
                    <a:pt x="444" y="12573"/>
                    <a:pt x="444" y="12383"/>
                  </a:cubicBezTo>
                  <a:lnTo>
                    <a:pt x="444" y="1615"/>
                  </a:lnTo>
                  <a:cubicBezTo>
                    <a:pt x="444" y="1457"/>
                    <a:pt x="571" y="1299"/>
                    <a:pt x="761" y="1299"/>
                  </a:cubicBezTo>
                  <a:close/>
                  <a:moveTo>
                    <a:pt x="2186" y="0"/>
                  </a:moveTo>
                  <a:lnTo>
                    <a:pt x="2186" y="855"/>
                  </a:lnTo>
                  <a:lnTo>
                    <a:pt x="761" y="855"/>
                  </a:lnTo>
                  <a:cubicBezTo>
                    <a:pt x="349" y="855"/>
                    <a:pt x="1" y="1204"/>
                    <a:pt x="1" y="1615"/>
                  </a:cubicBezTo>
                  <a:lnTo>
                    <a:pt x="1" y="12383"/>
                  </a:lnTo>
                  <a:cubicBezTo>
                    <a:pt x="1" y="12794"/>
                    <a:pt x="349" y="13143"/>
                    <a:pt x="761" y="13143"/>
                  </a:cubicBezTo>
                  <a:lnTo>
                    <a:pt x="6240" y="13143"/>
                  </a:lnTo>
                  <a:cubicBezTo>
                    <a:pt x="6683" y="13143"/>
                    <a:pt x="7000" y="12794"/>
                    <a:pt x="7000" y="12383"/>
                  </a:cubicBezTo>
                  <a:lnTo>
                    <a:pt x="7000" y="1615"/>
                  </a:lnTo>
                  <a:cubicBezTo>
                    <a:pt x="7000" y="1204"/>
                    <a:pt x="6683" y="855"/>
                    <a:pt x="6240" y="855"/>
                  </a:cubicBezTo>
                  <a:lnTo>
                    <a:pt x="4814" y="855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6587122" y="2731183"/>
              <a:ext cx="102092" cy="188949"/>
            </a:xfrm>
            <a:custGeom>
              <a:rect b="b" l="l" r="r" t="t"/>
              <a:pathLst>
                <a:path extrusionOk="0" h="7094" w="3833">
                  <a:moveTo>
                    <a:pt x="2344" y="1013"/>
                  </a:moveTo>
                  <a:lnTo>
                    <a:pt x="2344" y="3325"/>
                  </a:lnTo>
                  <a:lnTo>
                    <a:pt x="3104" y="3325"/>
                  </a:lnTo>
                  <a:lnTo>
                    <a:pt x="1710" y="5985"/>
                  </a:lnTo>
                  <a:lnTo>
                    <a:pt x="1710" y="3547"/>
                  </a:lnTo>
                  <a:lnTo>
                    <a:pt x="792" y="3547"/>
                  </a:lnTo>
                  <a:lnTo>
                    <a:pt x="2344" y="1013"/>
                  </a:lnTo>
                  <a:close/>
                  <a:moveTo>
                    <a:pt x="2502" y="0"/>
                  </a:moveTo>
                  <a:lnTo>
                    <a:pt x="2375" y="127"/>
                  </a:lnTo>
                  <a:lnTo>
                    <a:pt x="0" y="3990"/>
                  </a:lnTo>
                  <a:lnTo>
                    <a:pt x="1267" y="3990"/>
                  </a:lnTo>
                  <a:lnTo>
                    <a:pt x="1267" y="6809"/>
                  </a:lnTo>
                  <a:cubicBezTo>
                    <a:pt x="1267" y="6904"/>
                    <a:pt x="1299" y="6999"/>
                    <a:pt x="1394" y="7031"/>
                  </a:cubicBezTo>
                  <a:lnTo>
                    <a:pt x="1584" y="7094"/>
                  </a:lnTo>
                  <a:lnTo>
                    <a:pt x="1679" y="6967"/>
                  </a:lnTo>
                  <a:lnTo>
                    <a:pt x="3832" y="2882"/>
                  </a:lnTo>
                  <a:lnTo>
                    <a:pt x="2787" y="2882"/>
                  </a:lnTo>
                  <a:lnTo>
                    <a:pt x="2787" y="285"/>
                  </a:lnTo>
                  <a:cubicBezTo>
                    <a:pt x="2787" y="190"/>
                    <a:pt x="2755" y="95"/>
                    <a:pt x="2660" y="63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6533133" y="2499219"/>
              <a:ext cx="420087" cy="535630"/>
            </a:xfrm>
            <a:custGeom>
              <a:rect b="b" l="l" r="r" t="t"/>
              <a:pathLst>
                <a:path extrusionOk="0" fill="none" h="20110" w="15772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6323089" y="2584398"/>
              <a:ext cx="315518" cy="544925"/>
            </a:xfrm>
            <a:custGeom>
              <a:rect b="b" l="l" r="r" t="t"/>
              <a:pathLst>
                <a:path extrusionOk="0" fill="none" h="20459" w="11846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21"/>
          <p:cNvGrpSpPr/>
          <p:nvPr/>
        </p:nvGrpSpPr>
        <p:grpSpPr>
          <a:xfrm>
            <a:off x="457201" y="1361318"/>
            <a:ext cx="630104" cy="630131"/>
            <a:chOff x="2190776" y="1361318"/>
            <a:chExt cx="630104" cy="630131"/>
          </a:xfrm>
        </p:grpSpPr>
        <p:sp>
          <p:nvSpPr>
            <p:cNvPr id="742" name="Google Shape;742;p21"/>
            <p:cNvSpPr/>
            <p:nvPr/>
          </p:nvSpPr>
          <p:spPr>
            <a:xfrm>
              <a:off x="2200045" y="1406731"/>
              <a:ext cx="611566" cy="539305"/>
            </a:xfrm>
            <a:custGeom>
              <a:rect b="b" l="l" r="r" t="t"/>
              <a:pathLst>
                <a:path extrusionOk="0" h="20248" w="22961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2331621" y="1552797"/>
              <a:ext cx="348412" cy="81849"/>
            </a:xfrm>
            <a:custGeom>
              <a:rect b="b" l="l" r="r" t="t"/>
              <a:pathLst>
                <a:path extrusionOk="0" h="3073" w="13081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2368751" y="1605109"/>
              <a:ext cx="274154" cy="66641"/>
            </a:xfrm>
            <a:custGeom>
              <a:rect b="b" l="l" r="r" t="t"/>
              <a:pathLst>
                <a:path extrusionOk="0" h="2502" w="10293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2405853" y="1657393"/>
              <a:ext cx="199949" cy="51485"/>
            </a:xfrm>
            <a:custGeom>
              <a:rect b="b" l="l" r="r" t="t"/>
              <a:pathLst>
                <a:path extrusionOk="0" h="1933" w="7507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2464051" y="1717295"/>
              <a:ext cx="83554" cy="82675"/>
            </a:xfrm>
            <a:custGeom>
              <a:rect b="b" l="l" r="r" t="t"/>
              <a:pathLst>
                <a:path extrusionOk="0" h="3104" w="3137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2190776" y="1361318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2505388" y="1446524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" name="Google Shape;749;p21"/>
          <p:cNvGrpSpPr/>
          <p:nvPr/>
        </p:nvGrpSpPr>
        <p:grpSpPr>
          <a:xfrm>
            <a:off x="457201" y="3637093"/>
            <a:ext cx="630104" cy="630131"/>
            <a:chOff x="2190776" y="3637093"/>
            <a:chExt cx="630104" cy="630131"/>
          </a:xfrm>
        </p:grpSpPr>
        <p:sp>
          <p:nvSpPr>
            <p:cNvPr id="750" name="Google Shape;750;p21"/>
            <p:cNvSpPr/>
            <p:nvPr/>
          </p:nvSpPr>
          <p:spPr>
            <a:xfrm>
              <a:off x="2236321" y="3682639"/>
              <a:ext cx="539012" cy="539012"/>
            </a:xfrm>
            <a:custGeom>
              <a:rect b="b" l="l" r="r" t="t"/>
              <a:pathLst>
                <a:path extrusionOk="0" h="20237" w="20237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2343447" y="3828572"/>
              <a:ext cx="308753" cy="247173"/>
            </a:xfrm>
            <a:custGeom>
              <a:rect b="b" l="l" r="r" t="t"/>
              <a:pathLst>
                <a:path extrusionOk="0" h="9280" w="11592">
                  <a:moveTo>
                    <a:pt x="11211" y="380"/>
                  </a:moveTo>
                  <a:lnTo>
                    <a:pt x="11211" y="6176"/>
                  </a:lnTo>
                  <a:lnTo>
                    <a:pt x="3104" y="6176"/>
                  </a:lnTo>
                  <a:lnTo>
                    <a:pt x="3104" y="380"/>
                  </a:lnTo>
                  <a:close/>
                  <a:moveTo>
                    <a:pt x="2692" y="1742"/>
                  </a:moveTo>
                  <a:lnTo>
                    <a:pt x="2692" y="6556"/>
                  </a:lnTo>
                  <a:lnTo>
                    <a:pt x="9849" y="6556"/>
                  </a:lnTo>
                  <a:lnTo>
                    <a:pt x="9849" y="7537"/>
                  </a:lnTo>
                  <a:lnTo>
                    <a:pt x="1742" y="7537"/>
                  </a:lnTo>
                  <a:lnTo>
                    <a:pt x="1742" y="1742"/>
                  </a:lnTo>
                  <a:close/>
                  <a:moveTo>
                    <a:pt x="1362" y="3104"/>
                  </a:moveTo>
                  <a:lnTo>
                    <a:pt x="1362" y="7918"/>
                  </a:lnTo>
                  <a:lnTo>
                    <a:pt x="8487" y="7918"/>
                  </a:lnTo>
                  <a:lnTo>
                    <a:pt x="8487" y="8899"/>
                  </a:lnTo>
                  <a:lnTo>
                    <a:pt x="380" y="8899"/>
                  </a:lnTo>
                  <a:lnTo>
                    <a:pt x="380" y="3104"/>
                  </a:lnTo>
                  <a:close/>
                  <a:moveTo>
                    <a:pt x="2692" y="0"/>
                  </a:moveTo>
                  <a:lnTo>
                    <a:pt x="2692" y="1362"/>
                  </a:lnTo>
                  <a:lnTo>
                    <a:pt x="1362" y="1362"/>
                  </a:lnTo>
                  <a:lnTo>
                    <a:pt x="1362" y="2692"/>
                  </a:lnTo>
                  <a:lnTo>
                    <a:pt x="0" y="2692"/>
                  </a:lnTo>
                  <a:lnTo>
                    <a:pt x="0" y="9279"/>
                  </a:lnTo>
                  <a:lnTo>
                    <a:pt x="8899" y="9279"/>
                  </a:lnTo>
                  <a:lnTo>
                    <a:pt x="8899" y="7918"/>
                  </a:lnTo>
                  <a:lnTo>
                    <a:pt x="10229" y="7918"/>
                  </a:lnTo>
                  <a:lnTo>
                    <a:pt x="10229" y="6556"/>
                  </a:lnTo>
                  <a:lnTo>
                    <a:pt x="11591" y="6556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2190776" y="3637093"/>
              <a:ext cx="420087" cy="535656"/>
            </a:xfrm>
            <a:custGeom>
              <a:rect b="b" l="l" r="r" t="t"/>
              <a:pathLst>
                <a:path extrusionOk="0" fill="none" h="20111" w="15772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2505388" y="3722298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21"/>
          <p:cNvGrpSpPr/>
          <p:nvPr/>
        </p:nvGrpSpPr>
        <p:grpSpPr>
          <a:xfrm>
            <a:off x="457201" y="2499219"/>
            <a:ext cx="630104" cy="630104"/>
            <a:chOff x="2190776" y="2499219"/>
            <a:chExt cx="630104" cy="630104"/>
          </a:xfrm>
        </p:grpSpPr>
        <p:sp>
          <p:nvSpPr>
            <p:cNvPr id="755" name="Google Shape;755;p21"/>
            <p:cNvSpPr/>
            <p:nvPr/>
          </p:nvSpPr>
          <p:spPr>
            <a:xfrm>
              <a:off x="2236321" y="2544765"/>
              <a:ext cx="539012" cy="539012"/>
            </a:xfrm>
            <a:custGeom>
              <a:rect b="b" l="l" r="r" t="t"/>
              <a:pathLst>
                <a:path extrusionOk="0" h="20237" w="20237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2434539" y="2737069"/>
              <a:ext cx="91118" cy="91118"/>
            </a:xfrm>
            <a:custGeom>
              <a:rect b="b" l="l" r="r" t="t"/>
              <a:pathLst>
                <a:path extrusionOk="0" h="3421" w="3421"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521"/>
                  </a:lnTo>
                  <a:lnTo>
                    <a:pt x="222" y="1521"/>
                  </a:lnTo>
                  <a:cubicBezTo>
                    <a:pt x="95" y="1521"/>
                    <a:pt x="0" y="1616"/>
                    <a:pt x="0" y="1711"/>
                  </a:cubicBezTo>
                  <a:cubicBezTo>
                    <a:pt x="0" y="1838"/>
                    <a:pt x="95" y="1933"/>
                    <a:pt x="222" y="1933"/>
                  </a:cubicBezTo>
                  <a:lnTo>
                    <a:pt x="1489" y="1933"/>
                  </a:lnTo>
                  <a:lnTo>
                    <a:pt x="1489" y="3231"/>
                  </a:lnTo>
                  <a:cubicBezTo>
                    <a:pt x="1489" y="3326"/>
                    <a:pt x="1584" y="3421"/>
                    <a:pt x="1711" y="3421"/>
                  </a:cubicBezTo>
                  <a:cubicBezTo>
                    <a:pt x="1837" y="3421"/>
                    <a:pt x="1932" y="3326"/>
                    <a:pt x="1932" y="3231"/>
                  </a:cubicBezTo>
                  <a:lnTo>
                    <a:pt x="1932" y="1933"/>
                  </a:lnTo>
                  <a:lnTo>
                    <a:pt x="3199" y="1933"/>
                  </a:lnTo>
                  <a:cubicBezTo>
                    <a:pt x="3326" y="1933"/>
                    <a:pt x="3421" y="1838"/>
                    <a:pt x="3421" y="1711"/>
                  </a:cubicBezTo>
                  <a:cubicBezTo>
                    <a:pt x="3421" y="1616"/>
                    <a:pt x="3326" y="1521"/>
                    <a:pt x="3199" y="1521"/>
                  </a:cubicBezTo>
                  <a:lnTo>
                    <a:pt x="1932" y="1521"/>
                  </a:lnTo>
                  <a:lnTo>
                    <a:pt x="1932" y="222"/>
                  </a:lnTo>
                  <a:cubicBezTo>
                    <a:pt x="1932" y="96"/>
                    <a:pt x="1837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2360307" y="2662838"/>
              <a:ext cx="291893" cy="302014"/>
            </a:xfrm>
            <a:custGeom>
              <a:rect b="b" l="l" r="r" t="t"/>
              <a:pathLst>
                <a:path extrusionOk="0" h="11339" w="10959">
                  <a:moveTo>
                    <a:pt x="4498" y="444"/>
                  </a:moveTo>
                  <a:cubicBezTo>
                    <a:pt x="6746" y="444"/>
                    <a:pt x="8583" y="2249"/>
                    <a:pt x="8583" y="4498"/>
                  </a:cubicBezTo>
                  <a:cubicBezTo>
                    <a:pt x="8583" y="6746"/>
                    <a:pt x="6746" y="8583"/>
                    <a:pt x="4498" y="8583"/>
                  </a:cubicBezTo>
                  <a:cubicBezTo>
                    <a:pt x="2249" y="8583"/>
                    <a:pt x="444" y="6746"/>
                    <a:pt x="444" y="4498"/>
                  </a:cubicBezTo>
                  <a:cubicBezTo>
                    <a:pt x="444" y="2249"/>
                    <a:pt x="2249" y="444"/>
                    <a:pt x="4498" y="444"/>
                  </a:cubicBezTo>
                  <a:close/>
                  <a:moveTo>
                    <a:pt x="4498" y="1"/>
                  </a:moveTo>
                  <a:cubicBezTo>
                    <a:pt x="2027" y="1"/>
                    <a:pt x="1" y="2028"/>
                    <a:pt x="1" y="4498"/>
                  </a:cubicBezTo>
                  <a:cubicBezTo>
                    <a:pt x="1" y="7000"/>
                    <a:pt x="2027" y="8995"/>
                    <a:pt x="4498" y="8995"/>
                  </a:cubicBezTo>
                  <a:cubicBezTo>
                    <a:pt x="5574" y="8995"/>
                    <a:pt x="6588" y="8615"/>
                    <a:pt x="7379" y="7981"/>
                  </a:cubicBezTo>
                  <a:lnTo>
                    <a:pt x="10546" y="11275"/>
                  </a:lnTo>
                  <a:cubicBezTo>
                    <a:pt x="10610" y="11338"/>
                    <a:pt x="10641" y="11338"/>
                    <a:pt x="10705" y="11338"/>
                  </a:cubicBezTo>
                  <a:cubicBezTo>
                    <a:pt x="10768" y="11338"/>
                    <a:pt x="10831" y="11338"/>
                    <a:pt x="10863" y="11275"/>
                  </a:cubicBezTo>
                  <a:cubicBezTo>
                    <a:pt x="10958" y="11212"/>
                    <a:pt x="10958" y="11085"/>
                    <a:pt x="10863" y="10990"/>
                  </a:cubicBezTo>
                  <a:lnTo>
                    <a:pt x="7696" y="7696"/>
                  </a:lnTo>
                  <a:cubicBezTo>
                    <a:pt x="8488" y="6873"/>
                    <a:pt x="8995" y="5733"/>
                    <a:pt x="8995" y="4498"/>
                  </a:cubicBezTo>
                  <a:cubicBezTo>
                    <a:pt x="8995" y="2028"/>
                    <a:pt x="6968" y="1"/>
                    <a:pt x="4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2190776" y="2499219"/>
              <a:ext cx="420087" cy="535630"/>
            </a:xfrm>
            <a:custGeom>
              <a:rect b="b" l="l" r="r" t="t"/>
              <a:pathLst>
                <a:path extrusionOk="0" fill="none" h="20110" w="15772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2505388" y="2584398"/>
              <a:ext cx="315492" cy="544925"/>
            </a:xfrm>
            <a:custGeom>
              <a:rect b="b" l="l" r="r" t="t"/>
              <a:pathLst>
                <a:path extrusionOk="0" fill="none" h="20459" w="11845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21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761" name="Google Shape;761;p21"/>
            <p:cNvSpPr/>
            <p:nvPr/>
          </p:nvSpPr>
          <p:spPr>
            <a:xfrm>
              <a:off x="2942335" y="1403508"/>
              <a:ext cx="3260177" cy="2951424"/>
            </a:xfrm>
            <a:custGeom>
              <a:rect b="b" l="l" r="r" t="t"/>
              <a:pathLst>
                <a:path extrusionOk="0" fill="none" h="110810" w="122402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2820853" y="1675958"/>
              <a:ext cx="504440" cy="27"/>
            </a:xfrm>
            <a:custGeom>
              <a:rect b="b" l="l" r="r" t="t"/>
              <a:pathLst>
                <a:path extrusionOk="0" fill="none" h="1" w="18939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2820853" y="3985452"/>
              <a:ext cx="716162" cy="27"/>
            </a:xfrm>
            <a:custGeom>
              <a:rect b="b" l="l" r="r" t="t"/>
              <a:pathLst>
                <a:path extrusionOk="0" fill="none" h="1" w="26888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2820853" y="2828161"/>
              <a:ext cx="127395" cy="27"/>
            </a:xfrm>
            <a:custGeom>
              <a:rect b="b" l="l" r="r" t="t"/>
              <a:pathLst>
                <a:path extrusionOk="0" fill="none" h="1" w="4783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5818676" y="1675958"/>
              <a:ext cx="504440" cy="27"/>
            </a:xfrm>
            <a:custGeom>
              <a:rect b="b" l="l" r="r" t="t"/>
              <a:pathLst>
                <a:path extrusionOk="0" fill="none" h="1" w="18939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5606954" y="3985452"/>
              <a:ext cx="716162" cy="27"/>
            </a:xfrm>
            <a:custGeom>
              <a:rect b="b" l="l" r="r" t="t"/>
              <a:pathLst>
                <a:path extrusionOk="0" fill="none" h="1" w="26888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6195721" y="2828161"/>
              <a:ext cx="127395" cy="27"/>
            </a:xfrm>
            <a:custGeom>
              <a:rect b="b" l="l" r="r" t="t"/>
              <a:pathLst>
                <a:path extrusionOk="0" fill="none" h="1" w="4783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cap="flat" cmpd="sng" w="792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3623872" y="1880914"/>
              <a:ext cx="1896226" cy="1175030"/>
            </a:xfrm>
            <a:custGeom>
              <a:rect b="b" l="l" r="r" t="t"/>
              <a:pathLst>
                <a:path extrusionOk="0" h="44116" w="71193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3331180" y="3017962"/>
              <a:ext cx="2481610" cy="455512"/>
            </a:xfrm>
            <a:custGeom>
              <a:rect b="b" l="l" r="r" t="t"/>
              <a:pathLst>
                <a:path extrusionOk="0" h="17102" w="93171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2375">
              <a:solidFill>
                <a:srgbClr val="CECECE"/>
              </a:solidFill>
              <a:prstDash val="solid"/>
              <a:miter lim="31669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3338771" y="3444761"/>
              <a:ext cx="2467280" cy="81849"/>
            </a:xfrm>
            <a:custGeom>
              <a:rect b="b" l="l" r="r" t="t"/>
              <a:pathLst>
                <a:path extrusionOk="0" h="3073" w="92633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3747032" y="3062656"/>
              <a:ext cx="104622" cy="22800"/>
            </a:xfrm>
            <a:custGeom>
              <a:rect b="b" l="l" r="r" t="t"/>
              <a:pathLst>
                <a:path extrusionOk="0" h="856" w="3928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3858366" y="3062656"/>
              <a:ext cx="102944" cy="22800"/>
            </a:xfrm>
            <a:custGeom>
              <a:rect b="b" l="l" r="r" t="t"/>
              <a:pathLst>
                <a:path extrusionOk="0" h="856" w="3865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3968875" y="3062656"/>
              <a:ext cx="102092" cy="22800"/>
            </a:xfrm>
            <a:custGeom>
              <a:rect b="b" l="l" r="r" t="t"/>
              <a:pathLst>
                <a:path extrusionOk="0" h="856" w="3833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4080209" y="3062656"/>
              <a:ext cx="100414" cy="22800"/>
            </a:xfrm>
            <a:custGeom>
              <a:rect b="b" l="l" r="r" t="t"/>
              <a:pathLst>
                <a:path extrusionOk="0" h="856" w="377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4191570" y="3062656"/>
              <a:ext cx="98709" cy="22800"/>
            </a:xfrm>
            <a:custGeom>
              <a:rect b="b" l="l" r="r" t="t"/>
              <a:pathLst>
                <a:path extrusionOk="0" h="856" w="3706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4302052" y="3062656"/>
              <a:ext cx="97031" cy="22800"/>
            </a:xfrm>
            <a:custGeom>
              <a:rect b="b" l="l" r="r" t="t"/>
              <a:pathLst>
                <a:path extrusionOk="0" h="856" w="3643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4413413" y="3062656"/>
              <a:ext cx="96179" cy="22800"/>
            </a:xfrm>
            <a:custGeom>
              <a:rect b="b" l="l" r="r" t="t"/>
              <a:pathLst>
                <a:path extrusionOk="0" h="856" w="3611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4524747" y="3062656"/>
              <a:ext cx="95327" cy="22800"/>
            </a:xfrm>
            <a:custGeom>
              <a:rect b="b" l="l" r="r" t="t"/>
              <a:pathLst>
                <a:path extrusionOk="0" h="856" w="3579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4634404" y="3062656"/>
              <a:ext cx="96179" cy="22800"/>
            </a:xfrm>
            <a:custGeom>
              <a:rect b="b" l="l" r="r" t="t"/>
              <a:pathLst>
                <a:path extrusionOk="0" h="856" w="3611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4744060" y="3062656"/>
              <a:ext cx="97857" cy="22800"/>
            </a:xfrm>
            <a:custGeom>
              <a:rect b="b" l="l" r="r" t="t"/>
              <a:pathLst>
                <a:path extrusionOk="0" h="856" w="3674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4853716" y="3062656"/>
              <a:ext cx="99562" cy="22800"/>
            </a:xfrm>
            <a:custGeom>
              <a:rect b="b" l="l" r="r" t="t"/>
              <a:pathLst>
                <a:path extrusionOk="0" h="856" w="3738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4963373" y="3062656"/>
              <a:ext cx="100387" cy="22800"/>
            </a:xfrm>
            <a:custGeom>
              <a:rect b="b" l="l" r="r" t="t"/>
              <a:pathLst>
                <a:path extrusionOk="0" h="856" w="3769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5073029" y="3062656"/>
              <a:ext cx="101240" cy="22800"/>
            </a:xfrm>
            <a:custGeom>
              <a:rect b="b" l="l" r="r" t="t"/>
              <a:pathLst>
                <a:path extrusionOk="0" h="856" w="3801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5182685" y="3062656"/>
              <a:ext cx="102918" cy="22800"/>
            </a:xfrm>
            <a:custGeom>
              <a:rect b="b" l="l" r="r" t="t"/>
              <a:pathLst>
                <a:path extrusionOk="0" h="856" w="3864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5292341" y="3062656"/>
              <a:ext cx="104622" cy="22800"/>
            </a:xfrm>
            <a:custGeom>
              <a:rect b="b" l="l" r="r" t="t"/>
              <a:pathLst>
                <a:path extrusionOk="0" h="856" w="3928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3724259" y="3091342"/>
              <a:ext cx="80997" cy="35451"/>
            </a:xfrm>
            <a:custGeom>
              <a:rect b="b" l="l" r="r" t="t"/>
              <a:pathLst>
                <a:path extrusionOk="0" h="1331" w="3041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3806082" y="3091342"/>
              <a:ext cx="110509" cy="35451"/>
            </a:xfrm>
            <a:custGeom>
              <a:rect b="b" l="l" r="r" t="t"/>
              <a:pathLst>
                <a:path extrusionOk="0" h="1331" w="4149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3919946" y="3091342"/>
              <a:ext cx="108831" cy="35451"/>
            </a:xfrm>
            <a:custGeom>
              <a:rect b="b" l="l" r="r" t="t"/>
              <a:pathLst>
                <a:path extrusionOk="0" h="1331" w="4086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4033811" y="3091342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4148528" y="3091342"/>
              <a:ext cx="103797" cy="35451"/>
            </a:xfrm>
            <a:custGeom>
              <a:rect b="b" l="l" r="r" t="t"/>
              <a:pathLst>
                <a:path extrusionOk="0" h="1331" w="3897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4262419" y="3091342"/>
              <a:ext cx="102092" cy="35451"/>
            </a:xfrm>
            <a:custGeom>
              <a:rect b="b" l="l" r="r" t="t"/>
              <a:pathLst>
                <a:path extrusionOk="0" h="1331" w="3833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4376284" y="3091342"/>
              <a:ext cx="99562" cy="35451"/>
            </a:xfrm>
            <a:custGeom>
              <a:rect b="b" l="l" r="r" t="t"/>
              <a:pathLst>
                <a:path extrusionOk="0" h="1331" w="3738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4490148" y="3091342"/>
              <a:ext cx="97884" cy="35451"/>
            </a:xfrm>
            <a:custGeom>
              <a:rect b="b" l="l" r="r" t="t"/>
              <a:pathLst>
                <a:path extrusionOk="0" h="1331" w="3675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4604040" y="3091342"/>
              <a:ext cx="98709" cy="35451"/>
            </a:xfrm>
            <a:custGeom>
              <a:rect b="b" l="l" r="r" t="t"/>
              <a:pathLst>
                <a:path extrusionOk="0" h="1331" w="3706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4716226" y="3091342"/>
              <a:ext cx="100387" cy="35451"/>
            </a:xfrm>
            <a:custGeom>
              <a:rect b="b" l="l" r="r" t="t"/>
              <a:pathLst>
                <a:path extrusionOk="0" h="1331" w="3769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4827561" y="3091342"/>
              <a:ext cx="102944" cy="35451"/>
            </a:xfrm>
            <a:custGeom>
              <a:rect b="b" l="l" r="r" t="t"/>
              <a:pathLst>
                <a:path extrusionOk="0" h="1331" w="3865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4939747" y="3091342"/>
              <a:ext cx="104622" cy="35451"/>
            </a:xfrm>
            <a:custGeom>
              <a:rect b="b" l="l" r="r" t="t"/>
              <a:pathLst>
                <a:path extrusionOk="0" h="1331" w="3928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5051082" y="3091342"/>
              <a:ext cx="108005" cy="35451"/>
            </a:xfrm>
            <a:custGeom>
              <a:rect b="b" l="l" r="r" t="t"/>
              <a:pathLst>
                <a:path extrusionOk="0" h="1331" w="4055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5163268" y="3091342"/>
              <a:ext cx="256468" cy="35451"/>
            </a:xfrm>
            <a:custGeom>
              <a:rect b="b" l="l" r="r" t="t"/>
              <a:pathLst>
                <a:path extrusionOk="0" h="1331" w="9629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3701486" y="3132679"/>
              <a:ext cx="148490" cy="35451"/>
            </a:xfrm>
            <a:custGeom>
              <a:rect b="b" l="l" r="r" t="t"/>
              <a:pathLst>
                <a:path extrusionOk="0" h="1331" w="5575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3852480" y="3132679"/>
              <a:ext cx="112213" cy="35451"/>
            </a:xfrm>
            <a:custGeom>
              <a:rect b="b" l="l" r="r" t="t"/>
              <a:pathLst>
                <a:path extrusionOk="0" h="1331" w="4213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3969727" y="3132679"/>
              <a:ext cx="109683" cy="35451"/>
            </a:xfrm>
            <a:custGeom>
              <a:rect b="b" l="l" r="r" t="t"/>
              <a:pathLst>
                <a:path extrusionOk="0" h="1331" w="4118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4086974" y="3132679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4204222" y="3132679"/>
              <a:ext cx="105448" cy="35451"/>
            </a:xfrm>
            <a:custGeom>
              <a:rect b="b" l="l" r="r" t="t"/>
              <a:pathLst>
                <a:path extrusionOk="0" h="1331" w="3959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4320617" y="3132679"/>
              <a:ext cx="103770" cy="35451"/>
            </a:xfrm>
            <a:custGeom>
              <a:rect b="b" l="l" r="r" t="t"/>
              <a:pathLst>
                <a:path extrusionOk="0" h="1331" w="3896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4437864" y="3132679"/>
              <a:ext cx="101240" cy="35451"/>
            </a:xfrm>
            <a:custGeom>
              <a:rect b="b" l="l" r="r" t="t"/>
              <a:pathLst>
                <a:path extrusionOk="0" h="1331" w="3801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4555111" y="3132679"/>
              <a:ext cx="100414" cy="35451"/>
            </a:xfrm>
            <a:custGeom>
              <a:rect b="b" l="l" r="r" t="t"/>
              <a:pathLst>
                <a:path extrusionOk="0" h="1331" w="377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4670681" y="3132679"/>
              <a:ext cx="102092" cy="35451"/>
            </a:xfrm>
            <a:custGeom>
              <a:rect b="b" l="l" r="r" t="t"/>
              <a:pathLst>
                <a:path extrusionOk="0" h="1331" w="3833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4785397" y="3132679"/>
              <a:ext cx="104622" cy="35451"/>
            </a:xfrm>
            <a:custGeom>
              <a:rect b="b" l="l" r="r" t="t"/>
              <a:pathLst>
                <a:path extrusionOk="0" h="1331" w="3928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4900114" y="3132679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5015657" y="3132679"/>
              <a:ext cx="108857" cy="35451"/>
            </a:xfrm>
            <a:custGeom>
              <a:rect b="b" l="l" r="r" t="t"/>
              <a:pathLst>
                <a:path extrusionOk="0" h="1331" w="4087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5130374" y="3132679"/>
              <a:ext cx="111388" cy="35451"/>
            </a:xfrm>
            <a:custGeom>
              <a:rect b="b" l="l" r="r" t="t"/>
              <a:pathLst>
                <a:path extrusionOk="0" h="1331" w="4182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5245091" y="3132679"/>
              <a:ext cx="197419" cy="35451"/>
            </a:xfrm>
            <a:custGeom>
              <a:rect b="b" l="l" r="r" t="t"/>
              <a:pathLst>
                <a:path extrusionOk="0" h="1331" w="7412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3678713" y="3174017"/>
              <a:ext cx="185593" cy="35451"/>
            </a:xfrm>
            <a:custGeom>
              <a:rect b="b" l="l" r="r" t="t"/>
              <a:pathLst>
                <a:path extrusionOk="0" h="1331" w="6968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3867662" y="3174017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3988265" y="3174017"/>
              <a:ext cx="111388" cy="35451"/>
            </a:xfrm>
            <a:custGeom>
              <a:rect b="b" l="l" r="r" t="t"/>
              <a:pathLst>
                <a:path extrusionOk="0" h="1331" w="4182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4108043" y="3174017"/>
              <a:ext cx="109683" cy="35451"/>
            </a:xfrm>
            <a:custGeom>
              <a:rect b="b" l="l" r="r" t="t"/>
              <a:pathLst>
                <a:path extrusionOk="0" h="1331" w="4118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4228673" y="3174017"/>
              <a:ext cx="107153" cy="35451"/>
            </a:xfrm>
            <a:custGeom>
              <a:rect b="b" l="l" r="r" t="t"/>
              <a:pathLst>
                <a:path extrusionOk="0" h="1331" w="4023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4348450" y="3174017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4469080" y="3174017"/>
              <a:ext cx="102918" cy="35451"/>
            </a:xfrm>
            <a:custGeom>
              <a:rect b="b" l="l" r="r" t="t"/>
              <a:pathLst>
                <a:path extrusionOk="0" h="1331" w="3864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4588858" y="3174017"/>
              <a:ext cx="103770" cy="35451"/>
            </a:xfrm>
            <a:custGeom>
              <a:rect b="b" l="l" r="r" t="t"/>
              <a:pathLst>
                <a:path extrusionOk="0" h="1331" w="3896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4706931" y="3174017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4825030" y="3174017"/>
              <a:ext cx="108005" cy="35451"/>
            </a:xfrm>
            <a:custGeom>
              <a:rect b="b" l="l" r="r" t="t"/>
              <a:pathLst>
                <a:path extrusionOk="0" h="1331" w="4055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4943130" y="3174017"/>
              <a:ext cx="109683" cy="35451"/>
            </a:xfrm>
            <a:custGeom>
              <a:rect b="b" l="l" r="r" t="t"/>
              <a:pathLst>
                <a:path extrusionOk="0" h="1331" w="4118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5060377" y="3174017"/>
              <a:ext cx="113039" cy="35451"/>
            </a:xfrm>
            <a:custGeom>
              <a:rect b="b" l="l" r="r" t="t"/>
              <a:pathLst>
                <a:path extrusionOk="0" h="1331" w="4244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5178450" y="3174017"/>
              <a:ext cx="286832" cy="35451"/>
            </a:xfrm>
            <a:custGeom>
              <a:rect b="b" l="l" r="r" t="t"/>
              <a:pathLst>
                <a:path extrusionOk="0" h="1331" w="10769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3655940" y="3214502"/>
              <a:ext cx="293571" cy="35451"/>
            </a:xfrm>
            <a:custGeom>
              <a:rect b="b" l="l" r="r" t="t"/>
              <a:pathLst>
                <a:path extrusionOk="0" h="1331" w="11022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3955371" y="3214502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4078531" y="3214502"/>
              <a:ext cx="113066" cy="35451"/>
            </a:xfrm>
            <a:custGeom>
              <a:rect b="b" l="l" r="r" t="t"/>
              <a:pathLst>
                <a:path extrusionOk="0" h="1331" w="4245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4201691" y="3214502"/>
              <a:ext cx="110509" cy="35451"/>
            </a:xfrm>
            <a:custGeom>
              <a:rect b="b" l="l" r="r" t="t"/>
              <a:pathLst>
                <a:path extrusionOk="0" h="1331" w="4149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4325677" y="3214502"/>
              <a:ext cx="108005" cy="35451"/>
            </a:xfrm>
            <a:custGeom>
              <a:rect b="b" l="l" r="r" t="t"/>
              <a:pathLst>
                <a:path extrusionOk="0" h="1331" w="4055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4448838" y="3214502"/>
              <a:ext cx="106300" cy="35451"/>
            </a:xfrm>
            <a:custGeom>
              <a:rect b="b" l="l" r="r" t="t"/>
              <a:pathLst>
                <a:path extrusionOk="0" h="1331" w="3991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4571971" y="3214502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4692601" y="3214502"/>
              <a:ext cx="108831" cy="35451"/>
            </a:xfrm>
            <a:custGeom>
              <a:rect b="b" l="l" r="r" t="t"/>
              <a:pathLst>
                <a:path extrusionOk="0" h="1331" w="4086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4814057" y="3214502"/>
              <a:ext cx="110535" cy="35451"/>
            </a:xfrm>
            <a:custGeom>
              <a:rect b="b" l="l" r="r" t="t"/>
              <a:pathLst>
                <a:path extrusionOk="0" h="1331" w="415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4935539" y="3214502"/>
              <a:ext cx="112213" cy="35451"/>
            </a:xfrm>
            <a:custGeom>
              <a:rect b="b" l="l" r="r" t="t"/>
              <a:pathLst>
                <a:path extrusionOk="0" h="1331" w="4213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5056142" y="3214502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5177624" y="3214502"/>
              <a:ext cx="310431" cy="35451"/>
            </a:xfrm>
            <a:custGeom>
              <a:rect b="b" l="l" r="r" t="t"/>
              <a:pathLst>
                <a:path extrusionOk="0" h="1331" w="11655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3633167" y="3255839"/>
              <a:ext cx="123160" cy="35451"/>
            </a:xfrm>
            <a:custGeom>
              <a:rect b="b" l="l" r="r" t="t"/>
              <a:pathLst>
                <a:path extrusionOk="0" h="1331" w="4624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3759684" y="3255839"/>
              <a:ext cx="120657" cy="35451"/>
            </a:xfrm>
            <a:custGeom>
              <a:rect b="b" l="l" r="r" t="t"/>
              <a:pathLst>
                <a:path extrusionOk="0" h="1331" w="453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3886200" y="3255839"/>
              <a:ext cx="118126" cy="35451"/>
            </a:xfrm>
            <a:custGeom>
              <a:rect b="b" l="l" r="r" t="t"/>
              <a:pathLst>
                <a:path extrusionOk="0" h="1331" w="4435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4012743" y="3255839"/>
              <a:ext cx="186445" cy="35451"/>
            </a:xfrm>
            <a:custGeom>
              <a:rect b="b" l="l" r="r" t="t"/>
              <a:pathLst>
                <a:path extrusionOk="0" h="1331" w="700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4210960" y="3255839"/>
              <a:ext cx="722075" cy="35451"/>
            </a:xfrm>
            <a:custGeom>
              <a:rect b="b" l="l" r="r" t="t"/>
              <a:pathLst>
                <a:path extrusionOk="0" h="1331" w="2711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4944808" y="3255839"/>
              <a:ext cx="114744" cy="35451"/>
            </a:xfrm>
            <a:custGeom>
              <a:rect b="b" l="l" r="r" t="t"/>
              <a:pathLst>
                <a:path extrusionOk="0" h="1331" w="4308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5068794" y="3255839"/>
              <a:ext cx="117274" cy="35451"/>
            </a:xfrm>
            <a:custGeom>
              <a:rect b="b" l="l" r="r" t="t"/>
              <a:pathLst>
                <a:path extrusionOk="0" h="1331" w="4403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5192806" y="3255839"/>
              <a:ext cx="101240" cy="35451"/>
            </a:xfrm>
            <a:custGeom>
              <a:rect b="b" l="l" r="r" t="t"/>
              <a:pathLst>
                <a:path extrusionOk="0" h="1331" w="3801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5405354" y="3255839"/>
              <a:ext cx="105475" cy="35451"/>
            </a:xfrm>
            <a:custGeom>
              <a:rect b="b" l="l" r="r" t="t"/>
              <a:pathLst>
                <a:path extrusionOk="0" h="1331" w="396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5299080" y="3255839"/>
              <a:ext cx="93649" cy="15209"/>
            </a:xfrm>
            <a:custGeom>
              <a:rect b="b" l="l" r="r" t="t"/>
              <a:pathLst>
                <a:path extrusionOk="0" h="571" w="3516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5308349" y="3276082"/>
              <a:ext cx="94501" cy="15209"/>
            </a:xfrm>
            <a:custGeom>
              <a:rect b="b" l="l" r="r" t="t"/>
              <a:pathLst>
                <a:path extrusionOk="0" h="571" w="3548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4178066" y="3308976"/>
              <a:ext cx="787863" cy="134986"/>
            </a:xfrm>
            <a:custGeom>
              <a:rect b="b" l="l" r="r" t="t"/>
              <a:pathLst>
                <a:path extrusionOk="0" h="5068" w="2958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3669418" y="1926460"/>
              <a:ext cx="1805134" cy="1008028"/>
            </a:xfrm>
            <a:custGeom>
              <a:rect b="b" l="l" r="r" t="t"/>
              <a:pathLst>
                <a:path extrusionOk="0" h="37846" w="67773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