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5A63EB-7887-489F-8232-48E32CF5C657}" v="1" dt="2025-03-26T11:59:5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th kaliraj" userId="61af80b5c0b826e9" providerId="LiveId" clId="{B45A63EB-7887-489F-8232-48E32CF5C657}"/>
    <pc:docChg chg="custSel modSld">
      <pc:chgData name="prasath kaliraj" userId="61af80b5c0b826e9" providerId="LiveId" clId="{B45A63EB-7887-489F-8232-48E32CF5C657}" dt="2025-03-26T12:01:22.608" v="21" actId="20577"/>
      <pc:docMkLst>
        <pc:docMk/>
      </pc:docMkLst>
      <pc:sldChg chg="modSp mod">
        <pc:chgData name="prasath kaliraj" userId="61af80b5c0b826e9" providerId="LiveId" clId="{B45A63EB-7887-489F-8232-48E32CF5C657}" dt="2025-03-26T12:01:22.608" v="21" actId="20577"/>
        <pc:sldMkLst>
          <pc:docMk/>
          <pc:sldMk cId="2505350671" sldId="262"/>
        </pc:sldMkLst>
        <pc:spChg chg="mod">
          <ac:chgData name="prasath kaliraj" userId="61af80b5c0b826e9" providerId="LiveId" clId="{B45A63EB-7887-489F-8232-48E32CF5C657}" dt="2025-03-26T12:01:22.608" v="21" actId="20577"/>
          <ac:spMkLst>
            <pc:docMk/>
            <pc:sldMk cId="2505350671" sldId="262"/>
            <ac:spMk id="3" creationId="{907145F7-9B3F-B4F7-9CF0-B1A040CCE0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2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60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09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37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9569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73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9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53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6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3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3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75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10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8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5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A1F9D-7A25-4A97-B1AC-36A76F45AD6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671E5B0-6578-40FD-B4F7-EBAAB89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62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livinewton" TargetMode="External"/><Relationship Id="rId3" Type="http://schemas.openxmlformats.org/officeDocument/2006/relationships/hyperlink" Target="https://www.linkedin.com/in/smit-bagul" TargetMode="External"/><Relationship Id="rId7" Type="http://schemas.openxmlformats.org/officeDocument/2006/relationships/hyperlink" Target="https://www.linkedin.com/in/selvarajan-sa" TargetMode="External"/><Relationship Id="rId2" Type="http://schemas.openxmlformats.org/officeDocument/2006/relationships/hyperlink" Target="https://github.com/Smit7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thiSelvan" TargetMode="External"/><Relationship Id="rId5" Type="http://schemas.openxmlformats.org/officeDocument/2006/relationships/hyperlink" Target="https://www.linkedin.com/in/aarthi-sathiamoorthy" TargetMode="External"/><Relationship Id="rId4" Type="http://schemas.openxmlformats.org/officeDocument/2006/relationships/hyperlink" Target="https://github.com/Aariaar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DCDB-E703-2ED2-D63D-15884AF3D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39" y="688257"/>
            <a:ext cx="8593394" cy="3008671"/>
          </a:xfrm>
        </p:spPr>
        <p:txBody>
          <a:bodyPr>
            <a:noAutofit/>
          </a:bodyPr>
          <a:lstStyle/>
          <a:p>
            <a:r>
              <a:rPr lang="en-US" sz="4000" b="1" dirty="0"/>
              <a:t>Wells Fargo I&amp;P Technology Hackathon - 2025 </a:t>
            </a:r>
            <a:br>
              <a:rPr lang="en-US" sz="4000" b="1" dirty="0"/>
            </a:br>
            <a:r>
              <a:rPr lang="en-US" sz="3000" b="1" dirty="0"/>
              <a:t>Context Aware Testing System for Financial Ecosystem</a:t>
            </a:r>
            <a:endParaRPr lang="en-IN" sz="3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739AD-25C3-954D-85E3-E66FEC14E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1" y="3696929"/>
            <a:ext cx="8062452" cy="993058"/>
          </a:xfrm>
        </p:spPr>
        <p:txBody>
          <a:bodyPr>
            <a:normAutofit/>
          </a:bodyPr>
          <a:lstStyle/>
          <a:p>
            <a:r>
              <a:rPr lang="en-US" dirty="0"/>
              <a:t>Team Name: AI–Artisans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08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6EEA-E3DE-E8DF-E053-8159328A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315964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EEF57-2497-2B12-8DE8-A97C589D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715"/>
            <a:ext cx="8738419" cy="31691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Financial Institutions operate within complex ecosystems comprising multiple interconnected systems, applications &amp; APIs. Testing these ecosystems often relies on static mock tools, leading to inefficiencies &amp; high maintenance cost. The challenge is to develop a context aware testing system leveraging Generative AI to validate different financial ecosystems dynamically. The solutions should intelligently generate, modify, &amp; adapt test scenarios based on evolving system context reducing manual effort and increasing test coverage &amp; effectiveness.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190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BFD08-7077-2D0E-A933-2F1DD730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82E6-CF7C-5C44-4147-389D5DE63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315964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Inspiration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CB5C-85A5-B0CC-DF41-8E3A1C8C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714"/>
            <a:ext cx="8522110" cy="521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financial institutions are transforming towards Shift Left where Developers also taking care of Testing responsibilities has a challenge of functional expertise gaps, multiple role-playing capabilities and mainly mindset barriers for the developers to own the functional expertise &amp; its relevant testing.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Context based AI testing system solution delivered by our team “AI-Artisans” will help to bridge the gap between development &amp; testing activities by automating the test scenarios with data &amp; scripts until successful testing completion without manual intervention by utilizing Gen AI tools.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24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BFC5-4074-50FA-96A3-79192D60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BB86A-E926-015D-B077-722B5E22C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315964"/>
            <a:ext cx="10515600" cy="55910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it does?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071E-8A71-A4C4-F55D-DF2BDF3D1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714"/>
            <a:ext cx="8384458" cy="5214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Solution is engineered to do 2 things:</a:t>
            </a:r>
          </a:p>
          <a:p>
            <a:pPr marL="514350" indent="-514350">
              <a:buAutoNum type="arabicParenR"/>
            </a:pPr>
            <a:r>
              <a:rPr lang="en-US" dirty="0"/>
              <a:t>Given a context, generate test cases with description and BDD format testing scenarios.</a:t>
            </a:r>
          </a:p>
          <a:p>
            <a:pPr marL="514350" indent="-514350">
              <a:buAutoNum type="arabicParenR"/>
            </a:pPr>
            <a:r>
              <a:rPr lang="en-US" dirty="0"/>
              <a:t>Given a context and a code, generate test cases with description and BDD format, generate a test script based on the test cases and run the test script to provide actual results along with coverage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65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B214-AB12-9BF3-53A1-C7391BF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129151"/>
            <a:ext cx="10515600" cy="706592"/>
          </a:xfrm>
        </p:spPr>
        <p:txBody>
          <a:bodyPr>
            <a:normAutofit/>
          </a:bodyPr>
          <a:lstStyle/>
          <a:p>
            <a:r>
              <a:rPr lang="en-US" sz="4000" b="1" dirty="0"/>
              <a:t>How we build it?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EE36-F713-50AD-FC48-567A7468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5743"/>
            <a:ext cx="10515600" cy="5341220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Used Gemini API with engineered prompts to get accurate results</a:t>
            </a:r>
          </a:p>
          <a:p>
            <a:pPr marL="514350" indent="-514350">
              <a:buAutoNum type="arabicParenR"/>
            </a:pPr>
            <a:r>
              <a:rPr lang="en-US" dirty="0"/>
              <a:t>Used </a:t>
            </a:r>
            <a:r>
              <a:rPr lang="en-US" dirty="0" err="1"/>
              <a:t>openpxl</a:t>
            </a:r>
            <a:r>
              <a:rPr lang="en-US" dirty="0"/>
              <a:t> to save the text output in a formatted excel document</a:t>
            </a:r>
          </a:p>
          <a:p>
            <a:pPr marL="514350" indent="-514350">
              <a:buAutoNum type="arabicParenR"/>
            </a:pPr>
            <a:r>
              <a:rPr lang="en-US" dirty="0"/>
              <a:t>Used subprocess to run the test scripts on child processes</a:t>
            </a:r>
          </a:p>
          <a:p>
            <a:pPr marL="514350" indent="-514350">
              <a:buAutoNum type="arabicParenR"/>
            </a:pPr>
            <a:r>
              <a:rPr lang="en-US" dirty="0"/>
              <a:t>Used </a:t>
            </a:r>
            <a:r>
              <a:rPr lang="en-US" dirty="0" err="1"/>
              <a:t>pytests</a:t>
            </a:r>
            <a:r>
              <a:rPr lang="en-US" dirty="0"/>
              <a:t> to run the tests and coverage</a:t>
            </a:r>
          </a:p>
          <a:p>
            <a:pPr marL="514350" indent="-514350">
              <a:buAutoNum type="arabicParenR"/>
            </a:pPr>
            <a:r>
              <a:rPr lang="en-US" dirty="0"/>
              <a:t>Used Flask app to integrate front-end and back-end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63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E935-0A5D-DA81-8B8C-828C2B6D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4000" b="1" dirty="0"/>
              <a:t>Challenges we faced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A6D56-32E5-2AAF-179C-431FE1CC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8522110" cy="513474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US" dirty="0"/>
              <a:t>Selecting the appropriate free to use model that has capabilities to provide accurate results. We tested using Open-ai models, hugging face models and Gemini models and compared the results.</a:t>
            </a:r>
          </a:p>
          <a:p>
            <a:pPr marL="514350" indent="-514350">
              <a:buAutoNum type="arabicParenR"/>
            </a:pPr>
            <a:r>
              <a:rPr lang="en-US" dirty="0"/>
              <a:t>Presenting the final solution from text to excel and formatting the solution for an easy usage by a viewer.</a:t>
            </a:r>
          </a:p>
          <a:p>
            <a:pPr marL="514350" indent="-514350">
              <a:buAutoNum type="arabicParenR"/>
            </a:pPr>
            <a:r>
              <a:rPr lang="en-US" dirty="0"/>
              <a:t>Integrating subprocesses to run the testing scripts.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31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53F8B-E72C-52BD-9EE2-904AB0DC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06F7B-D4D0-97E5-1189-C3523169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sz="4000" b="1" dirty="0"/>
              <a:t>Tech Stack Used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202D-68AA-FF50-6712-15C25B85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2219"/>
            <a:ext cx="10515600" cy="513474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IN" dirty="0">
                <a:solidFill>
                  <a:srgbClr val="1F2328"/>
                </a:solidFill>
                <a:latin typeface="-apple-system"/>
              </a:rPr>
              <a:t>Frontend : HTML</a:t>
            </a:r>
          </a:p>
          <a:p>
            <a:pPr marL="514350" indent="-514350">
              <a:buAutoNum type="arabicParenR" startAt="2"/>
            </a:pPr>
            <a:r>
              <a:rPr lang="en-US" dirty="0"/>
              <a:t>Backend : Python</a:t>
            </a:r>
          </a:p>
          <a:p>
            <a:pPr marL="514350" indent="-514350">
              <a:buAutoNum type="arabicParenR" startAt="2"/>
            </a:pPr>
            <a:r>
              <a:rPr lang="en-US" dirty="0"/>
              <a:t>Other : </a:t>
            </a:r>
            <a:r>
              <a:rPr lang="en-US" dirty="0" err="1"/>
              <a:t>google.generativeai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4383-19E3-C364-7726-3A1A6E78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591"/>
          </a:xfrm>
        </p:spPr>
        <p:txBody>
          <a:bodyPr>
            <a:normAutofit/>
          </a:bodyPr>
          <a:lstStyle/>
          <a:p>
            <a:r>
              <a:rPr lang="en-US" sz="4000" dirty="0"/>
              <a:t>Team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145F7-9B3F-B4F7-9CF0-B1A040CCE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/>
          <a:lstStyle/>
          <a:p>
            <a:r>
              <a:rPr lang="en-US" dirty="0"/>
              <a:t>Smit Bagul - </a:t>
            </a:r>
            <a:r>
              <a:rPr lang="en-IN" dirty="0">
                <a:hlinkClick r:id="rId2"/>
              </a:rPr>
              <a:t>Smit703 (Smit)</a:t>
            </a:r>
            <a:r>
              <a:rPr lang="en-IN" dirty="0"/>
              <a:t> | </a:t>
            </a:r>
            <a:r>
              <a:rPr lang="en-IN" dirty="0">
                <a:hlinkClick r:id="rId3"/>
              </a:rPr>
              <a:t>LinkedIn</a:t>
            </a:r>
            <a:endParaRPr lang="en-IN" dirty="0"/>
          </a:p>
          <a:p>
            <a:r>
              <a:rPr lang="en-IN" dirty="0"/>
              <a:t>Aarthi </a:t>
            </a:r>
            <a:r>
              <a:rPr lang="en-IN" dirty="0" err="1"/>
              <a:t>Sathyamoorthi</a:t>
            </a:r>
            <a:r>
              <a:rPr lang="en-IN" dirty="0"/>
              <a:t> - </a:t>
            </a:r>
            <a:r>
              <a:rPr lang="en-IN" dirty="0" err="1">
                <a:hlinkClick r:id="rId4"/>
              </a:rPr>
              <a:t>Aariaara</a:t>
            </a:r>
            <a:r>
              <a:rPr lang="en-IN" dirty="0"/>
              <a:t> | </a:t>
            </a:r>
            <a:r>
              <a:rPr lang="en-IN" dirty="0">
                <a:hlinkClick r:id="rId5"/>
              </a:rPr>
              <a:t>LinkedIn</a:t>
            </a:r>
            <a:endParaRPr lang="en-IN" dirty="0"/>
          </a:p>
          <a:p>
            <a:r>
              <a:rPr lang="en-IN" dirty="0" err="1"/>
              <a:t>Selvarajan</a:t>
            </a:r>
            <a:r>
              <a:rPr lang="en-IN" dirty="0"/>
              <a:t> </a:t>
            </a:r>
            <a:r>
              <a:rPr lang="en-IN" dirty="0" err="1"/>
              <a:t>Athiyappan</a:t>
            </a:r>
            <a:r>
              <a:rPr lang="en-IN" dirty="0"/>
              <a:t> - </a:t>
            </a:r>
            <a:r>
              <a:rPr lang="en-IN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https://github.com/AthiSelvan</a:t>
            </a:r>
            <a:r>
              <a:rPr lang="en-IN" b="0" i="0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 | </a:t>
            </a:r>
            <a:r>
              <a:rPr lang="en-IN" dirty="0">
                <a:hlinkClick r:id="rId7"/>
              </a:rPr>
              <a:t>LinkedIn</a:t>
            </a:r>
            <a:endParaRPr lang="en-IN" dirty="0"/>
          </a:p>
          <a:p>
            <a:r>
              <a:rPr lang="en-IN" dirty="0"/>
              <a:t>Newton Livingstone - </a:t>
            </a:r>
            <a:r>
              <a:rPr lang="en-IN" dirty="0">
                <a:hlinkClick r:id="rId8"/>
              </a:rPr>
              <a:t>LinkedIn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3506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426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Trebuchet MS</vt:lpstr>
      <vt:lpstr>Wingdings 3</vt:lpstr>
      <vt:lpstr>Facet</vt:lpstr>
      <vt:lpstr>Wells Fargo I&amp;P Technology Hackathon - 2025  Context Aware Testing System for Financial Ecosystem</vt:lpstr>
      <vt:lpstr>Problem Statement</vt:lpstr>
      <vt:lpstr>Inspiration</vt:lpstr>
      <vt:lpstr>What it does?</vt:lpstr>
      <vt:lpstr>How we build it?</vt:lpstr>
      <vt:lpstr>Challenges we faced</vt:lpstr>
      <vt:lpstr>Tech Stack Used</vt:lpstr>
      <vt:lpstr>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prasath kaliraj</dc:creator>
  <cp:lastModifiedBy>prasath kaliraj</cp:lastModifiedBy>
  <cp:revision>1</cp:revision>
  <dcterms:created xsi:type="dcterms:W3CDTF">2025-03-26T10:47:37Z</dcterms:created>
  <dcterms:modified xsi:type="dcterms:W3CDTF">2025-03-26T12:01:31Z</dcterms:modified>
</cp:coreProperties>
</file>