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15EA6-53CF-42CB-9F1C-0ADA83B9733B}" v="7" dt="2025-03-26T10:05:53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akar Ravula" userId="8d7f531ca3f9faf1" providerId="LiveId" clId="{94E15EA6-53CF-42CB-9F1C-0ADA83B9733B}"/>
    <pc:docChg chg="custSel modSld">
      <pc:chgData name="Dinakar Ravula" userId="8d7f531ca3f9faf1" providerId="LiveId" clId="{94E15EA6-53CF-42CB-9F1C-0ADA83B9733B}" dt="2025-03-26T10:05:53.723" v="8"/>
      <pc:docMkLst>
        <pc:docMk/>
      </pc:docMkLst>
      <pc:sldChg chg="modSp mod">
        <pc:chgData name="Dinakar Ravula" userId="8d7f531ca3f9faf1" providerId="LiveId" clId="{94E15EA6-53CF-42CB-9F1C-0ADA83B9733B}" dt="2025-03-26T10:05:53.723" v="8"/>
        <pc:sldMkLst>
          <pc:docMk/>
          <pc:sldMk cId="0" sldId="256"/>
        </pc:sldMkLst>
        <pc:spChg chg="mod">
          <ac:chgData name="Dinakar Ravula" userId="8d7f531ca3f9faf1" providerId="LiveId" clId="{94E15EA6-53CF-42CB-9F1C-0ADA83B9733B}" dt="2025-03-26T10:05:40.067" v="6" actId="27636"/>
          <ac:spMkLst>
            <pc:docMk/>
            <pc:sldMk cId="0" sldId="256"/>
            <ac:spMk id="2" creationId="{00000000-0000-0000-0000-000000000000}"/>
          </ac:spMkLst>
        </pc:spChg>
        <pc:spChg chg="mod">
          <ac:chgData name="Dinakar Ravula" userId="8d7f531ca3f9faf1" providerId="LiveId" clId="{94E15EA6-53CF-42CB-9F1C-0ADA83B9733B}" dt="2025-03-26T10:05:53.723" v="8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Dinakar Ravula" userId="8d7f531ca3f9faf1" providerId="LiveId" clId="{94E15EA6-53CF-42CB-9F1C-0ADA83B9733B}" dt="2025-03-26T10:05:53.723" v="8"/>
        <pc:sldMkLst>
          <pc:docMk/>
          <pc:sldMk cId="0" sldId="257"/>
        </pc:sldMkLst>
        <pc:spChg chg="mod">
          <ac:chgData name="Dinakar Ravula" userId="8d7f531ca3f9faf1" providerId="LiveId" clId="{94E15EA6-53CF-42CB-9F1C-0ADA83B9733B}" dt="2025-03-26T10:05:53.723" v="8"/>
          <ac:spMkLst>
            <pc:docMk/>
            <pc:sldMk cId="0" sldId="257"/>
            <ac:spMk id="2" creationId="{00000000-0000-0000-0000-000000000000}"/>
          </ac:spMkLst>
        </pc:spChg>
        <pc:spChg chg="mod">
          <ac:chgData name="Dinakar Ravula" userId="8d7f531ca3f9faf1" providerId="LiveId" clId="{94E15EA6-53CF-42CB-9F1C-0ADA83B9733B}" dt="2025-03-26T10:05:53.723" v="8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Dinakar Ravula" userId="8d7f531ca3f9faf1" providerId="LiveId" clId="{94E15EA6-53CF-42CB-9F1C-0ADA83B9733B}" dt="2025-03-26T10:05:53.723" v="8"/>
        <pc:sldMkLst>
          <pc:docMk/>
          <pc:sldMk cId="0" sldId="258"/>
        </pc:sldMkLst>
        <pc:spChg chg="mod">
          <ac:chgData name="Dinakar Ravula" userId="8d7f531ca3f9faf1" providerId="LiveId" clId="{94E15EA6-53CF-42CB-9F1C-0ADA83B9733B}" dt="2025-03-26T10:05:53.723" v="8"/>
          <ac:spMkLst>
            <pc:docMk/>
            <pc:sldMk cId="0" sldId="258"/>
            <ac:spMk id="2" creationId="{00000000-0000-0000-0000-000000000000}"/>
          </ac:spMkLst>
        </pc:spChg>
        <pc:spChg chg="mod">
          <ac:chgData name="Dinakar Ravula" userId="8d7f531ca3f9faf1" providerId="LiveId" clId="{94E15EA6-53CF-42CB-9F1C-0ADA83B9733B}" dt="2025-03-26T10:05:53.723" v="8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Dinakar Ravula" userId="8d7f531ca3f9faf1" providerId="LiveId" clId="{94E15EA6-53CF-42CB-9F1C-0ADA83B9733B}" dt="2025-03-26T10:05:53.723" v="8"/>
        <pc:sldMkLst>
          <pc:docMk/>
          <pc:sldMk cId="0" sldId="259"/>
        </pc:sldMkLst>
        <pc:spChg chg="mod">
          <ac:chgData name="Dinakar Ravula" userId="8d7f531ca3f9faf1" providerId="LiveId" clId="{94E15EA6-53CF-42CB-9F1C-0ADA83B9733B}" dt="2025-03-26T10:05:53.723" v="8"/>
          <ac:spMkLst>
            <pc:docMk/>
            <pc:sldMk cId="0" sldId="259"/>
            <ac:spMk id="2" creationId="{00000000-0000-0000-0000-000000000000}"/>
          </ac:spMkLst>
        </pc:spChg>
        <pc:spChg chg="mod">
          <ac:chgData name="Dinakar Ravula" userId="8d7f531ca3f9faf1" providerId="LiveId" clId="{94E15EA6-53CF-42CB-9F1C-0ADA83B9733B}" dt="2025-03-26T10:05:53.723" v="8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Dinakar Ravula" userId="8d7f531ca3f9faf1" providerId="LiveId" clId="{94E15EA6-53CF-42CB-9F1C-0ADA83B9733B}" dt="2025-03-26T10:05:53.723" v="8"/>
        <pc:sldMkLst>
          <pc:docMk/>
          <pc:sldMk cId="0" sldId="260"/>
        </pc:sldMkLst>
        <pc:spChg chg="mod">
          <ac:chgData name="Dinakar Ravula" userId="8d7f531ca3f9faf1" providerId="LiveId" clId="{94E15EA6-53CF-42CB-9F1C-0ADA83B9733B}" dt="2025-03-26T10:05:53.723" v="8"/>
          <ac:spMkLst>
            <pc:docMk/>
            <pc:sldMk cId="0" sldId="260"/>
            <ac:spMk id="2" creationId="{00000000-0000-0000-0000-000000000000}"/>
          </ac:spMkLst>
        </pc:spChg>
        <pc:spChg chg="mod">
          <ac:chgData name="Dinakar Ravula" userId="8d7f531ca3f9faf1" providerId="LiveId" clId="{94E15EA6-53CF-42CB-9F1C-0ADA83B9733B}" dt="2025-03-26T10:05:53.723" v="8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Dinakar Ravula" userId="8d7f531ca3f9faf1" providerId="LiveId" clId="{94E15EA6-53CF-42CB-9F1C-0ADA83B9733B}" dt="2025-03-26T10:05:53.723" v="8"/>
        <pc:sldMkLst>
          <pc:docMk/>
          <pc:sldMk cId="0" sldId="261"/>
        </pc:sldMkLst>
        <pc:spChg chg="mod">
          <ac:chgData name="Dinakar Ravula" userId="8d7f531ca3f9faf1" providerId="LiveId" clId="{94E15EA6-53CF-42CB-9F1C-0ADA83B9733B}" dt="2025-03-26T10:05:53.723" v="8"/>
          <ac:spMkLst>
            <pc:docMk/>
            <pc:sldMk cId="0" sldId="261"/>
            <ac:spMk id="2" creationId="{00000000-0000-0000-0000-000000000000}"/>
          </ac:spMkLst>
        </pc:spChg>
      </pc:sldChg>
      <pc:sldChg chg="modSp">
        <pc:chgData name="Dinakar Ravula" userId="8d7f531ca3f9faf1" providerId="LiveId" clId="{94E15EA6-53CF-42CB-9F1C-0ADA83B9733B}" dt="2025-03-26T10:05:53.723" v="8"/>
        <pc:sldMkLst>
          <pc:docMk/>
          <pc:sldMk cId="0" sldId="262"/>
        </pc:sldMkLst>
        <pc:spChg chg="mod">
          <ac:chgData name="Dinakar Ravula" userId="8d7f531ca3f9faf1" providerId="LiveId" clId="{94E15EA6-53CF-42CB-9F1C-0ADA83B9733B}" dt="2025-03-26T10:05:53.723" v="8"/>
          <ac:spMkLst>
            <pc:docMk/>
            <pc:sldMk cId="0" sldId="262"/>
            <ac:spMk id="2" creationId="{00000000-0000-0000-0000-000000000000}"/>
          </ac:spMkLst>
        </pc:spChg>
        <pc:spChg chg="mod">
          <ac:chgData name="Dinakar Ravula" userId="8d7f531ca3f9faf1" providerId="LiveId" clId="{94E15EA6-53CF-42CB-9F1C-0ADA83B9733B}" dt="2025-03-26T10:05:53.723" v="8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Dinakar Ravula" userId="8d7f531ca3f9faf1" providerId="LiveId" clId="{94E15EA6-53CF-42CB-9F1C-0ADA83B9733B}" dt="2025-03-26T10:05:53.723" v="8"/>
        <pc:sldMkLst>
          <pc:docMk/>
          <pc:sldMk cId="0" sldId="263"/>
        </pc:sldMkLst>
        <pc:spChg chg="mod">
          <ac:chgData name="Dinakar Ravula" userId="8d7f531ca3f9faf1" providerId="LiveId" clId="{94E15EA6-53CF-42CB-9F1C-0ADA83B9733B}" dt="2025-03-26T10:05:53.723" v="8"/>
          <ac:spMkLst>
            <pc:docMk/>
            <pc:sldMk cId="0" sldId="263"/>
            <ac:spMk id="2" creationId="{00000000-0000-0000-0000-000000000000}"/>
          </ac:spMkLst>
        </pc:spChg>
        <pc:spChg chg="mod">
          <ac:chgData name="Dinakar Ravula" userId="8d7f531ca3f9faf1" providerId="LiveId" clId="{94E15EA6-53CF-42CB-9F1C-0ADA83B9733B}" dt="2025-03-26T10:05:53.723" v="8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Dinakar Ravula" userId="8d7f531ca3f9faf1" providerId="LiveId" clId="{94E15EA6-53CF-42CB-9F1C-0ADA83B9733B}" dt="2025-03-26T10:05:53.723" v="8"/>
        <pc:sldMkLst>
          <pc:docMk/>
          <pc:sldMk cId="0" sldId="264"/>
        </pc:sldMkLst>
        <pc:spChg chg="mod">
          <ac:chgData name="Dinakar Ravula" userId="8d7f531ca3f9faf1" providerId="LiveId" clId="{94E15EA6-53CF-42CB-9F1C-0ADA83B9733B}" dt="2025-03-26T10:05:53.723" v="8"/>
          <ac:spMkLst>
            <pc:docMk/>
            <pc:sldMk cId="0" sldId="264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5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7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476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7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4277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13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58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5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8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2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6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6578" y="1875295"/>
            <a:ext cx="5618515" cy="1468435"/>
          </a:xfrm>
        </p:spPr>
        <p:txBody>
          <a:bodyPr>
            <a:normAutofit fontScale="90000"/>
          </a:bodyPr>
          <a:lstStyle/>
          <a:p>
            <a:pPr algn="ctr"/>
            <a:r>
              <a:rPr sz="3200" dirty="0"/>
              <a:t>Context-Aware Testing System for Financial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Automated Test Case Generation, Synthetic Data Integration &amp; Execution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9AF06-2909-8B36-13C2-F7C66F507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0D20-CC0A-B084-A961-3AE218B95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903" y="2843939"/>
            <a:ext cx="5618515" cy="61605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Thank you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64733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sz="1400" dirty="0"/>
              <a:t>Financial applications involve complex workflows (Payments, Customer Onboarding, Loan Processing).</a:t>
            </a:r>
          </a:p>
          <a:p>
            <a:r>
              <a:rPr sz="1400" dirty="0"/>
              <a:t> Manual test case creation is time-consuming, inconsistent, and lacks adaptability to dynamic scenarios.</a:t>
            </a:r>
          </a:p>
          <a:p>
            <a:r>
              <a:rPr sz="1400" dirty="0"/>
              <a:t> Lack of quality test data results in inadequate test coverage.</a:t>
            </a:r>
          </a:p>
          <a:p>
            <a:r>
              <a:rPr sz="1400" dirty="0"/>
              <a:t> Testing </a:t>
            </a:r>
            <a:r>
              <a:rPr lang="en-US" sz="1400" dirty="0"/>
              <a:t>data and </a:t>
            </a:r>
            <a:r>
              <a:rPr sz="1400" dirty="0"/>
              <a:t>execution is not automated, leading to delays and inefficiencies.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Context &amp; Need for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/>
              <a:t>AI-driven testing ensures faster, more adaptive test creation.</a:t>
            </a:r>
          </a:p>
          <a:p>
            <a:r>
              <a:rPr sz="1400" dirty="0"/>
              <a:t>Context-aware systems generate business-relevant test cases dynamically.</a:t>
            </a:r>
          </a:p>
          <a:p>
            <a:r>
              <a:rPr sz="1400" dirty="0"/>
              <a:t>Synthetic data enables realistic test execution without exposing real customer data.</a:t>
            </a:r>
          </a:p>
          <a:p>
            <a:r>
              <a:rPr sz="1400" dirty="0"/>
              <a:t>Automating execution increases efficiency and test coverage.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b="1" dirty="0"/>
              <a:t>Accelerated Testing Cycles</a:t>
            </a:r>
            <a:r>
              <a:rPr sz="1400" dirty="0"/>
              <a:t>: Automated test case and data generation reduce time-to-market.</a:t>
            </a:r>
          </a:p>
          <a:p>
            <a:r>
              <a:rPr sz="1400" b="1" dirty="0"/>
              <a:t>Improved Accuracy &amp; Coverage</a:t>
            </a:r>
            <a:r>
              <a:rPr sz="1400" dirty="0"/>
              <a:t>:</a:t>
            </a:r>
            <a:r>
              <a:rPr lang="en-IN" sz="1400" dirty="0"/>
              <a:t> </a:t>
            </a:r>
            <a:r>
              <a:rPr sz="1400" dirty="0"/>
              <a:t> AI ensures comprehensive scenario coverage.</a:t>
            </a:r>
          </a:p>
          <a:p>
            <a:r>
              <a:rPr sz="1400" b="1" dirty="0"/>
              <a:t>Reduced Costs</a:t>
            </a:r>
            <a:r>
              <a:rPr sz="1400" dirty="0"/>
              <a:t>:</a:t>
            </a:r>
            <a:r>
              <a:rPr lang="en-IN" sz="1400" dirty="0"/>
              <a:t> </a:t>
            </a:r>
            <a:r>
              <a:rPr sz="1400" dirty="0"/>
              <a:t> Eliminates the need for manual test scripting and data creation.</a:t>
            </a:r>
          </a:p>
          <a:p>
            <a:r>
              <a:rPr sz="1400" b="1" dirty="0"/>
              <a:t>Enhanced Security</a:t>
            </a:r>
            <a:r>
              <a:rPr sz="1400" dirty="0"/>
              <a:t>:</a:t>
            </a:r>
            <a:r>
              <a:rPr lang="en-IN" sz="1400" dirty="0"/>
              <a:t> </a:t>
            </a:r>
            <a:r>
              <a:rPr sz="1400" dirty="0"/>
              <a:t> Synthetic data protects sensitive financial data.</a:t>
            </a:r>
          </a:p>
          <a:p>
            <a:r>
              <a:rPr sz="1400" b="1" dirty="0"/>
              <a:t>Scalability</a:t>
            </a:r>
            <a:r>
              <a:rPr sz="1400" dirty="0"/>
              <a:t>:</a:t>
            </a:r>
            <a:r>
              <a:rPr lang="en-IN" sz="1400" dirty="0"/>
              <a:t> </a:t>
            </a:r>
            <a:r>
              <a:rPr sz="1400" dirty="0"/>
              <a:t> Easily adapts to new financial workflows and compliance changes.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b="1" dirty="0"/>
              <a:t>User Input:</a:t>
            </a:r>
            <a:r>
              <a:rPr lang="en-IN" sz="1400" b="1" dirty="0"/>
              <a:t> </a:t>
            </a:r>
            <a:r>
              <a:rPr sz="1400" b="1" dirty="0"/>
              <a:t> </a:t>
            </a:r>
            <a:r>
              <a:rPr sz="1400" dirty="0"/>
              <a:t>User provides context (e.g., Payment, Customer Onboarding scenarios).</a:t>
            </a:r>
          </a:p>
          <a:p>
            <a:r>
              <a:rPr sz="1400" b="1" dirty="0"/>
              <a:t>AI-Based Test Case Generation:</a:t>
            </a:r>
            <a:r>
              <a:rPr lang="en-IN" sz="1400" b="1" dirty="0"/>
              <a:t> </a:t>
            </a:r>
            <a:r>
              <a:rPr sz="1400" b="1" dirty="0"/>
              <a:t> </a:t>
            </a:r>
            <a:r>
              <a:rPr sz="1400" dirty="0" err="1"/>
              <a:t>LangChain</a:t>
            </a:r>
            <a:r>
              <a:rPr sz="1400" dirty="0"/>
              <a:t> agent creates test cases dynamically.</a:t>
            </a:r>
          </a:p>
          <a:p>
            <a:r>
              <a:rPr sz="1400" b="1" dirty="0"/>
              <a:t>Synthetic Data Generation</a:t>
            </a:r>
            <a:r>
              <a:rPr sz="1400" dirty="0"/>
              <a:t>:</a:t>
            </a:r>
            <a:r>
              <a:rPr lang="en-IN" sz="1400" dirty="0"/>
              <a:t> </a:t>
            </a:r>
            <a:r>
              <a:rPr sz="1400" dirty="0"/>
              <a:t> Context-aware financial data creation.</a:t>
            </a:r>
          </a:p>
          <a:p>
            <a:r>
              <a:rPr sz="1400" b="1" dirty="0"/>
              <a:t>Test Execution</a:t>
            </a:r>
            <a:r>
              <a:rPr sz="1400" dirty="0"/>
              <a:t>:</a:t>
            </a:r>
            <a:r>
              <a:rPr lang="en-IN" sz="1400" dirty="0"/>
              <a:t> </a:t>
            </a:r>
            <a:r>
              <a:rPr sz="1400" dirty="0"/>
              <a:t> Runs test cases in financial applications.</a:t>
            </a:r>
          </a:p>
          <a:p>
            <a:r>
              <a:rPr sz="1400" b="1" dirty="0"/>
              <a:t>Dashboard &amp; Reporting:</a:t>
            </a:r>
            <a:r>
              <a:rPr lang="en-IN" sz="1400" b="1" dirty="0"/>
              <a:t> </a:t>
            </a:r>
            <a:r>
              <a:rPr sz="1400" b="1" dirty="0"/>
              <a:t> </a:t>
            </a:r>
            <a:r>
              <a:rPr sz="1400" dirty="0"/>
              <a:t>Logs results and provides insights.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2" y="2849380"/>
            <a:ext cx="6215838" cy="2377236"/>
          </a:xfrm>
        </p:spPr>
        <p:txBody>
          <a:bodyPr/>
          <a:lstStyle/>
          <a:p>
            <a:r>
              <a:rPr dirty="0"/>
              <a:t>A detailed architecture diagram illustrating system components.</a:t>
            </a:r>
          </a:p>
        </p:txBody>
      </p:sp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86AB8ECB-10F1-2C21-9246-10541C72F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0" y="1853755"/>
            <a:ext cx="8649316" cy="419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b="1" dirty="0"/>
              <a:t>User Interface (UI):</a:t>
            </a:r>
            <a:r>
              <a:rPr lang="en-IN" sz="1400" b="1" dirty="0"/>
              <a:t> </a:t>
            </a:r>
            <a:r>
              <a:rPr sz="1400" b="1" dirty="0"/>
              <a:t> </a:t>
            </a:r>
            <a:r>
              <a:rPr sz="1400" dirty="0"/>
              <a:t>Web-based input, test case review, and execution management.</a:t>
            </a:r>
          </a:p>
          <a:p>
            <a:r>
              <a:rPr sz="1400" b="1" dirty="0" err="1"/>
              <a:t>LangChain</a:t>
            </a:r>
            <a:r>
              <a:rPr sz="1400" b="1" dirty="0"/>
              <a:t> Test Case Generator</a:t>
            </a:r>
            <a:r>
              <a:rPr sz="1400" dirty="0"/>
              <a:t>:</a:t>
            </a:r>
            <a:r>
              <a:rPr lang="en-IN" sz="1400" dirty="0"/>
              <a:t> </a:t>
            </a:r>
            <a:r>
              <a:rPr sz="1400" dirty="0"/>
              <a:t> AI-driven dynamic test case creation.</a:t>
            </a:r>
          </a:p>
          <a:p>
            <a:r>
              <a:rPr sz="1400" b="1" dirty="0"/>
              <a:t>Synthetic Data Generator</a:t>
            </a:r>
            <a:r>
              <a:rPr sz="1400" dirty="0"/>
              <a:t>:</a:t>
            </a:r>
            <a:r>
              <a:rPr lang="en-IN" sz="1400" dirty="0"/>
              <a:t> </a:t>
            </a:r>
            <a:r>
              <a:rPr sz="1400" dirty="0"/>
              <a:t> Creates test data matching financial workflows.</a:t>
            </a:r>
          </a:p>
          <a:p>
            <a:r>
              <a:rPr sz="1400" b="1" dirty="0"/>
              <a:t>Test Execution Engine</a:t>
            </a:r>
            <a:r>
              <a:rPr sz="1400" dirty="0"/>
              <a:t>:</a:t>
            </a:r>
            <a:r>
              <a:rPr lang="en-IN" sz="1400" dirty="0"/>
              <a:t> </a:t>
            </a:r>
            <a:r>
              <a:rPr sz="1400" dirty="0"/>
              <a:t> Executes test cases in payment/onboarding apps.</a:t>
            </a:r>
          </a:p>
          <a:p>
            <a:r>
              <a:rPr sz="1400" b="1" dirty="0"/>
              <a:t>Dashboard &amp; Reports:</a:t>
            </a:r>
            <a:r>
              <a:rPr lang="en-IN" sz="1400" b="1" dirty="0"/>
              <a:t> </a:t>
            </a:r>
            <a:r>
              <a:rPr sz="1400" b="1" dirty="0"/>
              <a:t> </a:t>
            </a:r>
            <a:r>
              <a:rPr sz="1400" dirty="0"/>
              <a:t>Real-time insights and analytics.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Flow - End-to-End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dirty="0"/>
              <a:t>1. User enters a financial scenario (e.g., Failed Payment, Fraud Check).</a:t>
            </a:r>
          </a:p>
          <a:p>
            <a:r>
              <a:rPr sz="1400" dirty="0"/>
              <a:t>2. AI generates business-relevant test cases.</a:t>
            </a:r>
          </a:p>
          <a:p>
            <a:r>
              <a:rPr sz="1400" dirty="0"/>
              <a:t>3. Synthetic data is created for execution.</a:t>
            </a:r>
          </a:p>
          <a:p>
            <a:r>
              <a:rPr sz="1400" dirty="0"/>
              <a:t>4. Tests are executed in financial applications.</a:t>
            </a:r>
          </a:p>
          <a:p>
            <a:r>
              <a:rPr sz="1400" dirty="0"/>
              <a:t>5. Results are displayed in dashboards for analysis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2454759"/>
          </a:xfrm>
        </p:spPr>
        <p:txBody>
          <a:bodyPr/>
          <a:lstStyle/>
          <a:p>
            <a:r>
              <a:rPr sz="1400" dirty="0"/>
              <a:t>Automates</a:t>
            </a:r>
            <a:r>
              <a:rPr lang="en-IN" sz="1400" dirty="0"/>
              <a:t> </a:t>
            </a:r>
            <a:r>
              <a:rPr sz="1400" dirty="0"/>
              <a:t> financial application testing with AI.</a:t>
            </a:r>
          </a:p>
          <a:p>
            <a:r>
              <a:rPr sz="1400" dirty="0"/>
              <a:t>Reduces testing time &amp; improves accuracy.</a:t>
            </a:r>
            <a:r>
              <a:rPr lang="en-IN" sz="1400" dirty="0"/>
              <a:t> </a:t>
            </a:r>
            <a:endParaRPr sz="1400" dirty="0"/>
          </a:p>
          <a:p>
            <a:r>
              <a:rPr sz="1400" dirty="0"/>
              <a:t>Enhances security</a:t>
            </a:r>
            <a:r>
              <a:rPr lang="en-IN" sz="1400" dirty="0"/>
              <a:t> </a:t>
            </a:r>
            <a:r>
              <a:rPr sz="1400" dirty="0"/>
              <a:t> by using synthetic data.</a:t>
            </a:r>
          </a:p>
          <a:p>
            <a:r>
              <a:rPr sz="1400" dirty="0"/>
              <a:t>Next Steps:</a:t>
            </a:r>
            <a:r>
              <a:rPr lang="en-IN" sz="1400" dirty="0"/>
              <a:t> </a:t>
            </a:r>
            <a:r>
              <a:rPr sz="1400" dirty="0"/>
              <a:t> Expand integrations, optimize execution, integrate with CI/CD pipelines.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417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Context-Aware Testing System for Financial Applications</vt:lpstr>
      <vt:lpstr>Problem Statement</vt:lpstr>
      <vt:lpstr>Context &amp; Need for Automation</vt:lpstr>
      <vt:lpstr>Business Benefits</vt:lpstr>
      <vt:lpstr>Solution Overview</vt:lpstr>
      <vt:lpstr>Technical Architecture Diagram</vt:lpstr>
      <vt:lpstr>Key Components</vt:lpstr>
      <vt:lpstr>Demo Flow - End-to-End Process</vt:lpstr>
      <vt:lpstr>Conclusion &amp; 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Dinakar Ravula</dc:creator>
  <cp:keywords/>
  <dc:description>generated using python-pptx</dc:description>
  <cp:lastModifiedBy>Dinakar Ravula</cp:lastModifiedBy>
  <cp:revision>7</cp:revision>
  <dcterms:created xsi:type="dcterms:W3CDTF">2013-01-27T09:14:16Z</dcterms:created>
  <dcterms:modified xsi:type="dcterms:W3CDTF">2025-03-26T10:05:54Z</dcterms:modified>
  <cp:category/>
</cp:coreProperties>
</file>