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-1488" y="-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D1D27-32A6-A69E-0C02-555226856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F64A30-4A64-0D37-1D30-FB3CFE57E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DB58BA-AF68-AE42-DFB9-ECAF97DB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E1AEF-C7FB-1784-B8F7-7DCBD380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A3DA19-1657-B115-1BB9-73250216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8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6871A-B8D6-18B3-E01F-6CF1F2E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A976FC-DE13-BB3E-6BA1-0C3B9D92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1FD0B-B3A9-6D91-E0F3-EA61A7B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96D7D1-A7E7-D608-9374-792C8FF9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474B76-C240-37B0-AF51-80418E43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5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9C2F14-4837-6E3C-48EC-8A84FE10D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DEE1BA-1030-169A-0A59-E358FC34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1FA562-5DDD-8222-F733-7972DFC0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5D49D3-9FEB-078A-996C-5729704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504D3-1FBB-9AF3-3BAE-E185ED4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517FB-50CB-39DF-FF03-59038E37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FD980-E2EE-2267-94FA-30563AF9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AE8B3B-F320-F3EE-4E53-BA7D68E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A514C0-6688-1BBF-E2FE-56974739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19467C-3DD0-2009-DA78-B4E17826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E973E-AD04-5F52-BD5D-96B041B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28964A-FFEA-7972-8943-2C0D3F55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CD56B8-473E-CF07-E385-EE51E64E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FF3FA8-FCB9-0AF7-619A-9C3AAD6D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14C8E1-5944-A225-2B46-FCD37533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60E12-D920-EFBF-C486-1FF4CE25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E3D240-E3E5-C73F-544F-B78B666EC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8D211B-DB29-75A4-9055-E3C6C69B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72C24D-F315-117F-DCB9-1721BE30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0A5F54-E164-BC0B-51E3-02C313F9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CE955E-B9B0-A8C1-320C-ECDAFD3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27625-A1E1-8618-6B79-EC04105D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7672C2-E314-2A88-B5F5-AC75A854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74CA25-620A-1962-DA37-3B895DDD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4D422C-F6E7-5702-AC18-29911A348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A912C2-CEED-8904-468C-461136405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C1197FF-E25B-EAC0-54F8-A5FC579E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5A4B97-D10C-D6F0-6880-BE91AC22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724D7F-8657-5270-30E0-52CD0196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4C33B-D0B6-21CD-4F8A-69439516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E53CA5-0985-E446-DDEA-CED59FEE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4BC9FD-0AFD-712D-594C-09261AD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F9A69-8E2B-35E7-F2F0-63BA5973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66A33F8-D911-28E0-F2BF-C46DE21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F854C6-02FA-0EC7-31AB-96C2AE9B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8D175D-E4FC-74A9-1F06-0668C7F6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7C312-71BA-CC17-C51B-F3E5E354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10C33-5BEF-9750-0220-8B94A0AA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858EF-3446-BEA6-C6E1-D6FB8C34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0AABCE-F270-0966-5066-E50DB62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3FDE0F-4EA9-893D-EFF4-D3D09374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3EEBE6-5BB3-75B7-98E7-2E11A16D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FB688-E373-A684-D4D4-3F0F4DC3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EDB95C1-9492-B6B0-BECA-20360B12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315CBE-756F-6572-FC59-6AFA6B5D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3A2267-3979-CF97-FAFE-33C0469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744198-BA28-D496-2102-717034B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33D5C3-57DE-8BD2-A67C-65B27FB3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8DBE84-2C99-6A14-89F5-B87E86C6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F910E7-3E80-22DD-FC52-86F391E9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B5D28-2AC1-F523-01D9-21634C67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D786-2F30-4A00-946E-8F420F54FBF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12F68-E339-FD1E-3A33-9AB1D1E5B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67ADEB-3964-B01E-F6C7-503A411C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D05A-92A1-4F25-B589-2029DD0EB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CC037-014C-7C3C-136A-A6D5D4FCB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8904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 smtClean="0">
                <a:solidFill>
                  <a:srgbClr val="00B050"/>
                </a:solidFill>
              </a:rPr>
              <a:t>Context-Aware Testing System for Financial Ecosystems</a:t>
            </a:r>
            <a:endParaRPr lang="en-IN" sz="3200" b="1" i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E73BD4-4243-0457-EB9C-F905162EF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757" y="2561163"/>
            <a:ext cx="9144000" cy="3714818"/>
          </a:xfrm>
        </p:spPr>
        <p:txBody>
          <a:bodyPr>
            <a:normAutofit/>
          </a:bodyPr>
          <a:lstStyle/>
          <a:p>
            <a:r>
              <a:rPr lang="en-IN" b="1" dirty="0"/>
              <a:t>Team Name: </a:t>
            </a:r>
            <a:r>
              <a:rPr lang="en-IN" b="1" dirty="0" err="1" smtClean="0"/>
              <a:t>AITesters</a:t>
            </a:r>
            <a:endParaRPr lang="en-IN" b="1" dirty="0"/>
          </a:p>
          <a:p>
            <a:endParaRPr lang="en-IN" b="1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err="1" smtClean="0"/>
              <a:t>Chaitanya</a:t>
            </a:r>
            <a:r>
              <a:rPr lang="en-IN" dirty="0"/>
              <a:t>, </a:t>
            </a:r>
            <a:r>
              <a:rPr lang="en-IN" dirty="0" err="1"/>
              <a:t>Ande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 smtClean="0"/>
              <a:t>Lalit</a:t>
            </a:r>
            <a:r>
              <a:rPr lang="en-US" dirty="0" smtClean="0"/>
              <a:t> </a:t>
            </a:r>
            <a:r>
              <a:rPr lang="en-US" dirty="0" err="1" smtClean="0"/>
              <a:t>Basrani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Sweety, Kumari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err="1" smtClean="0"/>
              <a:t>Kumari</a:t>
            </a:r>
            <a:r>
              <a:rPr lang="en-IN" dirty="0" smtClean="0"/>
              <a:t> </a:t>
            </a:r>
            <a:r>
              <a:rPr lang="en-IN" dirty="0" err="1" smtClean="0"/>
              <a:t>Harsha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err="1" smtClean="0"/>
              <a:t>Punam</a:t>
            </a:r>
            <a:r>
              <a:rPr lang="en-IN" dirty="0" smtClean="0"/>
              <a:t> </a:t>
            </a:r>
            <a:r>
              <a:rPr lang="en-IN" dirty="0"/>
              <a:t>C</a:t>
            </a:r>
            <a:r>
              <a:rPr lang="en-IN" dirty="0" smtClean="0"/>
              <a:t>handra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2052" name="Picture 4" descr="Team Images - Free Download on Freepik">
            <a:extLst>
              <a:ext uri="{FF2B5EF4-FFF2-40B4-BE49-F238E27FC236}">
                <a16:creationId xmlns:a16="http://schemas.microsoft.com/office/drawing/2014/main" xmlns="" id="{86C82029-AE56-FEA2-218F-889DDE87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83" y="3728717"/>
            <a:ext cx="3147317" cy="21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0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440,328 Thank You Images, Stock Photos, 3D objects ...">
            <a:extLst>
              <a:ext uri="{FF2B5EF4-FFF2-40B4-BE49-F238E27FC236}">
                <a16:creationId xmlns:a16="http://schemas.microsoft.com/office/drawing/2014/main" xmlns="" id="{59BC7916-6B4C-8E50-BDBA-2FD236C1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719" y="1551396"/>
            <a:ext cx="5760378" cy="342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8B40D-47A0-46AA-92BB-1D97CD4A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79484" cy="94008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Haettenschweiler" panose="020B0706040902060204" pitchFamily="34" charset="0"/>
              </a:rPr>
              <a:t>    </a:t>
            </a:r>
            <a:r>
              <a:rPr lang="en-I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F12C4B-84BE-8645-8447-5634411C3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18531" cy="38115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Description</a:t>
            </a:r>
          </a:p>
          <a:p>
            <a:endParaRPr lang="en-US" sz="18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innovative solution </a:t>
            </a:r>
            <a:r>
              <a:rPr lang="en-US" sz="18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can dynamically generate test cases for payments , customer onboarding , fraud detection , regulatory compliance and risk assessment.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develop a </a:t>
            </a:r>
            <a:r>
              <a:rPr lang="en-US" sz="1800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capable of self-updating test cases based on system changes , reducing maintenance efforts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help the Financial institutions which operate within complex ecosystems comprising multiple interconnected systems , applications and API’s , to reduce manual effort on generating &amp; modifying test scenarios and a t the same time increase the test coverage.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9971A4A1-0E4A-B50B-046C-D6F7C48AB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9428" y="1654138"/>
            <a:ext cx="4325421" cy="3647327"/>
          </a:xfrm>
        </p:spPr>
      </p:sp>
      <p:pic>
        <p:nvPicPr>
          <p:cNvPr id="1028" name="Picture 4" descr="10 Project Management Challenges and How to Conquer Them">
            <a:extLst>
              <a:ext uri="{FF2B5EF4-FFF2-40B4-BE49-F238E27FC236}">
                <a16:creationId xmlns:a16="http://schemas.microsoft.com/office/drawing/2014/main" xmlns="" id="{6980E0AD-27E5-2885-C3C0-37F83274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29" y="1654138"/>
            <a:ext cx="4325420" cy="36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SOLUTION ARCHITECTURE</a:t>
            </a:r>
            <a:endParaRPr lang="en-IN" b="1" i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1816442"/>
            <a:ext cx="9798908" cy="372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41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281" y="2075935"/>
            <a:ext cx="556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Loan Request Management Use Case</a:t>
            </a:r>
            <a:endParaRPr lang="en-IN" sz="36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4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42938"/>
            <a:ext cx="118205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80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831850"/>
            <a:ext cx="669925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10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243013"/>
            <a:ext cx="119634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6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762125"/>
            <a:ext cx="84645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52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3138"/>
            <a:ext cx="9144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47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Custom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Context-Aware Testing System for Financial Ecosystems</vt:lpstr>
      <vt:lpstr>    PROBLEM STATEMENT</vt:lpstr>
      <vt:lpstr>SOLUTION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Benchmarking Automation</dc:title>
  <dc:creator>KIARA THAREJA</dc:creator>
  <cp:lastModifiedBy>girisha rao</cp:lastModifiedBy>
  <cp:revision>49</cp:revision>
  <dcterms:created xsi:type="dcterms:W3CDTF">2024-03-18T18:14:11Z</dcterms:created>
  <dcterms:modified xsi:type="dcterms:W3CDTF">2025-03-26T15:06:10Z</dcterms:modified>
</cp:coreProperties>
</file>