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62" r:id="rId10"/>
    <p:sldId id="260" r:id="rId11"/>
    <p:sldId id="275" r:id="rId12"/>
    <p:sldId id="261" r:id="rId13"/>
    <p:sldId id="263" r:id="rId14"/>
    <p:sldId id="276" r:id="rId15"/>
    <p:sldId id="264" r:id="rId16"/>
    <p:sldId id="277" r:id="rId17"/>
    <p:sldId id="26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ED9D7-1AF5-47D2-B81A-F213361CC90E}" v="689" dt="2024-08-23T16:48:12.042"/>
    <p1510:client id="{6E4B616E-5344-49F1-B005-F4B2CE6CC191}" v="1916" dt="2024-08-23T14:22:0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F15F7-A089-412E-B31E-7942B09D9C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A1CA0-953B-43E3-AD9D-9832F9D9F7DA}">
      <dgm:prSet/>
      <dgm:spPr/>
      <dgm:t>
        <a:bodyPr/>
        <a:lstStyle/>
        <a:p>
          <a:r>
            <a:rPr lang="en-US" dirty="0"/>
            <a:t>The project aims to develop an AI-powered advisory system designed to assist businesses in navigating the complex and dynamic landscape of industry regulations</a:t>
          </a:r>
        </a:p>
      </dgm:t>
    </dgm:pt>
    <dgm:pt modelId="{A891F7FB-25C3-481A-8104-18C648A0F413}" type="parTrans" cxnId="{B5DF3310-22BF-4768-90CB-ECBC903FD157}">
      <dgm:prSet/>
      <dgm:spPr/>
      <dgm:t>
        <a:bodyPr/>
        <a:lstStyle/>
        <a:p>
          <a:endParaRPr lang="en-US"/>
        </a:p>
      </dgm:t>
    </dgm:pt>
    <dgm:pt modelId="{EE62B9DB-18DA-4ED8-861F-205138C6E86F}" type="sibTrans" cxnId="{B5DF3310-22BF-4768-90CB-ECBC903FD157}">
      <dgm:prSet/>
      <dgm:spPr/>
      <dgm:t>
        <a:bodyPr/>
        <a:lstStyle/>
        <a:p>
          <a:endParaRPr lang="en-US"/>
        </a:p>
      </dgm:t>
    </dgm:pt>
    <dgm:pt modelId="{13D20F2E-B391-4BC5-9AB1-AC12F5B36827}">
      <dgm:prSet/>
      <dgm:spPr/>
      <dgm:t>
        <a:bodyPr/>
        <a:lstStyle/>
        <a:p>
          <a:r>
            <a:rPr lang="en-US"/>
            <a:t>The system will leverage a Retrieval-Augmented Generation (RAG) setup to stay updated on the latest regulatory changes and provide actionable compliance guidance</a:t>
          </a:r>
        </a:p>
      </dgm:t>
    </dgm:pt>
    <dgm:pt modelId="{66E9C0A3-2A7B-4392-BED8-156B857C7615}" type="parTrans" cxnId="{40A9FA29-48DA-405B-89A0-55B8B25D08A1}">
      <dgm:prSet/>
      <dgm:spPr/>
      <dgm:t>
        <a:bodyPr/>
        <a:lstStyle/>
        <a:p>
          <a:endParaRPr lang="en-US"/>
        </a:p>
      </dgm:t>
    </dgm:pt>
    <dgm:pt modelId="{A7951CEA-6384-4571-B85B-8AD5B3667144}" type="sibTrans" cxnId="{40A9FA29-48DA-405B-89A0-55B8B25D08A1}">
      <dgm:prSet/>
      <dgm:spPr/>
      <dgm:t>
        <a:bodyPr/>
        <a:lstStyle/>
        <a:p>
          <a:endParaRPr lang="en-US"/>
        </a:p>
      </dgm:t>
    </dgm:pt>
    <dgm:pt modelId="{D4EFAD43-6569-4C72-A94D-451C3F0F5199}" type="pres">
      <dgm:prSet presAssocID="{B73F15F7-A089-412E-B31E-7942B09D9CDE}" presName="root" presStyleCnt="0">
        <dgm:presLayoutVars>
          <dgm:dir/>
          <dgm:resizeHandles val="exact"/>
        </dgm:presLayoutVars>
      </dgm:prSet>
      <dgm:spPr/>
    </dgm:pt>
    <dgm:pt modelId="{AE931A03-BA5C-401E-AFB2-E7DFAE1CE659}" type="pres">
      <dgm:prSet presAssocID="{B73F15F7-A089-412E-B31E-7942B09D9CDE}" presName="container" presStyleCnt="0">
        <dgm:presLayoutVars>
          <dgm:dir/>
          <dgm:resizeHandles val="exact"/>
        </dgm:presLayoutVars>
      </dgm:prSet>
      <dgm:spPr/>
    </dgm:pt>
    <dgm:pt modelId="{8EE83B32-E7E0-4959-89CB-1EF922AE5218}" type="pres">
      <dgm:prSet presAssocID="{F0BA1CA0-953B-43E3-AD9D-9832F9D9F7DA}" presName="compNode" presStyleCnt="0"/>
      <dgm:spPr/>
    </dgm:pt>
    <dgm:pt modelId="{912A5D18-B79D-4020-A73A-EAC9580B3EF0}" type="pres">
      <dgm:prSet presAssocID="{F0BA1CA0-953B-43E3-AD9D-9832F9D9F7DA}" presName="iconBgRect" presStyleLbl="bgShp" presStyleIdx="0" presStyleCnt="2"/>
      <dgm:spPr/>
    </dgm:pt>
    <dgm:pt modelId="{83360E47-A155-428C-926D-9BC3414DCBB7}" type="pres">
      <dgm:prSet presAssocID="{F0BA1CA0-953B-43E3-AD9D-9832F9D9F7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7B9787-6D0C-43B4-A6E3-EFF1731EAF35}" type="pres">
      <dgm:prSet presAssocID="{F0BA1CA0-953B-43E3-AD9D-9832F9D9F7DA}" presName="spaceRect" presStyleCnt="0"/>
      <dgm:spPr/>
    </dgm:pt>
    <dgm:pt modelId="{B2A3B034-2BC7-4753-93DB-FBE0E7A350B1}" type="pres">
      <dgm:prSet presAssocID="{F0BA1CA0-953B-43E3-AD9D-9832F9D9F7DA}" presName="textRect" presStyleLbl="revTx" presStyleIdx="0" presStyleCnt="2">
        <dgm:presLayoutVars>
          <dgm:chMax val="1"/>
          <dgm:chPref val="1"/>
        </dgm:presLayoutVars>
      </dgm:prSet>
      <dgm:spPr/>
    </dgm:pt>
    <dgm:pt modelId="{F203310C-484F-433D-8ECE-A696784F99CD}" type="pres">
      <dgm:prSet presAssocID="{EE62B9DB-18DA-4ED8-861F-205138C6E86F}" presName="sibTrans" presStyleLbl="sibTrans2D1" presStyleIdx="0" presStyleCnt="0"/>
      <dgm:spPr/>
    </dgm:pt>
    <dgm:pt modelId="{4ECC1901-9124-4918-9CF9-18800B2F0B5A}" type="pres">
      <dgm:prSet presAssocID="{13D20F2E-B391-4BC5-9AB1-AC12F5B36827}" presName="compNode" presStyleCnt="0"/>
      <dgm:spPr/>
    </dgm:pt>
    <dgm:pt modelId="{2BCAFB12-E262-413D-90FA-5885CA684E39}" type="pres">
      <dgm:prSet presAssocID="{13D20F2E-B391-4BC5-9AB1-AC12F5B36827}" presName="iconBgRect" presStyleLbl="bgShp" presStyleIdx="1" presStyleCnt="2"/>
      <dgm:spPr/>
    </dgm:pt>
    <dgm:pt modelId="{664B4832-3DF1-466F-B4AD-2DDC3F2225C3}" type="pres">
      <dgm:prSet presAssocID="{13D20F2E-B391-4BC5-9AB1-AC12F5B368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F56E90-1D99-4D46-81FE-31F3131C67D1}" type="pres">
      <dgm:prSet presAssocID="{13D20F2E-B391-4BC5-9AB1-AC12F5B36827}" presName="spaceRect" presStyleCnt="0"/>
      <dgm:spPr/>
    </dgm:pt>
    <dgm:pt modelId="{CB0D268B-9739-4E07-8A8F-88793BE68D75}" type="pres">
      <dgm:prSet presAssocID="{13D20F2E-B391-4BC5-9AB1-AC12F5B368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DF3310-22BF-4768-90CB-ECBC903FD157}" srcId="{B73F15F7-A089-412E-B31E-7942B09D9CDE}" destId="{F0BA1CA0-953B-43E3-AD9D-9832F9D9F7DA}" srcOrd="0" destOrd="0" parTransId="{A891F7FB-25C3-481A-8104-18C648A0F413}" sibTransId="{EE62B9DB-18DA-4ED8-861F-205138C6E86F}"/>
    <dgm:cxn modelId="{40A9FA29-48DA-405B-89A0-55B8B25D08A1}" srcId="{B73F15F7-A089-412E-B31E-7942B09D9CDE}" destId="{13D20F2E-B391-4BC5-9AB1-AC12F5B36827}" srcOrd="1" destOrd="0" parTransId="{66E9C0A3-2A7B-4392-BED8-156B857C7615}" sibTransId="{A7951CEA-6384-4571-B85B-8AD5B3667144}"/>
    <dgm:cxn modelId="{DED3B196-E13C-48D2-A7D5-E904F48F34EE}" type="presOf" srcId="{13D20F2E-B391-4BC5-9AB1-AC12F5B36827}" destId="{CB0D268B-9739-4E07-8A8F-88793BE68D75}" srcOrd="0" destOrd="0" presId="urn:microsoft.com/office/officeart/2018/2/layout/IconCircleList"/>
    <dgm:cxn modelId="{26C9FE99-FFC6-4D7A-9C52-0C738E079764}" type="presOf" srcId="{B73F15F7-A089-412E-B31E-7942B09D9CDE}" destId="{D4EFAD43-6569-4C72-A94D-451C3F0F5199}" srcOrd="0" destOrd="0" presId="urn:microsoft.com/office/officeart/2018/2/layout/IconCircleList"/>
    <dgm:cxn modelId="{84B54BC0-BA5B-4DE3-A398-11A20575E074}" type="presOf" srcId="{EE62B9DB-18DA-4ED8-861F-205138C6E86F}" destId="{F203310C-484F-433D-8ECE-A696784F99CD}" srcOrd="0" destOrd="0" presId="urn:microsoft.com/office/officeart/2018/2/layout/IconCircleList"/>
    <dgm:cxn modelId="{932F78F8-A46D-42BD-893C-0B1A074DA83C}" type="presOf" srcId="{F0BA1CA0-953B-43E3-AD9D-9832F9D9F7DA}" destId="{B2A3B034-2BC7-4753-93DB-FBE0E7A350B1}" srcOrd="0" destOrd="0" presId="urn:microsoft.com/office/officeart/2018/2/layout/IconCircleList"/>
    <dgm:cxn modelId="{C42A280D-97D4-4404-9A93-F271E84F8DFD}" type="presParOf" srcId="{D4EFAD43-6569-4C72-A94D-451C3F0F5199}" destId="{AE931A03-BA5C-401E-AFB2-E7DFAE1CE659}" srcOrd="0" destOrd="0" presId="urn:microsoft.com/office/officeart/2018/2/layout/IconCircleList"/>
    <dgm:cxn modelId="{718DBBB5-194A-4D5C-82EA-B3AA5056C4AC}" type="presParOf" srcId="{AE931A03-BA5C-401E-AFB2-E7DFAE1CE659}" destId="{8EE83B32-E7E0-4959-89CB-1EF922AE5218}" srcOrd="0" destOrd="0" presId="urn:microsoft.com/office/officeart/2018/2/layout/IconCircleList"/>
    <dgm:cxn modelId="{FDC7F58D-1468-4734-8E63-131F117FC0A3}" type="presParOf" srcId="{8EE83B32-E7E0-4959-89CB-1EF922AE5218}" destId="{912A5D18-B79D-4020-A73A-EAC9580B3EF0}" srcOrd="0" destOrd="0" presId="urn:microsoft.com/office/officeart/2018/2/layout/IconCircleList"/>
    <dgm:cxn modelId="{E567D130-5E8C-48BF-AEA1-FA3686C298F3}" type="presParOf" srcId="{8EE83B32-E7E0-4959-89CB-1EF922AE5218}" destId="{83360E47-A155-428C-926D-9BC3414DCBB7}" srcOrd="1" destOrd="0" presId="urn:microsoft.com/office/officeart/2018/2/layout/IconCircleList"/>
    <dgm:cxn modelId="{A8FE530C-9EC4-4831-8312-C91430C09216}" type="presParOf" srcId="{8EE83B32-E7E0-4959-89CB-1EF922AE5218}" destId="{E47B9787-6D0C-43B4-A6E3-EFF1731EAF35}" srcOrd="2" destOrd="0" presId="urn:microsoft.com/office/officeart/2018/2/layout/IconCircleList"/>
    <dgm:cxn modelId="{F1E7946B-03BC-45A8-8407-A5FD2DE6E108}" type="presParOf" srcId="{8EE83B32-E7E0-4959-89CB-1EF922AE5218}" destId="{B2A3B034-2BC7-4753-93DB-FBE0E7A350B1}" srcOrd="3" destOrd="0" presId="urn:microsoft.com/office/officeart/2018/2/layout/IconCircleList"/>
    <dgm:cxn modelId="{1BFEFA52-073D-4D69-8D30-5A634C280D1A}" type="presParOf" srcId="{AE931A03-BA5C-401E-AFB2-E7DFAE1CE659}" destId="{F203310C-484F-433D-8ECE-A696784F99CD}" srcOrd="1" destOrd="0" presId="urn:microsoft.com/office/officeart/2018/2/layout/IconCircleList"/>
    <dgm:cxn modelId="{FE90716D-73DC-4BB5-BF7E-33175AC559F8}" type="presParOf" srcId="{AE931A03-BA5C-401E-AFB2-E7DFAE1CE659}" destId="{4ECC1901-9124-4918-9CF9-18800B2F0B5A}" srcOrd="2" destOrd="0" presId="urn:microsoft.com/office/officeart/2018/2/layout/IconCircleList"/>
    <dgm:cxn modelId="{403DD064-978E-44F0-89CD-7F77431E7991}" type="presParOf" srcId="{4ECC1901-9124-4918-9CF9-18800B2F0B5A}" destId="{2BCAFB12-E262-413D-90FA-5885CA684E39}" srcOrd="0" destOrd="0" presId="urn:microsoft.com/office/officeart/2018/2/layout/IconCircleList"/>
    <dgm:cxn modelId="{9B8166C9-E08F-4F94-8C6E-53CDF6CFB6D0}" type="presParOf" srcId="{4ECC1901-9124-4918-9CF9-18800B2F0B5A}" destId="{664B4832-3DF1-466F-B4AD-2DDC3F2225C3}" srcOrd="1" destOrd="0" presId="urn:microsoft.com/office/officeart/2018/2/layout/IconCircleList"/>
    <dgm:cxn modelId="{6776D08F-2836-4643-B357-192042CD29B9}" type="presParOf" srcId="{4ECC1901-9124-4918-9CF9-18800B2F0B5A}" destId="{C7F56E90-1D99-4D46-81FE-31F3131C67D1}" srcOrd="2" destOrd="0" presId="urn:microsoft.com/office/officeart/2018/2/layout/IconCircleList"/>
    <dgm:cxn modelId="{245A3F10-E251-455D-870F-3A948D3A484C}" type="presParOf" srcId="{4ECC1901-9124-4918-9CF9-18800B2F0B5A}" destId="{CB0D268B-9739-4E07-8A8F-88793BE68D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970689-01E4-45A5-8A23-0B3B0DD802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352974-7E09-4FA3-9C74-3C2CB9EAD338}">
      <dgm:prSet/>
      <dgm:spPr>
        <a:solidFill>
          <a:schemeClr val="tx2"/>
        </a:solidFill>
      </dgm:spPr>
      <dgm:t>
        <a:bodyPr/>
        <a:lstStyle/>
        <a:p>
          <a:r>
            <a:rPr lang="en-US"/>
            <a:t>GPT-4o-mini performs better than Llama-3.1 for majority of the evaluation metrics.</a:t>
          </a:r>
        </a:p>
      </dgm:t>
    </dgm:pt>
    <dgm:pt modelId="{2317F116-8F16-4715-94E1-02F5B299D798}" type="parTrans" cxnId="{BA0AD685-B426-413C-BDD1-11E8D14385A2}">
      <dgm:prSet/>
      <dgm:spPr/>
      <dgm:t>
        <a:bodyPr/>
        <a:lstStyle/>
        <a:p>
          <a:endParaRPr lang="en-US"/>
        </a:p>
      </dgm:t>
    </dgm:pt>
    <dgm:pt modelId="{A3E4DCD0-2D57-44D2-AE48-C2312F3D75C2}" type="sibTrans" cxnId="{BA0AD685-B426-413C-BDD1-11E8D14385A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E4D70C7-C919-42F0-85F0-12011BBC3C1A}">
      <dgm:prSet/>
      <dgm:spPr>
        <a:solidFill>
          <a:schemeClr val="tx2"/>
        </a:solidFill>
      </dgm:spPr>
      <dgm:t>
        <a:bodyPr/>
        <a:lstStyle/>
        <a:p>
          <a:r>
            <a:rPr lang="en-US"/>
            <a:t>Stella and OpenAI Embedding model offer comparable performances in the context of retrieval</a:t>
          </a:r>
        </a:p>
      </dgm:t>
    </dgm:pt>
    <dgm:pt modelId="{74D588D8-184D-4028-8222-8570B7D8205D}" type="parTrans" cxnId="{2CFD5541-BECD-4219-B2DC-DC74851772C5}">
      <dgm:prSet/>
      <dgm:spPr/>
      <dgm:t>
        <a:bodyPr/>
        <a:lstStyle/>
        <a:p>
          <a:endParaRPr lang="en-US"/>
        </a:p>
      </dgm:t>
    </dgm:pt>
    <dgm:pt modelId="{857BB948-B3DA-4EBB-95B3-348CEC8169B3}" type="sibTrans" cxnId="{2CFD5541-BECD-4219-B2DC-DC74851772C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CD2C72D-88BB-4791-8AD4-F94A41BEBDAC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Response time of GPT-4o-mini was 5x faster than Llama-3.1 model.</a:t>
          </a:r>
        </a:p>
      </dgm:t>
    </dgm:pt>
    <dgm:pt modelId="{7E22DAEB-C87F-4093-8A08-9952ADBA9212}" type="parTrans" cxnId="{D13745E2-CF97-4356-AE70-357EB8752E2F}">
      <dgm:prSet/>
      <dgm:spPr/>
      <dgm:t>
        <a:bodyPr/>
        <a:lstStyle/>
        <a:p>
          <a:endParaRPr lang="en-US"/>
        </a:p>
      </dgm:t>
    </dgm:pt>
    <dgm:pt modelId="{CF63319E-F4A7-415B-AAA8-00E3F21F26D5}" type="sibTrans" cxnId="{D13745E2-CF97-4356-AE70-357EB8752E2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2F37B9D-05E9-49E3-BE7B-E61B65993C49}">
      <dgm:prSet/>
      <dgm:spPr>
        <a:solidFill>
          <a:schemeClr val="tx2"/>
        </a:solidFill>
      </dgm:spPr>
      <dgm:t>
        <a:bodyPr/>
        <a:lstStyle/>
        <a:p>
          <a:r>
            <a:rPr lang="en-US"/>
            <a:t>Hence, deployed GPT-4o-mini model with both OpenAI and Stella embedding model.</a:t>
          </a:r>
        </a:p>
      </dgm:t>
    </dgm:pt>
    <dgm:pt modelId="{B2747E4E-BD1F-4728-9C77-9E6BF4D9ECB2}" type="parTrans" cxnId="{098A295E-8BF8-4454-A536-391036C5364A}">
      <dgm:prSet/>
      <dgm:spPr/>
      <dgm:t>
        <a:bodyPr/>
        <a:lstStyle/>
        <a:p>
          <a:endParaRPr lang="en-US"/>
        </a:p>
      </dgm:t>
    </dgm:pt>
    <dgm:pt modelId="{CC60FEE7-3772-4B33-B1E4-1CC6D1537764}" type="sibTrans" cxnId="{098A295E-8BF8-4454-A536-391036C5364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03FFBF1-923A-43EC-9DB7-C09999A5A582}" type="pres">
      <dgm:prSet presAssocID="{BA970689-01E4-45A5-8A23-0B3B0DD802ED}" presName="Name0" presStyleCnt="0">
        <dgm:presLayoutVars>
          <dgm:animLvl val="lvl"/>
          <dgm:resizeHandles val="exact"/>
        </dgm:presLayoutVars>
      </dgm:prSet>
      <dgm:spPr/>
    </dgm:pt>
    <dgm:pt modelId="{2FDBD919-03A6-48EC-B9C6-A7BA00B27068}" type="pres">
      <dgm:prSet presAssocID="{5C352974-7E09-4FA3-9C74-3C2CB9EAD338}" presName="compositeNode" presStyleCnt="0">
        <dgm:presLayoutVars>
          <dgm:bulletEnabled val="1"/>
        </dgm:presLayoutVars>
      </dgm:prSet>
      <dgm:spPr/>
    </dgm:pt>
    <dgm:pt modelId="{8C975FE2-9FE0-4F81-BA19-1A1D310ADB8E}" type="pres">
      <dgm:prSet presAssocID="{5C352974-7E09-4FA3-9C74-3C2CB9EAD338}" presName="bgRect" presStyleLbl="alignNode1" presStyleIdx="0" presStyleCnt="4"/>
      <dgm:spPr/>
    </dgm:pt>
    <dgm:pt modelId="{71F4C538-10F8-42CA-9C41-4717D7D74BC1}" type="pres">
      <dgm:prSet presAssocID="{A3E4DCD0-2D57-44D2-AE48-C2312F3D75C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F994DE5-F6EB-404D-B2D8-BF784C14D315}" type="pres">
      <dgm:prSet presAssocID="{5C352974-7E09-4FA3-9C74-3C2CB9EAD338}" presName="nodeRect" presStyleLbl="alignNode1" presStyleIdx="0" presStyleCnt="4">
        <dgm:presLayoutVars>
          <dgm:bulletEnabled val="1"/>
        </dgm:presLayoutVars>
      </dgm:prSet>
      <dgm:spPr/>
    </dgm:pt>
    <dgm:pt modelId="{396C4690-43C4-4C2F-9429-FC09B5737D36}" type="pres">
      <dgm:prSet presAssocID="{A3E4DCD0-2D57-44D2-AE48-C2312F3D75C2}" presName="sibTrans" presStyleCnt="0"/>
      <dgm:spPr/>
    </dgm:pt>
    <dgm:pt modelId="{8A6834F7-9A3E-47A3-895A-E2BAA998C431}" type="pres">
      <dgm:prSet presAssocID="{BE4D70C7-C919-42F0-85F0-12011BBC3C1A}" presName="compositeNode" presStyleCnt="0">
        <dgm:presLayoutVars>
          <dgm:bulletEnabled val="1"/>
        </dgm:presLayoutVars>
      </dgm:prSet>
      <dgm:spPr/>
    </dgm:pt>
    <dgm:pt modelId="{6C9F4A57-AF49-4B91-A844-1621FE78F095}" type="pres">
      <dgm:prSet presAssocID="{BE4D70C7-C919-42F0-85F0-12011BBC3C1A}" presName="bgRect" presStyleLbl="alignNode1" presStyleIdx="1" presStyleCnt="4"/>
      <dgm:spPr/>
    </dgm:pt>
    <dgm:pt modelId="{8A235B1F-8A44-47AD-A76B-81C771763498}" type="pres">
      <dgm:prSet presAssocID="{857BB948-B3DA-4EBB-95B3-348CEC8169B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C5BEB2-E915-4C06-BEFD-06649DCC90C4}" type="pres">
      <dgm:prSet presAssocID="{BE4D70C7-C919-42F0-85F0-12011BBC3C1A}" presName="nodeRect" presStyleLbl="alignNode1" presStyleIdx="1" presStyleCnt="4">
        <dgm:presLayoutVars>
          <dgm:bulletEnabled val="1"/>
        </dgm:presLayoutVars>
      </dgm:prSet>
      <dgm:spPr/>
    </dgm:pt>
    <dgm:pt modelId="{B96F4A7B-39DC-4F3A-8635-6FB31921613A}" type="pres">
      <dgm:prSet presAssocID="{857BB948-B3DA-4EBB-95B3-348CEC8169B3}" presName="sibTrans" presStyleCnt="0"/>
      <dgm:spPr/>
    </dgm:pt>
    <dgm:pt modelId="{8D030AB3-3816-4E1A-B990-7D7F037C39E8}" type="pres">
      <dgm:prSet presAssocID="{8CD2C72D-88BB-4791-8AD4-F94A41BEBDAC}" presName="compositeNode" presStyleCnt="0">
        <dgm:presLayoutVars>
          <dgm:bulletEnabled val="1"/>
        </dgm:presLayoutVars>
      </dgm:prSet>
      <dgm:spPr/>
    </dgm:pt>
    <dgm:pt modelId="{B13129FF-AB0B-4A2B-B451-A368016988A5}" type="pres">
      <dgm:prSet presAssocID="{8CD2C72D-88BB-4791-8AD4-F94A41BEBDAC}" presName="bgRect" presStyleLbl="alignNode1" presStyleIdx="2" presStyleCnt="4"/>
      <dgm:spPr/>
    </dgm:pt>
    <dgm:pt modelId="{1947A82B-6849-4C08-89C2-B51870325B27}" type="pres">
      <dgm:prSet presAssocID="{CF63319E-F4A7-415B-AAA8-00E3F21F26D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411EF5C-4EDE-43DB-990A-31E6599DF8C7}" type="pres">
      <dgm:prSet presAssocID="{8CD2C72D-88BB-4791-8AD4-F94A41BEBDAC}" presName="nodeRect" presStyleLbl="alignNode1" presStyleIdx="2" presStyleCnt="4">
        <dgm:presLayoutVars>
          <dgm:bulletEnabled val="1"/>
        </dgm:presLayoutVars>
      </dgm:prSet>
      <dgm:spPr/>
    </dgm:pt>
    <dgm:pt modelId="{40124806-2F7D-49D9-8295-92F1245C049A}" type="pres">
      <dgm:prSet presAssocID="{CF63319E-F4A7-415B-AAA8-00E3F21F26D5}" presName="sibTrans" presStyleCnt="0"/>
      <dgm:spPr/>
    </dgm:pt>
    <dgm:pt modelId="{1479FC81-E47E-4A96-A55B-97AFA483579C}" type="pres">
      <dgm:prSet presAssocID="{42F37B9D-05E9-49E3-BE7B-E61B65993C49}" presName="compositeNode" presStyleCnt="0">
        <dgm:presLayoutVars>
          <dgm:bulletEnabled val="1"/>
        </dgm:presLayoutVars>
      </dgm:prSet>
      <dgm:spPr/>
    </dgm:pt>
    <dgm:pt modelId="{9DFE1603-44CC-4F75-ACB5-35A8FF4CC094}" type="pres">
      <dgm:prSet presAssocID="{42F37B9D-05E9-49E3-BE7B-E61B65993C49}" presName="bgRect" presStyleLbl="alignNode1" presStyleIdx="3" presStyleCnt="4"/>
      <dgm:spPr/>
    </dgm:pt>
    <dgm:pt modelId="{5639313E-A5AF-41F1-9CD4-CB6A0B3490F0}" type="pres">
      <dgm:prSet presAssocID="{CC60FEE7-3772-4B33-B1E4-1CC6D153776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E0D0277-F03E-4979-9979-935E5B87E032}" type="pres">
      <dgm:prSet presAssocID="{42F37B9D-05E9-49E3-BE7B-E61B65993C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9F19400-0A28-469E-B170-E5B054DAA1BF}" type="presOf" srcId="{BA970689-01E4-45A5-8A23-0B3B0DD802ED}" destId="{503FFBF1-923A-43EC-9DB7-C09999A5A582}" srcOrd="0" destOrd="0" presId="urn:microsoft.com/office/officeart/2016/7/layout/LinearBlockProcessNumbered"/>
    <dgm:cxn modelId="{6F38FE1C-9E68-4E2D-ACC3-53318C878D4F}" type="presOf" srcId="{CF63319E-F4A7-415B-AAA8-00E3F21F26D5}" destId="{1947A82B-6849-4C08-89C2-B51870325B27}" srcOrd="0" destOrd="0" presId="urn:microsoft.com/office/officeart/2016/7/layout/LinearBlockProcessNumbered"/>
    <dgm:cxn modelId="{3AE9F433-9E89-473E-821B-2C0474A0AA1C}" type="presOf" srcId="{A3E4DCD0-2D57-44D2-AE48-C2312F3D75C2}" destId="{71F4C538-10F8-42CA-9C41-4717D7D74BC1}" srcOrd="0" destOrd="0" presId="urn:microsoft.com/office/officeart/2016/7/layout/LinearBlockProcessNumbered"/>
    <dgm:cxn modelId="{098A295E-8BF8-4454-A536-391036C5364A}" srcId="{BA970689-01E4-45A5-8A23-0B3B0DD802ED}" destId="{42F37B9D-05E9-49E3-BE7B-E61B65993C49}" srcOrd="3" destOrd="0" parTransId="{B2747E4E-BD1F-4728-9C77-9E6BF4D9ECB2}" sibTransId="{CC60FEE7-3772-4B33-B1E4-1CC6D1537764}"/>
    <dgm:cxn modelId="{A580FB60-2BB7-454A-89AA-B19DE3232F3D}" type="presOf" srcId="{8CD2C72D-88BB-4791-8AD4-F94A41BEBDAC}" destId="{2411EF5C-4EDE-43DB-990A-31E6599DF8C7}" srcOrd="1" destOrd="0" presId="urn:microsoft.com/office/officeart/2016/7/layout/LinearBlockProcessNumbered"/>
    <dgm:cxn modelId="{2CFD5541-BECD-4219-B2DC-DC74851772C5}" srcId="{BA970689-01E4-45A5-8A23-0B3B0DD802ED}" destId="{BE4D70C7-C919-42F0-85F0-12011BBC3C1A}" srcOrd="1" destOrd="0" parTransId="{74D588D8-184D-4028-8222-8570B7D8205D}" sibTransId="{857BB948-B3DA-4EBB-95B3-348CEC8169B3}"/>
    <dgm:cxn modelId="{9343314E-4F35-4435-9E16-B295FBC23B78}" type="presOf" srcId="{5C352974-7E09-4FA3-9C74-3C2CB9EAD338}" destId="{9F994DE5-F6EB-404D-B2D8-BF784C14D315}" srcOrd="1" destOrd="0" presId="urn:microsoft.com/office/officeart/2016/7/layout/LinearBlockProcessNumbered"/>
    <dgm:cxn modelId="{62E5D87C-8E42-4B65-9819-01902EEA1875}" type="presOf" srcId="{BE4D70C7-C919-42F0-85F0-12011BBC3C1A}" destId="{6C9F4A57-AF49-4B91-A844-1621FE78F095}" srcOrd="0" destOrd="0" presId="urn:microsoft.com/office/officeart/2016/7/layout/LinearBlockProcessNumbered"/>
    <dgm:cxn modelId="{BA0AD685-B426-413C-BDD1-11E8D14385A2}" srcId="{BA970689-01E4-45A5-8A23-0B3B0DD802ED}" destId="{5C352974-7E09-4FA3-9C74-3C2CB9EAD338}" srcOrd="0" destOrd="0" parTransId="{2317F116-8F16-4715-94E1-02F5B299D798}" sibTransId="{A3E4DCD0-2D57-44D2-AE48-C2312F3D75C2}"/>
    <dgm:cxn modelId="{07DE0591-40B2-44EF-A536-E23E9AA78308}" type="presOf" srcId="{CC60FEE7-3772-4B33-B1E4-1CC6D1537764}" destId="{5639313E-A5AF-41F1-9CD4-CB6A0B3490F0}" srcOrd="0" destOrd="0" presId="urn:microsoft.com/office/officeart/2016/7/layout/LinearBlockProcessNumbered"/>
    <dgm:cxn modelId="{0D6D109A-95B0-4C5A-8588-485D09CEE8A4}" type="presOf" srcId="{42F37B9D-05E9-49E3-BE7B-E61B65993C49}" destId="{FE0D0277-F03E-4979-9979-935E5B87E032}" srcOrd="1" destOrd="0" presId="urn:microsoft.com/office/officeart/2016/7/layout/LinearBlockProcessNumbered"/>
    <dgm:cxn modelId="{B89D02A8-99B1-49A4-B0C0-592E4A3F4187}" type="presOf" srcId="{5C352974-7E09-4FA3-9C74-3C2CB9EAD338}" destId="{8C975FE2-9FE0-4F81-BA19-1A1D310ADB8E}" srcOrd="0" destOrd="0" presId="urn:microsoft.com/office/officeart/2016/7/layout/LinearBlockProcessNumbered"/>
    <dgm:cxn modelId="{CE08F8AE-06F5-45D2-A1EB-6B2A12C7A3DB}" type="presOf" srcId="{BE4D70C7-C919-42F0-85F0-12011BBC3C1A}" destId="{52C5BEB2-E915-4C06-BEFD-06649DCC90C4}" srcOrd="1" destOrd="0" presId="urn:microsoft.com/office/officeart/2016/7/layout/LinearBlockProcessNumbered"/>
    <dgm:cxn modelId="{C7AE97C9-C99A-466A-BDAA-68115FE06E5E}" type="presOf" srcId="{8CD2C72D-88BB-4791-8AD4-F94A41BEBDAC}" destId="{B13129FF-AB0B-4A2B-B451-A368016988A5}" srcOrd="0" destOrd="0" presId="urn:microsoft.com/office/officeart/2016/7/layout/LinearBlockProcessNumbered"/>
    <dgm:cxn modelId="{F31078D4-DE1B-4B8B-9458-8C013C13E3DE}" type="presOf" srcId="{42F37B9D-05E9-49E3-BE7B-E61B65993C49}" destId="{9DFE1603-44CC-4F75-ACB5-35A8FF4CC094}" srcOrd="0" destOrd="0" presId="urn:microsoft.com/office/officeart/2016/7/layout/LinearBlockProcessNumbered"/>
    <dgm:cxn modelId="{D13745E2-CF97-4356-AE70-357EB8752E2F}" srcId="{BA970689-01E4-45A5-8A23-0B3B0DD802ED}" destId="{8CD2C72D-88BB-4791-8AD4-F94A41BEBDAC}" srcOrd="2" destOrd="0" parTransId="{7E22DAEB-C87F-4093-8A08-9952ADBA9212}" sibTransId="{CF63319E-F4A7-415B-AAA8-00E3F21F26D5}"/>
    <dgm:cxn modelId="{3B3D2BF4-31B0-4A56-BB5D-E67AEA97CE85}" type="presOf" srcId="{857BB948-B3DA-4EBB-95B3-348CEC8169B3}" destId="{8A235B1F-8A44-47AD-A76B-81C771763498}" srcOrd="0" destOrd="0" presId="urn:microsoft.com/office/officeart/2016/7/layout/LinearBlockProcessNumbered"/>
    <dgm:cxn modelId="{F44C205A-69FD-4FDD-BFDD-A3F07070C6F7}" type="presParOf" srcId="{503FFBF1-923A-43EC-9DB7-C09999A5A582}" destId="{2FDBD919-03A6-48EC-B9C6-A7BA00B27068}" srcOrd="0" destOrd="0" presId="urn:microsoft.com/office/officeart/2016/7/layout/LinearBlockProcessNumbered"/>
    <dgm:cxn modelId="{4EA50136-1A17-49EE-94A2-23482FE409A3}" type="presParOf" srcId="{2FDBD919-03A6-48EC-B9C6-A7BA00B27068}" destId="{8C975FE2-9FE0-4F81-BA19-1A1D310ADB8E}" srcOrd="0" destOrd="0" presId="urn:microsoft.com/office/officeart/2016/7/layout/LinearBlockProcessNumbered"/>
    <dgm:cxn modelId="{C6F8F6B3-7F90-43CB-9591-CF0C1A5C2FF5}" type="presParOf" srcId="{2FDBD919-03A6-48EC-B9C6-A7BA00B27068}" destId="{71F4C538-10F8-42CA-9C41-4717D7D74BC1}" srcOrd="1" destOrd="0" presId="urn:microsoft.com/office/officeart/2016/7/layout/LinearBlockProcessNumbered"/>
    <dgm:cxn modelId="{F1F22069-5555-44FD-BB7B-A717A191E61F}" type="presParOf" srcId="{2FDBD919-03A6-48EC-B9C6-A7BA00B27068}" destId="{9F994DE5-F6EB-404D-B2D8-BF784C14D315}" srcOrd="2" destOrd="0" presId="urn:microsoft.com/office/officeart/2016/7/layout/LinearBlockProcessNumbered"/>
    <dgm:cxn modelId="{7DCB4683-045A-479D-B3A3-D0E6B53A5323}" type="presParOf" srcId="{503FFBF1-923A-43EC-9DB7-C09999A5A582}" destId="{396C4690-43C4-4C2F-9429-FC09B5737D36}" srcOrd="1" destOrd="0" presId="urn:microsoft.com/office/officeart/2016/7/layout/LinearBlockProcessNumbered"/>
    <dgm:cxn modelId="{6C7C6976-5C58-4770-ABBE-3141C82A4386}" type="presParOf" srcId="{503FFBF1-923A-43EC-9DB7-C09999A5A582}" destId="{8A6834F7-9A3E-47A3-895A-E2BAA998C431}" srcOrd="2" destOrd="0" presId="urn:microsoft.com/office/officeart/2016/7/layout/LinearBlockProcessNumbered"/>
    <dgm:cxn modelId="{C9990EC2-5A5D-4F07-BEB1-A9DB99613D04}" type="presParOf" srcId="{8A6834F7-9A3E-47A3-895A-E2BAA998C431}" destId="{6C9F4A57-AF49-4B91-A844-1621FE78F095}" srcOrd="0" destOrd="0" presId="urn:microsoft.com/office/officeart/2016/7/layout/LinearBlockProcessNumbered"/>
    <dgm:cxn modelId="{9D8D6A83-46E3-40C2-81CB-E39A065F462E}" type="presParOf" srcId="{8A6834F7-9A3E-47A3-895A-E2BAA998C431}" destId="{8A235B1F-8A44-47AD-A76B-81C771763498}" srcOrd="1" destOrd="0" presId="urn:microsoft.com/office/officeart/2016/7/layout/LinearBlockProcessNumbered"/>
    <dgm:cxn modelId="{8B7BEA28-2D05-4A2C-91B6-5EE241DB6C5D}" type="presParOf" srcId="{8A6834F7-9A3E-47A3-895A-E2BAA998C431}" destId="{52C5BEB2-E915-4C06-BEFD-06649DCC90C4}" srcOrd="2" destOrd="0" presId="urn:microsoft.com/office/officeart/2016/7/layout/LinearBlockProcessNumbered"/>
    <dgm:cxn modelId="{45D657B3-CF93-446F-95B5-FE7F7EB83D4A}" type="presParOf" srcId="{503FFBF1-923A-43EC-9DB7-C09999A5A582}" destId="{B96F4A7B-39DC-4F3A-8635-6FB31921613A}" srcOrd="3" destOrd="0" presId="urn:microsoft.com/office/officeart/2016/7/layout/LinearBlockProcessNumbered"/>
    <dgm:cxn modelId="{73DB4CE7-32C2-4E2E-9AA2-FB13703195F8}" type="presParOf" srcId="{503FFBF1-923A-43EC-9DB7-C09999A5A582}" destId="{8D030AB3-3816-4E1A-B990-7D7F037C39E8}" srcOrd="4" destOrd="0" presId="urn:microsoft.com/office/officeart/2016/7/layout/LinearBlockProcessNumbered"/>
    <dgm:cxn modelId="{A403B8D5-F84C-4E5D-8F4E-2F2A3CD818AF}" type="presParOf" srcId="{8D030AB3-3816-4E1A-B990-7D7F037C39E8}" destId="{B13129FF-AB0B-4A2B-B451-A368016988A5}" srcOrd="0" destOrd="0" presId="urn:microsoft.com/office/officeart/2016/7/layout/LinearBlockProcessNumbered"/>
    <dgm:cxn modelId="{799B5202-C0C8-4F8D-B402-D64B74FF009F}" type="presParOf" srcId="{8D030AB3-3816-4E1A-B990-7D7F037C39E8}" destId="{1947A82B-6849-4C08-89C2-B51870325B27}" srcOrd="1" destOrd="0" presId="urn:microsoft.com/office/officeart/2016/7/layout/LinearBlockProcessNumbered"/>
    <dgm:cxn modelId="{019C1923-1219-47DC-A7DB-F470D708A2E1}" type="presParOf" srcId="{8D030AB3-3816-4E1A-B990-7D7F037C39E8}" destId="{2411EF5C-4EDE-43DB-990A-31E6599DF8C7}" srcOrd="2" destOrd="0" presId="urn:microsoft.com/office/officeart/2016/7/layout/LinearBlockProcessNumbered"/>
    <dgm:cxn modelId="{73AD2E11-5E11-4699-9F67-4F15D6D69D6B}" type="presParOf" srcId="{503FFBF1-923A-43EC-9DB7-C09999A5A582}" destId="{40124806-2F7D-49D9-8295-92F1245C049A}" srcOrd="5" destOrd="0" presId="urn:microsoft.com/office/officeart/2016/7/layout/LinearBlockProcessNumbered"/>
    <dgm:cxn modelId="{43617C01-EC3E-41AD-A581-4E669BF8ACD4}" type="presParOf" srcId="{503FFBF1-923A-43EC-9DB7-C09999A5A582}" destId="{1479FC81-E47E-4A96-A55B-97AFA483579C}" srcOrd="6" destOrd="0" presId="urn:microsoft.com/office/officeart/2016/7/layout/LinearBlockProcessNumbered"/>
    <dgm:cxn modelId="{5AA7E3B7-2F3A-4B6A-8C9D-D331E28CA576}" type="presParOf" srcId="{1479FC81-E47E-4A96-A55B-97AFA483579C}" destId="{9DFE1603-44CC-4F75-ACB5-35A8FF4CC094}" srcOrd="0" destOrd="0" presId="urn:microsoft.com/office/officeart/2016/7/layout/LinearBlockProcessNumbered"/>
    <dgm:cxn modelId="{E05B7F49-8335-4B21-B9DA-B0AAFD5C7505}" type="presParOf" srcId="{1479FC81-E47E-4A96-A55B-97AFA483579C}" destId="{5639313E-A5AF-41F1-9CD4-CB6A0B3490F0}" srcOrd="1" destOrd="0" presId="urn:microsoft.com/office/officeart/2016/7/layout/LinearBlockProcessNumbered"/>
    <dgm:cxn modelId="{0AC1BA44-D7BE-4237-A868-112BBE7E9854}" type="presParOf" srcId="{1479FC81-E47E-4A96-A55B-97AFA483579C}" destId="{FE0D0277-F03E-4979-9979-935E5B87E0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CB57B4-A25E-4CFA-BA43-E522D7BA9B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E1BE9-64FB-469D-A4AA-B25E530C76EB}">
      <dgm:prSet/>
      <dgm:spPr/>
      <dgm:t>
        <a:bodyPr/>
        <a:lstStyle/>
        <a:p>
          <a:r>
            <a:rPr lang="en-US"/>
            <a:t>Implemented an intuitive and user-friendly interface using Gradio.</a:t>
          </a:r>
        </a:p>
      </dgm:t>
    </dgm:pt>
    <dgm:pt modelId="{46D42101-3E2B-4261-BC25-5AB45470E1CF}" type="parTrans" cxnId="{F311A97B-36D0-45A6-979E-3316FAC8FB2E}">
      <dgm:prSet/>
      <dgm:spPr/>
      <dgm:t>
        <a:bodyPr/>
        <a:lstStyle/>
        <a:p>
          <a:endParaRPr lang="en-US"/>
        </a:p>
      </dgm:t>
    </dgm:pt>
    <dgm:pt modelId="{ABA94AF9-CB7A-4C40-9E6D-B0CA1206B456}" type="sibTrans" cxnId="{F311A97B-36D0-45A6-979E-3316FAC8FB2E}">
      <dgm:prSet/>
      <dgm:spPr/>
      <dgm:t>
        <a:bodyPr/>
        <a:lstStyle/>
        <a:p>
          <a:endParaRPr lang="en-US"/>
        </a:p>
      </dgm:t>
    </dgm:pt>
    <dgm:pt modelId="{1853BA14-A92A-4B78-BD13-E0130ABB8EB3}">
      <dgm:prSet/>
      <dgm:spPr/>
      <dgm:t>
        <a:bodyPr/>
        <a:lstStyle/>
        <a:p>
          <a:r>
            <a:rPr lang="en-US" dirty="0"/>
            <a:t>Facilitated seamless interaction for users with the RAG (Retrieval-Augmented Generation) application.</a:t>
          </a:r>
        </a:p>
      </dgm:t>
    </dgm:pt>
    <dgm:pt modelId="{D979A4F2-39B9-471A-A747-D928AFB89A85}" type="parTrans" cxnId="{79ACDF1D-ADA5-4762-9B78-0512D73AB747}">
      <dgm:prSet/>
      <dgm:spPr/>
      <dgm:t>
        <a:bodyPr/>
        <a:lstStyle/>
        <a:p>
          <a:endParaRPr lang="en-US"/>
        </a:p>
      </dgm:t>
    </dgm:pt>
    <dgm:pt modelId="{0FE8E7CD-64CD-48FF-90E2-DCFD787F0CCD}" type="sibTrans" cxnId="{79ACDF1D-ADA5-4762-9B78-0512D73AB747}">
      <dgm:prSet/>
      <dgm:spPr/>
      <dgm:t>
        <a:bodyPr/>
        <a:lstStyle/>
        <a:p>
          <a:endParaRPr lang="en-US"/>
        </a:p>
      </dgm:t>
    </dgm:pt>
    <dgm:pt modelId="{B64B296D-6138-4C82-B9E2-83AC3D5DDFC1}">
      <dgm:prSet/>
      <dgm:spPr/>
      <dgm:t>
        <a:bodyPr/>
        <a:lstStyle/>
        <a:p>
          <a:r>
            <a:rPr lang="en-US" dirty="0"/>
            <a:t>Encapsulated the entire application into a Docker container.</a:t>
          </a:r>
        </a:p>
      </dgm:t>
    </dgm:pt>
    <dgm:pt modelId="{5540A630-652D-407C-B778-6BBBA204ECD4}" type="parTrans" cxnId="{AF5F8A97-00E1-41FE-8253-E72B07C08D2E}">
      <dgm:prSet/>
      <dgm:spPr/>
      <dgm:t>
        <a:bodyPr/>
        <a:lstStyle/>
        <a:p>
          <a:endParaRPr lang="en-US"/>
        </a:p>
      </dgm:t>
    </dgm:pt>
    <dgm:pt modelId="{8A1E852A-A796-47DB-8DA1-BBA8E372D960}" type="sibTrans" cxnId="{AF5F8A97-00E1-41FE-8253-E72B07C08D2E}">
      <dgm:prSet/>
      <dgm:spPr/>
      <dgm:t>
        <a:bodyPr/>
        <a:lstStyle/>
        <a:p>
          <a:endParaRPr lang="en-US"/>
        </a:p>
      </dgm:t>
    </dgm:pt>
    <dgm:pt modelId="{DD8A5576-F84A-4B84-8A27-6104365C3432}">
      <dgm:prSet/>
      <dgm:spPr/>
      <dgm:t>
        <a:bodyPr/>
        <a:lstStyle/>
        <a:p>
          <a:r>
            <a:rPr lang="en-US" dirty="0"/>
            <a:t>Pushed the Docker container to Docker Hub.</a:t>
          </a:r>
        </a:p>
      </dgm:t>
    </dgm:pt>
    <dgm:pt modelId="{7C67537E-F824-4BDE-B15B-DADF41FD2915}" type="parTrans" cxnId="{CE337875-E20E-4919-BD24-BBA5088D674B}">
      <dgm:prSet/>
      <dgm:spPr/>
      <dgm:t>
        <a:bodyPr/>
        <a:lstStyle/>
        <a:p>
          <a:endParaRPr lang="en-US"/>
        </a:p>
      </dgm:t>
    </dgm:pt>
    <dgm:pt modelId="{721E7653-3880-4F5E-ACFF-AAEB28B780B9}" type="sibTrans" cxnId="{CE337875-E20E-4919-BD24-BBA5088D674B}">
      <dgm:prSet/>
      <dgm:spPr/>
      <dgm:t>
        <a:bodyPr/>
        <a:lstStyle/>
        <a:p>
          <a:endParaRPr lang="en-US"/>
        </a:p>
      </dgm:t>
    </dgm:pt>
    <dgm:pt modelId="{6D043BD2-1B70-4195-8B29-D9F9E61C0A1E}">
      <dgm:prSet custT="1"/>
      <dgm:spPr/>
      <dgm:t>
        <a:bodyPr/>
        <a:lstStyle/>
        <a:p>
          <a:endParaRPr lang="en-US" sz="1200" dirty="0"/>
        </a:p>
      </dgm:t>
    </dgm:pt>
    <dgm:pt modelId="{677DEBA4-1B13-4618-82C1-7F44FD6502D2}" type="parTrans" cxnId="{D0C87C1C-ECF3-41D9-BF0D-A5027AABF116}">
      <dgm:prSet/>
      <dgm:spPr/>
      <dgm:t>
        <a:bodyPr/>
        <a:lstStyle/>
        <a:p>
          <a:endParaRPr lang="en-US"/>
        </a:p>
      </dgm:t>
    </dgm:pt>
    <dgm:pt modelId="{9805F99F-DAE0-48C6-81D0-8C1928D4D709}" type="sibTrans" cxnId="{D0C87C1C-ECF3-41D9-BF0D-A5027AABF116}">
      <dgm:prSet/>
      <dgm:spPr/>
      <dgm:t>
        <a:bodyPr/>
        <a:lstStyle/>
        <a:p>
          <a:endParaRPr lang="en-US"/>
        </a:p>
      </dgm:t>
    </dgm:pt>
    <dgm:pt modelId="{F066FF79-D933-46F6-827C-340127FFD2CA}" type="pres">
      <dgm:prSet presAssocID="{23CB57B4-A25E-4CFA-BA43-E522D7BA9B5F}" presName="linear" presStyleCnt="0">
        <dgm:presLayoutVars>
          <dgm:animLvl val="lvl"/>
          <dgm:resizeHandles val="exact"/>
        </dgm:presLayoutVars>
      </dgm:prSet>
      <dgm:spPr/>
    </dgm:pt>
    <dgm:pt modelId="{250632CC-FB50-4982-92A2-CABDC01AF99B}" type="pres">
      <dgm:prSet presAssocID="{269E1BE9-64FB-469D-A4AA-B25E530C76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EAD089-8011-40A3-9598-80EC92913725}" type="pres">
      <dgm:prSet presAssocID="{ABA94AF9-CB7A-4C40-9E6D-B0CA1206B456}" presName="spacer" presStyleCnt="0"/>
      <dgm:spPr/>
    </dgm:pt>
    <dgm:pt modelId="{2025DC25-39B4-4A78-9E08-BB7B34D68F0A}" type="pres">
      <dgm:prSet presAssocID="{1853BA14-A92A-4B78-BD13-E0130ABB8E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74AB45-CD7F-4BFF-ACC9-9A2E16459F0A}" type="pres">
      <dgm:prSet presAssocID="{0FE8E7CD-64CD-48FF-90E2-DCFD787F0CCD}" presName="spacer" presStyleCnt="0"/>
      <dgm:spPr/>
    </dgm:pt>
    <dgm:pt modelId="{DF2FAFF0-05DF-47C2-9C73-EF0BBB318EF4}" type="pres">
      <dgm:prSet presAssocID="{B64B296D-6138-4C82-B9E2-83AC3D5DDF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645099-1CF5-4AB6-94CA-4CC959958758}" type="pres">
      <dgm:prSet presAssocID="{8A1E852A-A796-47DB-8DA1-BBA8E372D960}" presName="spacer" presStyleCnt="0"/>
      <dgm:spPr/>
    </dgm:pt>
    <dgm:pt modelId="{90ABC507-6C94-4414-91F5-EFFDA986BEC0}" type="pres">
      <dgm:prSet presAssocID="{DD8A5576-F84A-4B84-8A27-6104365C34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76B7EA-EAF7-45A0-851D-626220E8A74F}" type="pres">
      <dgm:prSet presAssocID="{DD8A5576-F84A-4B84-8A27-6104365C34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C87C1C-ECF3-41D9-BF0D-A5027AABF116}" srcId="{DD8A5576-F84A-4B84-8A27-6104365C3432}" destId="{6D043BD2-1B70-4195-8B29-D9F9E61C0A1E}" srcOrd="0" destOrd="0" parTransId="{677DEBA4-1B13-4618-82C1-7F44FD6502D2}" sibTransId="{9805F99F-DAE0-48C6-81D0-8C1928D4D709}"/>
    <dgm:cxn modelId="{79ACDF1D-ADA5-4762-9B78-0512D73AB747}" srcId="{23CB57B4-A25E-4CFA-BA43-E522D7BA9B5F}" destId="{1853BA14-A92A-4B78-BD13-E0130ABB8EB3}" srcOrd="1" destOrd="0" parTransId="{D979A4F2-39B9-471A-A747-D928AFB89A85}" sibTransId="{0FE8E7CD-64CD-48FF-90E2-DCFD787F0CCD}"/>
    <dgm:cxn modelId="{53BFDE39-03EE-488D-968A-71D82CAA5343}" type="presOf" srcId="{23CB57B4-A25E-4CFA-BA43-E522D7BA9B5F}" destId="{F066FF79-D933-46F6-827C-340127FFD2CA}" srcOrd="0" destOrd="0" presId="urn:microsoft.com/office/officeart/2005/8/layout/vList2"/>
    <dgm:cxn modelId="{CE337875-E20E-4919-BD24-BBA5088D674B}" srcId="{23CB57B4-A25E-4CFA-BA43-E522D7BA9B5F}" destId="{DD8A5576-F84A-4B84-8A27-6104365C3432}" srcOrd="3" destOrd="0" parTransId="{7C67537E-F824-4BDE-B15B-DADF41FD2915}" sibTransId="{721E7653-3880-4F5E-ACFF-AAEB28B780B9}"/>
    <dgm:cxn modelId="{F311A97B-36D0-45A6-979E-3316FAC8FB2E}" srcId="{23CB57B4-A25E-4CFA-BA43-E522D7BA9B5F}" destId="{269E1BE9-64FB-469D-A4AA-B25E530C76EB}" srcOrd="0" destOrd="0" parTransId="{46D42101-3E2B-4261-BC25-5AB45470E1CF}" sibTransId="{ABA94AF9-CB7A-4C40-9E6D-B0CA1206B456}"/>
    <dgm:cxn modelId="{11B05593-AD6A-491B-93FE-9DA2B2EA5555}" type="presOf" srcId="{269E1BE9-64FB-469D-A4AA-B25E530C76EB}" destId="{250632CC-FB50-4982-92A2-CABDC01AF99B}" srcOrd="0" destOrd="0" presId="urn:microsoft.com/office/officeart/2005/8/layout/vList2"/>
    <dgm:cxn modelId="{AF5F8A97-00E1-41FE-8253-E72B07C08D2E}" srcId="{23CB57B4-A25E-4CFA-BA43-E522D7BA9B5F}" destId="{B64B296D-6138-4C82-B9E2-83AC3D5DDFC1}" srcOrd="2" destOrd="0" parTransId="{5540A630-652D-407C-B778-6BBBA204ECD4}" sibTransId="{8A1E852A-A796-47DB-8DA1-BBA8E372D960}"/>
    <dgm:cxn modelId="{428DDB9A-E686-49E9-873D-86CFAAB2AED7}" type="presOf" srcId="{B64B296D-6138-4C82-B9E2-83AC3D5DDFC1}" destId="{DF2FAFF0-05DF-47C2-9C73-EF0BBB318EF4}" srcOrd="0" destOrd="0" presId="urn:microsoft.com/office/officeart/2005/8/layout/vList2"/>
    <dgm:cxn modelId="{B0AE17A4-A8DE-4E37-9818-89E3FB03169D}" type="presOf" srcId="{6D043BD2-1B70-4195-8B29-D9F9E61C0A1E}" destId="{DD76B7EA-EAF7-45A0-851D-626220E8A74F}" srcOrd="0" destOrd="0" presId="urn:microsoft.com/office/officeart/2005/8/layout/vList2"/>
    <dgm:cxn modelId="{665AF0AF-8E90-49DB-B899-DD7309028882}" type="presOf" srcId="{1853BA14-A92A-4B78-BD13-E0130ABB8EB3}" destId="{2025DC25-39B4-4A78-9E08-BB7B34D68F0A}" srcOrd="0" destOrd="0" presId="urn:microsoft.com/office/officeart/2005/8/layout/vList2"/>
    <dgm:cxn modelId="{010D82C7-1C36-43BB-A69D-A5CFEE7AA124}" type="presOf" srcId="{DD8A5576-F84A-4B84-8A27-6104365C3432}" destId="{90ABC507-6C94-4414-91F5-EFFDA986BEC0}" srcOrd="0" destOrd="0" presId="urn:microsoft.com/office/officeart/2005/8/layout/vList2"/>
    <dgm:cxn modelId="{4C27E5EE-6237-49E6-BC65-E2FE4C35AF7F}" type="presParOf" srcId="{F066FF79-D933-46F6-827C-340127FFD2CA}" destId="{250632CC-FB50-4982-92A2-CABDC01AF99B}" srcOrd="0" destOrd="0" presId="urn:microsoft.com/office/officeart/2005/8/layout/vList2"/>
    <dgm:cxn modelId="{75C2BEC1-83CD-47F1-99ED-730437EC611B}" type="presParOf" srcId="{F066FF79-D933-46F6-827C-340127FFD2CA}" destId="{73EAD089-8011-40A3-9598-80EC92913725}" srcOrd="1" destOrd="0" presId="urn:microsoft.com/office/officeart/2005/8/layout/vList2"/>
    <dgm:cxn modelId="{C3DE7838-8820-4253-8E33-9AA2E85E5800}" type="presParOf" srcId="{F066FF79-D933-46F6-827C-340127FFD2CA}" destId="{2025DC25-39B4-4A78-9E08-BB7B34D68F0A}" srcOrd="2" destOrd="0" presId="urn:microsoft.com/office/officeart/2005/8/layout/vList2"/>
    <dgm:cxn modelId="{AEFB94D2-F3ED-4CA3-B4EC-2E9F70555F90}" type="presParOf" srcId="{F066FF79-D933-46F6-827C-340127FFD2CA}" destId="{8274AB45-CD7F-4BFF-ACC9-9A2E16459F0A}" srcOrd="3" destOrd="0" presId="urn:microsoft.com/office/officeart/2005/8/layout/vList2"/>
    <dgm:cxn modelId="{2161E852-9599-4DE9-9A40-C5C5FC62A758}" type="presParOf" srcId="{F066FF79-D933-46F6-827C-340127FFD2CA}" destId="{DF2FAFF0-05DF-47C2-9C73-EF0BBB318EF4}" srcOrd="4" destOrd="0" presId="urn:microsoft.com/office/officeart/2005/8/layout/vList2"/>
    <dgm:cxn modelId="{869F368E-0966-44D4-85B4-97FFCD00BFD4}" type="presParOf" srcId="{F066FF79-D933-46F6-827C-340127FFD2CA}" destId="{40645099-1CF5-4AB6-94CA-4CC959958758}" srcOrd="5" destOrd="0" presId="urn:microsoft.com/office/officeart/2005/8/layout/vList2"/>
    <dgm:cxn modelId="{F8C734F0-F4E7-49B2-9882-12478840EAC7}" type="presParOf" srcId="{F066FF79-D933-46F6-827C-340127FFD2CA}" destId="{90ABC507-6C94-4414-91F5-EFFDA986BEC0}" srcOrd="6" destOrd="0" presId="urn:microsoft.com/office/officeart/2005/8/layout/vList2"/>
    <dgm:cxn modelId="{C8F0D3FE-760B-4A24-8243-ECAA5277FC40}" type="presParOf" srcId="{F066FF79-D933-46F6-827C-340127FFD2CA}" destId="{DD76B7EA-EAF7-45A0-851D-626220E8A74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F5042-8814-487E-98E9-58BDA60431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D4D7BC-FEAC-4076-A94A-0ABC0A5E0842}">
      <dgm:prSet/>
      <dgm:spPr/>
      <dgm:t>
        <a:bodyPr/>
        <a:lstStyle/>
        <a:p>
          <a:pPr algn="just">
            <a:defRPr b="1"/>
          </a:pPr>
          <a:r>
            <a:rPr lang="en-US"/>
            <a:t>Regulatory Complexity</a:t>
          </a:r>
        </a:p>
      </dgm:t>
    </dgm:pt>
    <dgm:pt modelId="{AAE46193-1FEC-42D8-9234-AB86B07D042E}" type="parTrans" cxnId="{C36B817C-8B16-45F9-B4C9-E2A933397857}">
      <dgm:prSet/>
      <dgm:spPr/>
      <dgm:t>
        <a:bodyPr/>
        <a:lstStyle/>
        <a:p>
          <a:pPr algn="just"/>
          <a:endParaRPr lang="en-US"/>
        </a:p>
      </dgm:t>
    </dgm:pt>
    <dgm:pt modelId="{3C9F71F6-D574-4905-9AD3-734EE6C64A10}" type="sibTrans" cxnId="{C36B817C-8B16-45F9-B4C9-E2A933397857}">
      <dgm:prSet/>
      <dgm:spPr/>
      <dgm:t>
        <a:bodyPr/>
        <a:lstStyle/>
        <a:p>
          <a:pPr algn="just"/>
          <a:endParaRPr lang="en-US"/>
        </a:p>
      </dgm:t>
    </dgm:pt>
    <dgm:pt modelId="{9B10215E-C777-4BC1-9491-95CCB97644A4}">
      <dgm:prSet/>
      <dgm:spPr/>
      <dgm:t>
        <a:bodyPr/>
        <a:lstStyle/>
        <a:p>
          <a:pPr algn="just"/>
          <a:r>
            <a:rPr lang="en-US" dirty="0"/>
            <a:t>Businesses today operate in an increasingly complex regulatory environment, with rules and requirements that vary significantly across different jurisdictions.</a:t>
          </a:r>
        </a:p>
      </dgm:t>
    </dgm:pt>
    <dgm:pt modelId="{69C6259F-F76A-4DB7-823C-0E9EFEE2DA56}" type="parTrans" cxnId="{09CE402C-06C0-48CB-9BE3-0259F5489D4A}">
      <dgm:prSet/>
      <dgm:spPr/>
      <dgm:t>
        <a:bodyPr/>
        <a:lstStyle/>
        <a:p>
          <a:pPr algn="just"/>
          <a:endParaRPr lang="en-US"/>
        </a:p>
      </dgm:t>
    </dgm:pt>
    <dgm:pt modelId="{14F02D54-46E6-4BE8-9F90-84F2D35434CC}" type="sibTrans" cxnId="{09CE402C-06C0-48CB-9BE3-0259F5489D4A}">
      <dgm:prSet/>
      <dgm:spPr/>
      <dgm:t>
        <a:bodyPr/>
        <a:lstStyle/>
        <a:p>
          <a:pPr algn="just"/>
          <a:endParaRPr lang="en-US"/>
        </a:p>
      </dgm:t>
    </dgm:pt>
    <dgm:pt modelId="{631BE8A2-8773-4F72-9D45-6355CB6DBA72}">
      <dgm:prSet/>
      <dgm:spPr/>
      <dgm:t>
        <a:bodyPr/>
        <a:lstStyle/>
        <a:p>
          <a:pPr algn="just">
            <a:defRPr b="1"/>
          </a:pPr>
          <a:r>
            <a:rPr lang="en-US"/>
            <a:t>Need for Compliance</a:t>
          </a:r>
        </a:p>
      </dgm:t>
    </dgm:pt>
    <dgm:pt modelId="{4353615C-E4BF-464C-981A-C012A1F14E65}" type="parTrans" cxnId="{D8ECFFCE-7B5E-42D5-8F7F-5F01AB6C0E37}">
      <dgm:prSet/>
      <dgm:spPr/>
      <dgm:t>
        <a:bodyPr/>
        <a:lstStyle/>
        <a:p>
          <a:pPr algn="just"/>
          <a:endParaRPr lang="en-US"/>
        </a:p>
      </dgm:t>
    </dgm:pt>
    <dgm:pt modelId="{BD21E9EB-540A-4E66-88C4-40C35E75D779}" type="sibTrans" cxnId="{D8ECFFCE-7B5E-42D5-8F7F-5F01AB6C0E37}">
      <dgm:prSet/>
      <dgm:spPr/>
      <dgm:t>
        <a:bodyPr/>
        <a:lstStyle/>
        <a:p>
          <a:pPr algn="just"/>
          <a:endParaRPr lang="en-US"/>
        </a:p>
      </dgm:t>
    </dgm:pt>
    <dgm:pt modelId="{B8DCDE11-337B-432D-9441-2CB5E624F8F5}">
      <dgm:prSet/>
      <dgm:spPr/>
      <dgm:t>
        <a:bodyPr/>
        <a:lstStyle/>
        <a:p>
          <a:pPr algn="just"/>
          <a:r>
            <a:rPr lang="en-US" dirty="0"/>
            <a:t>Ensuring compliance with these regulations is crucial for avoiding legal penalties, maintaining reputation, and operating smoothly across different markets.</a:t>
          </a:r>
        </a:p>
      </dgm:t>
    </dgm:pt>
    <dgm:pt modelId="{FEA4A1DF-2428-4FBE-86FD-29361B81076C}" type="parTrans" cxnId="{6848054C-77DA-42C1-BA76-47BCF710424D}">
      <dgm:prSet/>
      <dgm:spPr/>
      <dgm:t>
        <a:bodyPr/>
        <a:lstStyle/>
        <a:p>
          <a:pPr algn="just"/>
          <a:endParaRPr lang="en-US"/>
        </a:p>
      </dgm:t>
    </dgm:pt>
    <dgm:pt modelId="{ABBFFAAC-2186-4140-9B7B-343306A77BB6}" type="sibTrans" cxnId="{6848054C-77DA-42C1-BA76-47BCF710424D}">
      <dgm:prSet/>
      <dgm:spPr/>
      <dgm:t>
        <a:bodyPr/>
        <a:lstStyle/>
        <a:p>
          <a:pPr algn="just"/>
          <a:endParaRPr lang="en-US"/>
        </a:p>
      </dgm:t>
    </dgm:pt>
    <dgm:pt modelId="{D66D687E-3F07-46D9-992D-4BDEFFEFBEDE}">
      <dgm:prSet/>
      <dgm:spPr/>
      <dgm:t>
        <a:bodyPr/>
        <a:lstStyle/>
        <a:p>
          <a:pPr algn="just">
            <a:defRPr b="1"/>
          </a:pPr>
          <a:r>
            <a:rPr lang="en-US"/>
            <a:t>AI in Compliance</a:t>
          </a:r>
        </a:p>
      </dgm:t>
    </dgm:pt>
    <dgm:pt modelId="{125CF4A0-5A2C-4CB1-A52E-ACD633CCD2BA}" type="parTrans" cxnId="{2EB82C17-8AE2-4BD7-96CA-FC3B8B80783A}">
      <dgm:prSet/>
      <dgm:spPr/>
      <dgm:t>
        <a:bodyPr/>
        <a:lstStyle/>
        <a:p>
          <a:pPr algn="just"/>
          <a:endParaRPr lang="en-US"/>
        </a:p>
      </dgm:t>
    </dgm:pt>
    <dgm:pt modelId="{E038BBEC-8D29-4E68-A267-B5BD1D7D475F}" type="sibTrans" cxnId="{2EB82C17-8AE2-4BD7-96CA-FC3B8B80783A}">
      <dgm:prSet/>
      <dgm:spPr/>
      <dgm:t>
        <a:bodyPr/>
        <a:lstStyle/>
        <a:p>
          <a:pPr algn="just"/>
          <a:endParaRPr lang="en-US"/>
        </a:p>
      </dgm:t>
    </dgm:pt>
    <dgm:pt modelId="{605129D0-2F00-4F47-AAE4-6C918C02D24E}">
      <dgm:prSet/>
      <dgm:spPr/>
      <dgm:t>
        <a:bodyPr/>
        <a:lstStyle/>
        <a:p>
          <a:pPr algn="just"/>
          <a:r>
            <a:rPr lang="en-US" dirty="0"/>
            <a:t>Traditional methods of keeping up with regulatory changes are often slow and inefficient. AI offers a powerful solution by automating the process of monitoring, interpreting, and advising on regulations.</a:t>
          </a:r>
        </a:p>
      </dgm:t>
    </dgm:pt>
    <dgm:pt modelId="{9F9498B6-6F58-447F-A926-67008737B7A3}" type="parTrans" cxnId="{F2D17F75-B28A-4CF1-9919-DF4C81B51E3E}">
      <dgm:prSet/>
      <dgm:spPr/>
      <dgm:t>
        <a:bodyPr/>
        <a:lstStyle/>
        <a:p>
          <a:pPr algn="just"/>
          <a:endParaRPr lang="en-US"/>
        </a:p>
      </dgm:t>
    </dgm:pt>
    <dgm:pt modelId="{E355CCF8-F954-44EC-BF7F-8C05E9FD773F}" type="sibTrans" cxnId="{F2D17F75-B28A-4CF1-9919-DF4C81B51E3E}">
      <dgm:prSet/>
      <dgm:spPr/>
      <dgm:t>
        <a:bodyPr/>
        <a:lstStyle/>
        <a:p>
          <a:pPr algn="just"/>
          <a:endParaRPr lang="en-US"/>
        </a:p>
      </dgm:t>
    </dgm:pt>
    <dgm:pt modelId="{811B0F77-53A8-460F-82EE-9331DAC436D8}" type="pres">
      <dgm:prSet presAssocID="{E88F5042-8814-487E-98E9-58BDA60431D2}" presName="root" presStyleCnt="0">
        <dgm:presLayoutVars>
          <dgm:dir/>
          <dgm:resizeHandles val="exact"/>
        </dgm:presLayoutVars>
      </dgm:prSet>
      <dgm:spPr/>
    </dgm:pt>
    <dgm:pt modelId="{1F914435-3B77-40DE-997F-B18C3F30DE4E}" type="pres">
      <dgm:prSet presAssocID="{AFD4D7BC-FEAC-4076-A94A-0ABC0A5E0842}" presName="compNode" presStyleCnt="0"/>
      <dgm:spPr/>
    </dgm:pt>
    <dgm:pt modelId="{2E979958-168C-46E2-99CD-7B67316128DF}" type="pres">
      <dgm:prSet presAssocID="{AFD4D7BC-FEAC-4076-A94A-0ABC0A5E08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7CC90C0-73DE-40EA-8875-44E464630CF5}" type="pres">
      <dgm:prSet presAssocID="{AFD4D7BC-FEAC-4076-A94A-0ABC0A5E0842}" presName="iconSpace" presStyleCnt="0"/>
      <dgm:spPr/>
    </dgm:pt>
    <dgm:pt modelId="{3D7E890C-32D9-4B29-8F5B-213A4DDA7C74}" type="pres">
      <dgm:prSet presAssocID="{AFD4D7BC-FEAC-4076-A94A-0ABC0A5E0842}" presName="parTx" presStyleLbl="revTx" presStyleIdx="0" presStyleCnt="6">
        <dgm:presLayoutVars>
          <dgm:chMax val="0"/>
          <dgm:chPref val="0"/>
        </dgm:presLayoutVars>
      </dgm:prSet>
      <dgm:spPr/>
    </dgm:pt>
    <dgm:pt modelId="{37616874-301A-4F6D-9DD5-7DE6717D85D7}" type="pres">
      <dgm:prSet presAssocID="{AFD4D7BC-FEAC-4076-A94A-0ABC0A5E0842}" presName="txSpace" presStyleCnt="0"/>
      <dgm:spPr/>
    </dgm:pt>
    <dgm:pt modelId="{402CEB80-3375-4E1C-B32A-F3454A7ACE42}" type="pres">
      <dgm:prSet presAssocID="{AFD4D7BC-FEAC-4076-A94A-0ABC0A5E0842}" presName="desTx" presStyleLbl="revTx" presStyleIdx="1" presStyleCnt="6">
        <dgm:presLayoutVars/>
      </dgm:prSet>
      <dgm:spPr/>
    </dgm:pt>
    <dgm:pt modelId="{6CCBE35C-B406-4098-ACFB-4EA10417FB9D}" type="pres">
      <dgm:prSet presAssocID="{3C9F71F6-D574-4905-9AD3-734EE6C64A10}" presName="sibTrans" presStyleCnt="0"/>
      <dgm:spPr/>
    </dgm:pt>
    <dgm:pt modelId="{9D433735-CC6C-462A-9F1C-8A9E5410842F}" type="pres">
      <dgm:prSet presAssocID="{631BE8A2-8773-4F72-9D45-6355CB6DBA72}" presName="compNode" presStyleCnt="0"/>
      <dgm:spPr/>
    </dgm:pt>
    <dgm:pt modelId="{F9E63036-B170-4824-A621-681D45B46DE6}" type="pres">
      <dgm:prSet presAssocID="{631BE8A2-8773-4F72-9D45-6355CB6DBA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BE2348F-D929-4E12-A5FE-6B79E5620356}" type="pres">
      <dgm:prSet presAssocID="{631BE8A2-8773-4F72-9D45-6355CB6DBA72}" presName="iconSpace" presStyleCnt="0"/>
      <dgm:spPr/>
    </dgm:pt>
    <dgm:pt modelId="{222DDC2A-D183-41C0-B8E3-7B49154CE62F}" type="pres">
      <dgm:prSet presAssocID="{631BE8A2-8773-4F72-9D45-6355CB6DBA72}" presName="parTx" presStyleLbl="revTx" presStyleIdx="2" presStyleCnt="6">
        <dgm:presLayoutVars>
          <dgm:chMax val="0"/>
          <dgm:chPref val="0"/>
        </dgm:presLayoutVars>
      </dgm:prSet>
      <dgm:spPr/>
    </dgm:pt>
    <dgm:pt modelId="{3B6D7BA5-D7D5-4342-8D9E-DB7815CDE78C}" type="pres">
      <dgm:prSet presAssocID="{631BE8A2-8773-4F72-9D45-6355CB6DBA72}" presName="txSpace" presStyleCnt="0"/>
      <dgm:spPr/>
    </dgm:pt>
    <dgm:pt modelId="{B8B5220A-3124-4371-BF78-75533AFA3650}" type="pres">
      <dgm:prSet presAssocID="{631BE8A2-8773-4F72-9D45-6355CB6DBA72}" presName="desTx" presStyleLbl="revTx" presStyleIdx="3" presStyleCnt="6">
        <dgm:presLayoutVars/>
      </dgm:prSet>
      <dgm:spPr/>
    </dgm:pt>
    <dgm:pt modelId="{C9DC69DF-EFE5-4869-85AE-3D3D01926EB9}" type="pres">
      <dgm:prSet presAssocID="{BD21E9EB-540A-4E66-88C4-40C35E75D779}" presName="sibTrans" presStyleCnt="0"/>
      <dgm:spPr/>
    </dgm:pt>
    <dgm:pt modelId="{E985A54F-B51C-4B18-A1DC-6C37EF55C5CB}" type="pres">
      <dgm:prSet presAssocID="{D66D687E-3F07-46D9-992D-4BDEFFEFBEDE}" presName="compNode" presStyleCnt="0"/>
      <dgm:spPr/>
    </dgm:pt>
    <dgm:pt modelId="{A95D27C2-D095-4B7A-8D82-1914C28FD52D}" type="pres">
      <dgm:prSet presAssocID="{D66D687E-3F07-46D9-992D-4BDEFFEFBE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567FFD1-BF86-43CA-8F36-71712D41A127}" type="pres">
      <dgm:prSet presAssocID="{D66D687E-3F07-46D9-992D-4BDEFFEFBEDE}" presName="iconSpace" presStyleCnt="0"/>
      <dgm:spPr/>
    </dgm:pt>
    <dgm:pt modelId="{E8E2AC62-CEFB-4431-AA95-82DEBF7DA734}" type="pres">
      <dgm:prSet presAssocID="{D66D687E-3F07-46D9-992D-4BDEFFEFBEDE}" presName="parTx" presStyleLbl="revTx" presStyleIdx="4" presStyleCnt="6">
        <dgm:presLayoutVars>
          <dgm:chMax val="0"/>
          <dgm:chPref val="0"/>
        </dgm:presLayoutVars>
      </dgm:prSet>
      <dgm:spPr/>
    </dgm:pt>
    <dgm:pt modelId="{6D35A7C2-68AC-41E6-B038-0E2E6F892724}" type="pres">
      <dgm:prSet presAssocID="{D66D687E-3F07-46D9-992D-4BDEFFEFBEDE}" presName="txSpace" presStyleCnt="0"/>
      <dgm:spPr/>
    </dgm:pt>
    <dgm:pt modelId="{898C9ED8-840A-4132-B54D-0D34CFDDBDA4}" type="pres">
      <dgm:prSet presAssocID="{D66D687E-3F07-46D9-992D-4BDEFFEFBEDE}" presName="desTx" presStyleLbl="revTx" presStyleIdx="5" presStyleCnt="6">
        <dgm:presLayoutVars/>
      </dgm:prSet>
      <dgm:spPr/>
    </dgm:pt>
  </dgm:ptLst>
  <dgm:cxnLst>
    <dgm:cxn modelId="{DA937410-A689-43F6-BBBA-04F209480FD0}" type="presOf" srcId="{B8DCDE11-337B-432D-9441-2CB5E624F8F5}" destId="{B8B5220A-3124-4371-BF78-75533AFA3650}" srcOrd="0" destOrd="0" presId="urn:microsoft.com/office/officeart/2018/2/layout/IconLabelDescriptionList"/>
    <dgm:cxn modelId="{6B40DB16-577B-416F-ABC0-F1646C4B1578}" type="presOf" srcId="{631BE8A2-8773-4F72-9D45-6355CB6DBA72}" destId="{222DDC2A-D183-41C0-B8E3-7B49154CE62F}" srcOrd="0" destOrd="0" presId="urn:microsoft.com/office/officeart/2018/2/layout/IconLabelDescriptionList"/>
    <dgm:cxn modelId="{2EB82C17-8AE2-4BD7-96CA-FC3B8B80783A}" srcId="{E88F5042-8814-487E-98E9-58BDA60431D2}" destId="{D66D687E-3F07-46D9-992D-4BDEFFEFBEDE}" srcOrd="2" destOrd="0" parTransId="{125CF4A0-5A2C-4CB1-A52E-ACD633CCD2BA}" sibTransId="{E038BBEC-8D29-4E68-A267-B5BD1D7D475F}"/>
    <dgm:cxn modelId="{09CE402C-06C0-48CB-9BE3-0259F5489D4A}" srcId="{AFD4D7BC-FEAC-4076-A94A-0ABC0A5E0842}" destId="{9B10215E-C777-4BC1-9491-95CCB97644A4}" srcOrd="0" destOrd="0" parTransId="{69C6259F-F76A-4DB7-823C-0E9EFEE2DA56}" sibTransId="{14F02D54-46E6-4BE8-9F90-84F2D35434CC}"/>
    <dgm:cxn modelId="{6848054C-77DA-42C1-BA76-47BCF710424D}" srcId="{631BE8A2-8773-4F72-9D45-6355CB6DBA72}" destId="{B8DCDE11-337B-432D-9441-2CB5E624F8F5}" srcOrd="0" destOrd="0" parTransId="{FEA4A1DF-2428-4FBE-86FD-29361B81076C}" sibTransId="{ABBFFAAC-2186-4140-9B7B-343306A77BB6}"/>
    <dgm:cxn modelId="{7197FA4E-5675-40CB-AFC6-110180EED165}" type="presOf" srcId="{D66D687E-3F07-46D9-992D-4BDEFFEFBEDE}" destId="{E8E2AC62-CEFB-4431-AA95-82DEBF7DA734}" srcOrd="0" destOrd="0" presId="urn:microsoft.com/office/officeart/2018/2/layout/IconLabelDescriptionList"/>
    <dgm:cxn modelId="{8A648253-7ED2-43C3-AAFC-E573F49A6578}" type="presOf" srcId="{605129D0-2F00-4F47-AAE4-6C918C02D24E}" destId="{898C9ED8-840A-4132-B54D-0D34CFDDBDA4}" srcOrd="0" destOrd="0" presId="urn:microsoft.com/office/officeart/2018/2/layout/IconLabelDescriptionList"/>
    <dgm:cxn modelId="{F2D17F75-B28A-4CF1-9919-DF4C81B51E3E}" srcId="{D66D687E-3F07-46D9-992D-4BDEFFEFBEDE}" destId="{605129D0-2F00-4F47-AAE4-6C918C02D24E}" srcOrd="0" destOrd="0" parTransId="{9F9498B6-6F58-447F-A926-67008737B7A3}" sibTransId="{E355CCF8-F954-44EC-BF7F-8C05E9FD773F}"/>
    <dgm:cxn modelId="{C36B817C-8B16-45F9-B4C9-E2A933397857}" srcId="{E88F5042-8814-487E-98E9-58BDA60431D2}" destId="{AFD4D7BC-FEAC-4076-A94A-0ABC0A5E0842}" srcOrd="0" destOrd="0" parTransId="{AAE46193-1FEC-42D8-9234-AB86B07D042E}" sibTransId="{3C9F71F6-D574-4905-9AD3-734EE6C64A10}"/>
    <dgm:cxn modelId="{D8ECFFCE-7B5E-42D5-8F7F-5F01AB6C0E37}" srcId="{E88F5042-8814-487E-98E9-58BDA60431D2}" destId="{631BE8A2-8773-4F72-9D45-6355CB6DBA72}" srcOrd="1" destOrd="0" parTransId="{4353615C-E4BF-464C-981A-C012A1F14E65}" sibTransId="{BD21E9EB-540A-4E66-88C4-40C35E75D779}"/>
    <dgm:cxn modelId="{BE8C16D0-60AF-4291-84CD-70A93491B544}" type="presOf" srcId="{E88F5042-8814-487E-98E9-58BDA60431D2}" destId="{811B0F77-53A8-460F-82EE-9331DAC436D8}" srcOrd="0" destOrd="0" presId="urn:microsoft.com/office/officeart/2018/2/layout/IconLabelDescriptionList"/>
    <dgm:cxn modelId="{9274A1F8-C204-4E14-AA60-0F70EA9A53A7}" type="presOf" srcId="{AFD4D7BC-FEAC-4076-A94A-0ABC0A5E0842}" destId="{3D7E890C-32D9-4B29-8F5B-213A4DDA7C74}" srcOrd="0" destOrd="0" presId="urn:microsoft.com/office/officeart/2018/2/layout/IconLabelDescriptionList"/>
    <dgm:cxn modelId="{C8EB28F9-3292-487B-8363-F17924C38260}" type="presOf" srcId="{9B10215E-C777-4BC1-9491-95CCB97644A4}" destId="{402CEB80-3375-4E1C-B32A-F3454A7ACE42}" srcOrd="0" destOrd="0" presId="urn:microsoft.com/office/officeart/2018/2/layout/IconLabelDescriptionList"/>
    <dgm:cxn modelId="{82FD8DB5-26BA-4247-9349-7900CFD26C41}" type="presParOf" srcId="{811B0F77-53A8-460F-82EE-9331DAC436D8}" destId="{1F914435-3B77-40DE-997F-B18C3F30DE4E}" srcOrd="0" destOrd="0" presId="urn:microsoft.com/office/officeart/2018/2/layout/IconLabelDescriptionList"/>
    <dgm:cxn modelId="{88624993-B9D1-496B-8A06-6ADE3AB01E20}" type="presParOf" srcId="{1F914435-3B77-40DE-997F-B18C3F30DE4E}" destId="{2E979958-168C-46E2-99CD-7B67316128DF}" srcOrd="0" destOrd="0" presId="urn:microsoft.com/office/officeart/2018/2/layout/IconLabelDescriptionList"/>
    <dgm:cxn modelId="{42219D0E-76C7-460C-8153-A926A11AEAA5}" type="presParOf" srcId="{1F914435-3B77-40DE-997F-B18C3F30DE4E}" destId="{97CC90C0-73DE-40EA-8875-44E464630CF5}" srcOrd="1" destOrd="0" presId="urn:microsoft.com/office/officeart/2018/2/layout/IconLabelDescriptionList"/>
    <dgm:cxn modelId="{8A812DFB-5C8B-4243-B40A-65D5063CF424}" type="presParOf" srcId="{1F914435-3B77-40DE-997F-B18C3F30DE4E}" destId="{3D7E890C-32D9-4B29-8F5B-213A4DDA7C74}" srcOrd="2" destOrd="0" presId="urn:microsoft.com/office/officeart/2018/2/layout/IconLabelDescriptionList"/>
    <dgm:cxn modelId="{92CB47F4-AC0A-46FB-A16D-07A4B4312B45}" type="presParOf" srcId="{1F914435-3B77-40DE-997F-B18C3F30DE4E}" destId="{37616874-301A-4F6D-9DD5-7DE6717D85D7}" srcOrd="3" destOrd="0" presId="urn:microsoft.com/office/officeart/2018/2/layout/IconLabelDescriptionList"/>
    <dgm:cxn modelId="{C1759E93-134D-4D73-A3B7-1F7F79D7DDEA}" type="presParOf" srcId="{1F914435-3B77-40DE-997F-B18C3F30DE4E}" destId="{402CEB80-3375-4E1C-B32A-F3454A7ACE42}" srcOrd="4" destOrd="0" presId="urn:microsoft.com/office/officeart/2018/2/layout/IconLabelDescriptionList"/>
    <dgm:cxn modelId="{185A00A1-B838-4095-B417-DBE2C43CB05B}" type="presParOf" srcId="{811B0F77-53A8-460F-82EE-9331DAC436D8}" destId="{6CCBE35C-B406-4098-ACFB-4EA10417FB9D}" srcOrd="1" destOrd="0" presId="urn:microsoft.com/office/officeart/2018/2/layout/IconLabelDescriptionList"/>
    <dgm:cxn modelId="{46013F3C-6274-41C0-802E-758B9B38FF97}" type="presParOf" srcId="{811B0F77-53A8-460F-82EE-9331DAC436D8}" destId="{9D433735-CC6C-462A-9F1C-8A9E5410842F}" srcOrd="2" destOrd="0" presId="urn:microsoft.com/office/officeart/2018/2/layout/IconLabelDescriptionList"/>
    <dgm:cxn modelId="{6216C7CB-9B80-427F-9B92-1D111A8E866E}" type="presParOf" srcId="{9D433735-CC6C-462A-9F1C-8A9E5410842F}" destId="{F9E63036-B170-4824-A621-681D45B46DE6}" srcOrd="0" destOrd="0" presId="urn:microsoft.com/office/officeart/2018/2/layout/IconLabelDescriptionList"/>
    <dgm:cxn modelId="{6B20441E-DC68-494F-8D1F-854ADCA4E6D6}" type="presParOf" srcId="{9D433735-CC6C-462A-9F1C-8A9E5410842F}" destId="{3BE2348F-D929-4E12-A5FE-6B79E5620356}" srcOrd="1" destOrd="0" presId="urn:microsoft.com/office/officeart/2018/2/layout/IconLabelDescriptionList"/>
    <dgm:cxn modelId="{79B25277-4F6A-4419-B4C0-B78385D81F5C}" type="presParOf" srcId="{9D433735-CC6C-462A-9F1C-8A9E5410842F}" destId="{222DDC2A-D183-41C0-B8E3-7B49154CE62F}" srcOrd="2" destOrd="0" presId="urn:microsoft.com/office/officeart/2018/2/layout/IconLabelDescriptionList"/>
    <dgm:cxn modelId="{30C02BF7-E79F-4D7C-8D34-75B09A9334AA}" type="presParOf" srcId="{9D433735-CC6C-462A-9F1C-8A9E5410842F}" destId="{3B6D7BA5-D7D5-4342-8D9E-DB7815CDE78C}" srcOrd="3" destOrd="0" presId="urn:microsoft.com/office/officeart/2018/2/layout/IconLabelDescriptionList"/>
    <dgm:cxn modelId="{22C42C78-19B9-46D7-B20B-708A78D43CA8}" type="presParOf" srcId="{9D433735-CC6C-462A-9F1C-8A9E5410842F}" destId="{B8B5220A-3124-4371-BF78-75533AFA3650}" srcOrd="4" destOrd="0" presId="urn:microsoft.com/office/officeart/2018/2/layout/IconLabelDescriptionList"/>
    <dgm:cxn modelId="{A39B81FA-7C23-48CB-8360-B0CF08C3C5A8}" type="presParOf" srcId="{811B0F77-53A8-460F-82EE-9331DAC436D8}" destId="{C9DC69DF-EFE5-4869-85AE-3D3D01926EB9}" srcOrd="3" destOrd="0" presId="urn:microsoft.com/office/officeart/2018/2/layout/IconLabelDescriptionList"/>
    <dgm:cxn modelId="{D3C450B8-093A-427E-BE7A-529A83312961}" type="presParOf" srcId="{811B0F77-53A8-460F-82EE-9331DAC436D8}" destId="{E985A54F-B51C-4B18-A1DC-6C37EF55C5CB}" srcOrd="4" destOrd="0" presId="urn:microsoft.com/office/officeart/2018/2/layout/IconLabelDescriptionList"/>
    <dgm:cxn modelId="{AEF159FD-0095-46A9-8029-D574999144E2}" type="presParOf" srcId="{E985A54F-B51C-4B18-A1DC-6C37EF55C5CB}" destId="{A95D27C2-D095-4B7A-8D82-1914C28FD52D}" srcOrd="0" destOrd="0" presId="urn:microsoft.com/office/officeart/2018/2/layout/IconLabelDescriptionList"/>
    <dgm:cxn modelId="{0E25FFCC-648A-46F7-A8C5-B3D022A82A9E}" type="presParOf" srcId="{E985A54F-B51C-4B18-A1DC-6C37EF55C5CB}" destId="{0567FFD1-BF86-43CA-8F36-71712D41A127}" srcOrd="1" destOrd="0" presId="urn:microsoft.com/office/officeart/2018/2/layout/IconLabelDescriptionList"/>
    <dgm:cxn modelId="{22017043-8BD4-4E19-925E-DA112EBA155B}" type="presParOf" srcId="{E985A54F-B51C-4B18-A1DC-6C37EF55C5CB}" destId="{E8E2AC62-CEFB-4431-AA95-82DEBF7DA734}" srcOrd="2" destOrd="0" presId="urn:microsoft.com/office/officeart/2018/2/layout/IconLabelDescriptionList"/>
    <dgm:cxn modelId="{A34F986F-4361-4F16-AD00-B336E669D158}" type="presParOf" srcId="{E985A54F-B51C-4B18-A1DC-6C37EF55C5CB}" destId="{6D35A7C2-68AC-41E6-B038-0E2E6F892724}" srcOrd="3" destOrd="0" presId="urn:microsoft.com/office/officeart/2018/2/layout/IconLabelDescriptionList"/>
    <dgm:cxn modelId="{781D73E4-DF7D-4D25-BD70-07E8BA41F8B2}" type="presParOf" srcId="{E985A54F-B51C-4B18-A1DC-6C37EF55C5CB}" destId="{898C9ED8-840A-4132-B54D-0D34CFDDBD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0BF6A-97CE-4777-8DC8-D6F4CD74CB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0885D1-5232-4DA4-B5FC-BA56E56FE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Cost-Effectiveness of Proprietary Models (LLM &amp; embedding)</a:t>
          </a:r>
        </a:p>
      </dgm:t>
    </dgm:pt>
    <dgm:pt modelId="{ACA3F585-6CC7-4BCB-8CB1-AFFB4396FB7F}" type="parTrans" cxnId="{2B07E257-47FB-411B-BC6F-DB2CD9B24781}">
      <dgm:prSet/>
      <dgm:spPr/>
      <dgm:t>
        <a:bodyPr/>
        <a:lstStyle/>
        <a:p>
          <a:endParaRPr lang="en-US"/>
        </a:p>
      </dgm:t>
    </dgm:pt>
    <dgm:pt modelId="{F54A6BFF-4944-4175-B1EB-29467A619333}" type="sibTrans" cxnId="{2B07E257-47FB-411B-BC6F-DB2CD9B24781}">
      <dgm:prSet/>
      <dgm:spPr/>
      <dgm:t>
        <a:bodyPr/>
        <a:lstStyle/>
        <a:p>
          <a:endParaRPr lang="en-US"/>
        </a:p>
      </dgm:t>
    </dgm:pt>
    <dgm:pt modelId="{6C88F312-5C36-44DD-B40E-455360AAC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 OpenAI models deliver high performance, their cost can become prohibitive, especially for continuous monitoring and retrieval in large-scale regulatory environments</a:t>
          </a:r>
        </a:p>
      </dgm:t>
    </dgm:pt>
    <dgm:pt modelId="{51714789-E623-4910-88EB-298844E12354}" type="parTrans" cxnId="{4B820B7D-74BE-4868-967E-BB8996941F17}">
      <dgm:prSet/>
      <dgm:spPr/>
      <dgm:t>
        <a:bodyPr/>
        <a:lstStyle/>
        <a:p>
          <a:endParaRPr lang="en-US"/>
        </a:p>
      </dgm:t>
    </dgm:pt>
    <dgm:pt modelId="{1DEE2895-1124-4333-9D83-46B26A847D02}" type="sibTrans" cxnId="{4B820B7D-74BE-4868-967E-BB8996941F17}">
      <dgm:prSet/>
      <dgm:spPr/>
      <dgm:t>
        <a:bodyPr/>
        <a:lstStyle/>
        <a:p>
          <a:endParaRPr lang="en-US"/>
        </a:p>
      </dgm:t>
    </dgm:pt>
    <dgm:pt modelId="{C6D1A310-0983-42CE-9908-63F275335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 and Security</a:t>
          </a:r>
        </a:p>
      </dgm:t>
    </dgm:pt>
    <dgm:pt modelId="{0505CD70-2EEF-4D53-9C3A-37993CDCE325}" type="parTrans" cxnId="{B3AA75E5-4791-481D-85B9-86A9ED33BBE1}">
      <dgm:prSet/>
      <dgm:spPr/>
      <dgm:t>
        <a:bodyPr/>
        <a:lstStyle/>
        <a:p>
          <a:endParaRPr lang="en-US"/>
        </a:p>
      </dgm:t>
    </dgm:pt>
    <dgm:pt modelId="{385B51C1-7851-4487-BBAC-B61B8734871D}" type="sibTrans" cxnId="{B3AA75E5-4791-481D-85B9-86A9ED33BBE1}">
      <dgm:prSet/>
      <dgm:spPr/>
      <dgm:t>
        <a:bodyPr/>
        <a:lstStyle/>
        <a:p>
          <a:endParaRPr lang="en-US"/>
        </a:p>
      </dgm:t>
    </dgm:pt>
    <dgm:pt modelId="{89B72DA1-2A2A-4EB8-89E0-8EE018DBE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proprietary models for sensitive data, such as regulatory documents, poses risks regarding data privacy and security</a:t>
          </a:r>
        </a:p>
      </dgm:t>
    </dgm:pt>
    <dgm:pt modelId="{10D1B4D0-AD7D-4B6F-AF3B-307FCF91BBB4}" type="parTrans" cxnId="{256973DA-6B42-443E-B417-A0B058DE5232}">
      <dgm:prSet/>
      <dgm:spPr/>
      <dgm:t>
        <a:bodyPr/>
        <a:lstStyle/>
        <a:p>
          <a:endParaRPr lang="en-US"/>
        </a:p>
      </dgm:t>
    </dgm:pt>
    <dgm:pt modelId="{5E209053-C304-48A1-BCA2-292766D3DC75}" type="sibTrans" cxnId="{256973DA-6B42-443E-B417-A0B058DE5232}">
      <dgm:prSet/>
      <dgm:spPr/>
      <dgm:t>
        <a:bodyPr/>
        <a:lstStyle/>
        <a:p>
          <a:endParaRPr lang="en-US"/>
        </a:p>
      </dgm:t>
    </dgm:pt>
    <dgm:pt modelId="{85E2A20A-4EC2-4557-99E4-8A6BAAE80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Domain-Specific Fine-Tuning</a:t>
          </a:r>
        </a:p>
      </dgm:t>
    </dgm:pt>
    <dgm:pt modelId="{1EA4DF78-BDA5-408B-84D4-DE924BA9695F}" type="parTrans" cxnId="{8BE85584-1B8A-4F26-BF4B-05017E771691}">
      <dgm:prSet/>
      <dgm:spPr/>
      <dgm:t>
        <a:bodyPr/>
        <a:lstStyle/>
        <a:p>
          <a:endParaRPr lang="en-US"/>
        </a:p>
      </dgm:t>
    </dgm:pt>
    <dgm:pt modelId="{7B166B6D-A39D-423E-B175-7C4B01E8DF0F}" type="sibTrans" cxnId="{8BE85584-1B8A-4F26-BF4B-05017E771691}">
      <dgm:prSet/>
      <dgm:spPr/>
      <dgm:t>
        <a:bodyPr/>
        <a:lstStyle/>
        <a:p>
          <a:endParaRPr lang="en-US"/>
        </a:p>
      </dgm:t>
    </dgm:pt>
    <dgm:pt modelId="{B6705F09-76AB-454D-AAB5-C417BD5D0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domain specific knowledge can lead to generated answers appearing very generic</a:t>
          </a:r>
        </a:p>
      </dgm:t>
    </dgm:pt>
    <dgm:pt modelId="{D9D9E7BA-5D8B-45D8-8B40-57AD043D5BAD}" type="parTrans" cxnId="{3F6C1C13-0283-46D4-9F1A-AD9598C3D6E7}">
      <dgm:prSet/>
      <dgm:spPr/>
      <dgm:t>
        <a:bodyPr/>
        <a:lstStyle/>
        <a:p>
          <a:endParaRPr lang="en-US"/>
        </a:p>
      </dgm:t>
    </dgm:pt>
    <dgm:pt modelId="{995564EC-824F-402F-81F3-D10E908FDE50}" type="sibTrans" cxnId="{3F6C1C13-0283-46D4-9F1A-AD9598C3D6E7}">
      <dgm:prSet/>
      <dgm:spPr/>
      <dgm:t>
        <a:bodyPr/>
        <a:lstStyle/>
        <a:p>
          <a:endParaRPr lang="en-US"/>
        </a:p>
      </dgm:t>
    </dgm:pt>
    <dgm:pt modelId="{E8C15DF5-89F8-4464-B674-C1CBFD45C325}" type="pres">
      <dgm:prSet presAssocID="{35C0BF6A-97CE-4777-8DC8-D6F4CD74CB18}" presName="root" presStyleCnt="0">
        <dgm:presLayoutVars>
          <dgm:dir/>
          <dgm:resizeHandles val="exact"/>
        </dgm:presLayoutVars>
      </dgm:prSet>
      <dgm:spPr/>
    </dgm:pt>
    <dgm:pt modelId="{53E736F5-9826-426B-BA96-0F8B80D8CE52}" type="pres">
      <dgm:prSet presAssocID="{8C0885D1-5232-4DA4-B5FC-BA56E56FE998}" presName="compNode" presStyleCnt="0"/>
      <dgm:spPr/>
    </dgm:pt>
    <dgm:pt modelId="{E30BB5AB-0A19-4576-9641-93A4BF8EBAA2}" type="pres">
      <dgm:prSet presAssocID="{8C0885D1-5232-4DA4-B5FC-BA56E56FE998}" presName="bgRect" presStyleLbl="bgShp" presStyleIdx="0" presStyleCnt="3"/>
      <dgm:spPr/>
    </dgm:pt>
    <dgm:pt modelId="{B648FBFB-1CA2-4DBB-AA02-CDA2F7337A1D}" type="pres">
      <dgm:prSet presAssocID="{8C0885D1-5232-4DA4-B5FC-BA56E56FE9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C521BE-3630-4AF7-A17C-67C8BA06965A}" type="pres">
      <dgm:prSet presAssocID="{8C0885D1-5232-4DA4-B5FC-BA56E56FE998}" presName="spaceRect" presStyleCnt="0"/>
      <dgm:spPr/>
    </dgm:pt>
    <dgm:pt modelId="{9E4F3392-51C3-4415-B319-1ED5CE857487}" type="pres">
      <dgm:prSet presAssocID="{8C0885D1-5232-4DA4-B5FC-BA56E56FE998}" presName="parTx" presStyleLbl="revTx" presStyleIdx="0" presStyleCnt="6">
        <dgm:presLayoutVars>
          <dgm:chMax val="0"/>
          <dgm:chPref val="0"/>
        </dgm:presLayoutVars>
      </dgm:prSet>
      <dgm:spPr/>
    </dgm:pt>
    <dgm:pt modelId="{189E2827-0DF8-4E59-9D8C-5546416C4360}" type="pres">
      <dgm:prSet presAssocID="{8C0885D1-5232-4DA4-B5FC-BA56E56FE998}" presName="desTx" presStyleLbl="revTx" presStyleIdx="1" presStyleCnt="6">
        <dgm:presLayoutVars/>
      </dgm:prSet>
      <dgm:spPr/>
    </dgm:pt>
    <dgm:pt modelId="{39B74249-E2DE-40AA-A792-8E4F6FF4B4FE}" type="pres">
      <dgm:prSet presAssocID="{F54A6BFF-4944-4175-B1EB-29467A619333}" presName="sibTrans" presStyleCnt="0"/>
      <dgm:spPr/>
    </dgm:pt>
    <dgm:pt modelId="{9AC9D3F3-D377-4B00-A353-A8EBFF6EC11D}" type="pres">
      <dgm:prSet presAssocID="{C6D1A310-0983-42CE-9908-63F27533511C}" presName="compNode" presStyleCnt="0"/>
      <dgm:spPr/>
    </dgm:pt>
    <dgm:pt modelId="{9666E7DB-3445-4CFC-A14B-B6812CAF14A4}" type="pres">
      <dgm:prSet presAssocID="{C6D1A310-0983-42CE-9908-63F27533511C}" presName="bgRect" presStyleLbl="bgShp" presStyleIdx="1" presStyleCnt="3"/>
      <dgm:spPr/>
    </dgm:pt>
    <dgm:pt modelId="{34CD3BF7-3A27-4E05-BC46-1C5D012BA5E6}" type="pres">
      <dgm:prSet presAssocID="{C6D1A310-0983-42CE-9908-63F2753351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F7407B50-C0EA-4031-A9FE-575FFAE6DC66}" type="pres">
      <dgm:prSet presAssocID="{C6D1A310-0983-42CE-9908-63F27533511C}" presName="spaceRect" presStyleCnt="0"/>
      <dgm:spPr/>
    </dgm:pt>
    <dgm:pt modelId="{8AA945A8-2095-49E0-B59C-D6BC454AD876}" type="pres">
      <dgm:prSet presAssocID="{C6D1A310-0983-42CE-9908-63F27533511C}" presName="parTx" presStyleLbl="revTx" presStyleIdx="2" presStyleCnt="6">
        <dgm:presLayoutVars>
          <dgm:chMax val="0"/>
          <dgm:chPref val="0"/>
        </dgm:presLayoutVars>
      </dgm:prSet>
      <dgm:spPr/>
    </dgm:pt>
    <dgm:pt modelId="{B1ED53DB-79B3-4425-A620-DFB904C153B8}" type="pres">
      <dgm:prSet presAssocID="{C6D1A310-0983-42CE-9908-63F27533511C}" presName="desTx" presStyleLbl="revTx" presStyleIdx="3" presStyleCnt="6">
        <dgm:presLayoutVars/>
      </dgm:prSet>
      <dgm:spPr/>
    </dgm:pt>
    <dgm:pt modelId="{72EFD2FA-B510-4441-96CB-462436CFAC00}" type="pres">
      <dgm:prSet presAssocID="{385B51C1-7851-4487-BBAC-B61B8734871D}" presName="sibTrans" presStyleCnt="0"/>
      <dgm:spPr/>
    </dgm:pt>
    <dgm:pt modelId="{716E8C32-9F9B-4A94-B209-62DC75BC9218}" type="pres">
      <dgm:prSet presAssocID="{85E2A20A-4EC2-4557-99E4-8A6BAAE8097B}" presName="compNode" presStyleCnt="0"/>
      <dgm:spPr/>
    </dgm:pt>
    <dgm:pt modelId="{9809F2C6-A4C1-449E-ACA0-CBCA9C7E4FFE}" type="pres">
      <dgm:prSet presAssocID="{85E2A20A-4EC2-4557-99E4-8A6BAAE8097B}" presName="bgRect" presStyleLbl="bgShp" presStyleIdx="2" presStyleCnt="3"/>
      <dgm:spPr/>
    </dgm:pt>
    <dgm:pt modelId="{3F25D94F-7FAA-4A0C-B868-EE93860B10CB}" type="pres">
      <dgm:prSet presAssocID="{85E2A20A-4EC2-4557-99E4-8A6BAAE80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5B2FA7B-87CE-4F1C-B2E9-FDA9C8D9FA5F}" type="pres">
      <dgm:prSet presAssocID="{85E2A20A-4EC2-4557-99E4-8A6BAAE8097B}" presName="spaceRect" presStyleCnt="0"/>
      <dgm:spPr/>
    </dgm:pt>
    <dgm:pt modelId="{4EF9C7A7-0561-4D96-9536-08D9DCC97DBF}" type="pres">
      <dgm:prSet presAssocID="{85E2A20A-4EC2-4557-99E4-8A6BAAE8097B}" presName="parTx" presStyleLbl="revTx" presStyleIdx="4" presStyleCnt="6">
        <dgm:presLayoutVars>
          <dgm:chMax val="0"/>
          <dgm:chPref val="0"/>
        </dgm:presLayoutVars>
      </dgm:prSet>
      <dgm:spPr/>
    </dgm:pt>
    <dgm:pt modelId="{9DA23B66-5F54-4DC9-8810-18C0BA1FB25B}" type="pres">
      <dgm:prSet presAssocID="{85E2A20A-4EC2-4557-99E4-8A6BAAE8097B}" presName="desTx" presStyleLbl="revTx" presStyleIdx="5" presStyleCnt="6">
        <dgm:presLayoutVars/>
      </dgm:prSet>
      <dgm:spPr/>
    </dgm:pt>
  </dgm:ptLst>
  <dgm:cxnLst>
    <dgm:cxn modelId="{80BA3311-CB47-47D8-B888-F58E80A2A097}" type="presOf" srcId="{C6D1A310-0983-42CE-9908-63F27533511C}" destId="{8AA945A8-2095-49E0-B59C-D6BC454AD876}" srcOrd="0" destOrd="0" presId="urn:microsoft.com/office/officeart/2018/2/layout/IconVerticalSolidList"/>
    <dgm:cxn modelId="{3F6C1C13-0283-46D4-9F1A-AD9598C3D6E7}" srcId="{85E2A20A-4EC2-4557-99E4-8A6BAAE8097B}" destId="{B6705F09-76AB-454D-AAB5-C417BD5D0E8E}" srcOrd="0" destOrd="0" parTransId="{D9D9E7BA-5D8B-45D8-8B40-57AD043D5BAD}" sibTransId="{995564EC-824F-402F-81F3-D10E908FDE50}"/>
    <dgm:cxn modelId="{F1E0CB20-6D91-4DFB-B6D7-F29F59ABAE53}" type="presOf" srcId="{6C88F312-5C36-44DD-B40E-455360AAC435}" destId="{189E2827-0DF8-4E59-9D8C-5546416C4360}" srcOrd="0" destOrd="0" presId="urn:microsoft.com/office/officeart/2018/2/layout/IconVerticalSolidList"/>
    <dgm:cxn modelId="{21813A29-5F1B-464B-BCFF-61B0B72E416B}" type="presOf" srcId="{B6705F09-76AB-454D-AAB5-C417BD5D0E8E}" destId="{9DA23B66-5F54-4DC9-8810-18C0BA1FB25B}" srcOrd="0" destOrd="0" presId="urn:microsoft.com/office/officeart/2018/2/layout/IconVerticalSolidList"/>
    <dgm:cxn modelId="{C1902839-1C6E-4795-AB53-C5CCBB9C5902}" type="presOf" srcId="{89B72DA1-2A2A-4EB8-89E0-8EE018DBE549}" destId="{B1ED53DB-79B3-4425-A620-DFB904C153B8}" srcOrd="0" destOrd="0" presId="urn:microsoft.com/office/officeart/2018/2/layout/IconVerticalSolidList"/>
    <dgm:cxn modelId="{51273267-ED32-4BDE-8335-6F96115EFE0C}" type="presOf" srcId="{35C0BF6A-97CE-4777-8DC8-D6F4CD74CB18}" destId="{E8C15DF5-89F8-4464-B674-C1CBFD45C325}" srcOrd="0" destOrd="0" presId="urn:microsoft.com/office/officeart/2018/2/layout/IconVerticalSolidList"/>
    <dgm:cxn modelId="{2B07E257-47FB-411B-BC6F-DB2CD9B24781}" srcId="{35C0BF6A-97CE-4777-8DC8-D6F4CD74CB18}" destId="{8C0885D1-5232-4DA4-B5FC-BA56E56FE998}" srcOrd="0" destOrd="0" parTransId="{ACA3F585-6CC7-4BCB-8CB1-AFFB4396FB7F}" sibTransId="{F54A6BFF-4944-4175-B1EB-29467A619333}"/>
    <dgm:cxn modelId="{4B820B7D-74BE-4868-967E-BB8996941F17}" srcId="{8C0885D1-5232-4DA4-B5FC-BA56E56FE998}" destId="{6C88F312-5C36-44DD-B40E-455360AAC435}" srcOrd="0" destOrd="0" parTransId="{51714789-E623-4910-88EB-298844E12354}" sibTransId="{1DEE2895-1124-4333-9D83-46B26A847D02}"/>
    <dgm:cxn modelId="{8BE85584-1B8A-4F26-BF4B-05017E771691}" srcId="{35C0BF6A-97CE-4777-8DC8-D6F4CD74CB18}" destId="{85E2A20A-4EC2-4557-99E4-8A6BAAE8097B}" srcOrd="2" destOrd="0" parTransId="{1EA4DF78-BDA5-408B-84D4-DE924BA9695F}" sibTransId="{7B166B6D-A39D-423E-B175-7C4B01E8DF0F}"/>
    <dgm:cxn modelId="{9A26CDA3-0890-4F1C-BE47-90A1989727F9}" type="presOf" srcId="{8C0885D1-5232-4DA4-B5FC-BA56E56FE998}" destId="{9E4F3392-51C3-4415-B319-1ED5CE857487}" srcOrd="0" destOrd="0" presId="urn:microsoft.com/office/officeart/2018/2/layout/IconVerticalSolidList"/>
    <dgm:cxn modelId="{655737C6-D99D-4525-89C6-0C74BF440592}" type="presOf" srcId="{85E2A20A-4EC2-4557-99E4-8A6BAAE8097B}" destId="{4EF9C7A7-0561-4D96-9536-08D9DCC97DBF}" srcOrd="0" destOrd="0" presId="urn:microsoft.com/office/officeart/2018/2/layout/IconVerticalSolidList"/>
    <dgm:cxn modelId="{256973DA-6B42-443E-B417-A0B058DE5232}" srcId="{C6D1A310-0983-42CE-9908-63F27533511C}" destId="{89B72DA1-2A2A-4EB8-89E0-8EE018DBE549}" srcOrd="0" destOrd="0" parTransId="{10D1B4D0-AD7D-4B6F-AF3B-307FCF91BBB4}" sibTransId="{5E209053-C304-48A1-BCA2-292766D3DC75}"/>
    <dgm:cxn modelId="{B3AA75E5-4791-481D-85B9-86A9ED33BBE1}" srcId="{35C0BF6A-97CE-4777-8DC8-D6F4CD74CB18}" destId="{C6D1A310-0983-42CE-9908-63F27533511C}" srcOrd="1" destOrd="0" parTransId="{0505CD70-2EEF-4D53-9C3A-37993CDCE325}" sibTransId="{385B51C1-7851-4487-BBAC-B61B8734871D}"/>
    <dgm:cxn modelId="{DC58E59B-C5FC-425C-B611-C39955C71ADA}" type="presParOf" srcId="{E8C15DF5-89F8-4464-B674-C1CBFD45C325}" destId="{53E736F5-9826-426B-BA96-0F8B80D8CE52}" srcOrd="0" destOrd="0" presId="urn:microsoft.com/office/officeart/2018/2/layout/IconVerticalSolidList"/>
    <dgm:cxn modelId="{E511B9BC-72C5-47CA-BAAF-820C855BD4FD}" type="presParOf" srcId="{53E736F5-9826-426B-BA96-0F8B80D8CE52}" destId="{E30BB5AB-0A19-4576-9641-93A4BF8EBAA2}" srcOrd="0" destOrd="0" presId="urn:microsoft.com/office/officeart/2018/2/layout/IconVerticalSolidList"/>
    <dgm:cxn modelId="{F0BA30C1-6C42-481D-A9EE-AF8B7AFF82C6}" type="presParOf" srcId="{53E736F5-9826-426B-BA96-0F8B80D8CE52}" destId="{B648FBFB-1CA2-4DBB-AA02-CDA2F7337A1D}" srcOrd="1" destOrd="0" presId="urn:microsoft.com/office/officeart/2018/2/layout/IconVerticalSolidList"/>
    <dgm:cxn modelId="{912556E5-7A78-4882-9972-A4AA26505FDF}" type="presParOf" srcId="{53E736F5-9826-426B-BA96-0F8B80D8CE52}" destId="{73C521BE-3630-4AF7-A17C-67C8BA06965A}" srcOrd="2" destOrd="0" presId="urn:microsoft.com/office/officeart/2018/2/layout/IconVerticalSolidList"/>
    <dgm:cxn modelId="{B40E42A9-6823-4B94-8A22-18D5F5324992}" type="presParOf" srcId="{53E736F5-9826-426B-BA96-0F8B80D8CE52}" destId="{9E4F3392-51C3-4415-B319-1ED5CE857487}" srcOrd="3" destOrd="0" presId="urn:microsoft.com/office/officeart/2018/2/layout/IconVerticalSolidList"/>
    <dgm:cxn modelId="{7B87BE45-8243-4CD9-BA3B-2656ABAF6CFF}" type="presParOf" srcId="{53E736F5-9826-426B-BA96-0F8B80D8CE52}" destId="{189E2827-0DF8-4E59-9D8C-5546416C4360}" srcOrd="4" destOrd="0" presId="urn:microsoft.com/office/officeart/2018/2/layout/IconVerticalSolidList"/>
    <dgm:cxn modelId="{F0137033-F19D-4D62-AC41-020A18CB1973}" type="presParOf" srcId="{E8C15DF5-89F8-4464-B674-C1CBFD45C325}" destId="{39B74249-E2DE-40AA-A792-8E4F6FF4B4FE}" srcOrd="1" destOrd="0" presId="urn:microsoft.com/office/officeart/2018/2/layout/IconVerticalSolidList"/>
    <dgm:cxn modelId="{8D1CE2A2-A302-422F-82B8-E47FAFCFA301}" type="presParOf" srcId="{E8C15DF5-89F8-4464-B674-C1CBFD45C325}" destId="{9AC9D3F3-D377-4B00-A353-A8EBFF6EC11D}" srcOrd="2" destOrd="0" presId="urn:microsoft.com/office/officeart/2018/2/layout/IconVerticalSolidList"/>
    <dgm:cxn modelId="{CEF774F1-9CE4-40B7-BD4D-633417A2AC7F}" type="presParOf" srcId="{9AC9D3F3-D377-4B00-A353-A8EBFF6EC11D}" destId="{9666E7DB-3445-4CFC-A14B-B6812CAF14A4}" srcOrd="0" destOrd="0" presId="urn:microsoft.com/office/officeart/2018/2/layout/IconVerticalSolidList"/>
    <dgm:cxn modelId="{8000E146-50CE-4DF5-9D71-672E1DF332C9}" type="presParOf" srcId="{9AC9D3F3-D377-4B00-A353-A8EBFF6EC11D}" destId="{34CD3BF7-3A27-4E05-BC46-1C5D012BA5E6}" srcOrd="1" destOrd="0" presId="urn:microsoft.com/office/officeart/2018/2/layout/IconVerticalSolidList"/>
    <dgm:cxn modelId="{269B8449-8186-4E62-95AF-01397CEF459C}" type="presParOf" srcId="{9AC9D3F3-D377-4B00-A353-A8EBFF6EC11D}" destId="{F7407B50-C0EA-4031-A9FE-575FFAE6DC66}" srcOrd="2" destOrd="0" presId="urn:microsoft.com/office/officeart/2018/2/layout/IconVerticalSolidList"/>
    <dgm:cxn modelId="{249BD8BE-F2C0-41F2-9026-5A25C4E9E40D}" type="presParOf" srcId="{9AC9D3F3-D377-4B00-A353-A8EBFF6EC11D}" destId="{8AA945A8-2095-49E0-B59C-D6BC454AD876}" srcOrd="3" destOrd="0" presId="urn:microsoft.com/office/officeart/2018/2/layout/IconVerticalSolidList"/>
    <dgm:cxn modelId="{E1E3E0FC-BBFD-49F2-B12E-F591F60196BE}" type="presParOf" srcId="{9AC9D3F3-D377-4B00-A353-A8EBFF6EC11D}" destId="{B1ED53DB-79B3-4425-A620-DFB904C153B8}" srcOrd="4" destOrd="0" presId="urn:microsoft.com/office/officeart/2018/2/layout/IconVerticalSolidList"/>
    <dgm:cxn modelId="{13660B6E-6984-4547-801E-B2878222DE40}" type="presParOf" srcId="{E8C15DF5-89F8-4464-B674-C1CBFD45C325}" destId="{72EFD2FA-B510-4441-96CB-462436CFAC00}" srcOrd="3" destOrd="0" presId="urn:microsoft.com/office/officeart/2018/2/layout/IconVerticalSolidList"/>
    <dgm:cxn modelId="{175ADD3B-D207-47B8-8DBD-C9CB7DA19F60}" type="presParOf" srcId="{E8C15DF5-89F8-4464-B674-C1CBFD45C325}" destId="{716E8C32-9F9B-4A94-B209-62DC75BC9218}" srcOrd="4" destOrd="0" presId="urn:microsoft.com/office/officeart/2018/2/layout/IconVerticalSolidList"/>
    <dgm:cxn modelId="{0A6D7ADE-B11A-4F5F-A6D8-7BFDE8F231B9}" type="presParOf" srcId="{716E8C32-9F9B-4A94-B209-62DC75BC9218}" destId="{9809F2C6-A4C1-449E-ACA0-CBCA9C7E4FFE}" srcOrd="0" destOrd="0" presId="urn:microsoft.com/office/officeart/2018/2/layout/IconVerticalSolidList"/>
    <dgm:cxn modelId="{827C50CE-D5BA-4F13-8C40-065A1B1823AD}" type="presParOf" srcId="{716E8C32-9F9B-4A94-B209-62DC75BC9218}" destId="{3F25D94F-7FAA-4A0C-B868-EE93860B10CB}" srcOrd="1" destOrd="0" presId="urn:microsoft.com/office/officeart/2018/2/layout/IconVerticalSolidList"/>
    <dgm:cxn modelId="{BD5DC39C-0B56-4794-BAA4-9CC15383C4D2}" type="presParOf" srcId="{716E8C32-9F9B-4A94-B209-62DC75BC9218}" destId="{F5B2FA7B-87CE-4F1C-B2E9-FDA9C8D9FA5F}" srcOrd="2" destOrd="0" presId="urn:microsoft.com/office/officeart/2018/2/layout/IconVerticalSolidList"/>
    <dgm:cxn modelId="{29BE3186-9DBE-492E-B19B-F26FFF184A01}" type="presParOf" srcId="{716E8C32-9F9B-4A94-B209-62DC75BC9218}" destId="{4EF9C7A7-0561-4D96-9536-08D9DCC97DBF}" srcOrd="3" destOrd="0" presId="urn:microsoft.com/office/officeart/2018/2/layout/IconVerticalSolidList"/>
    <dgm:cxn modelId="{FF7C76B5-E07C-495B-AD96-2B0C8CC9640B}" type="presParOf" srcId="{716E8C32-9F9B-4A94-B209-62DC75BC9218}" destId="{9DA23B66-5F54-4DC9-8810-18C0BA1FB25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A643AE-6A74-4AB2-AA5A-4B9DC696F7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58BFF7C-EC2D-48B8-8762-2B81FCB58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Departments</a:t>
          </a:r>
        </a:p>
      </dgm:t>
    </dgm:pt>
    <dgm:pt modelId="{9165C97F-530D-459C-8794-6010FACBA889}" type="parTrans" cxnId="{1AC68CFD-1FED-4B99-B900-798F8750AC9B}">
      <dgm:prSet/>
      <dgm:spPr/>
      <dgm:t>
        <a:bodyPr/>
        <a:lstStyle/>
        <a:p>
          <a:endParaRPr lang="en-US"/>
        </a:p>
      </dgm:t>
    </dgm:pt>
    <dgm:pt modelId="{F98FD615-41F1-4373-88E3-EDF01948EAB6}" type="sibTrans" cxnId="{1AC68CFD-1FED-4B99-B900-798F8750AC9B}">
      <dgm:prSet/>
      <dgm:spPr/>
      <dgm:t>
        <a:bodyPr/>
        <a:lstStyle/>
        <a:p>
          <a:endParaRPr lang="en-US"/>
        </a:p>
      </dgm:t>
    </dgm:pt>
    <dgm:pt modelId="{CCB71558-8652-4D9B-954F-CDC24372B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Finance </a:t>
          </a:r>
        </a:p>
      </dgm:t>
    </dgm:pt>
    <dgm:pt modelId="{3767FFC5-C125-45F8-A25A-DEE74D82386B}" type="parTrans" cxnId="{704C84B3-D35A-48CA-8552-F195D1E972A2}">
      <dgm:prSet/>
      <dgm:spPr/>
      <dgm:t>
        <a:bodyPr/>
        <a:lstStyle/>
        <a:p>
          <a:endParaRPr lang="en-US"/>
        </a:p>
      </dgm:t>
    </dgm:pt>
    <dgm:pt modelId="{9DF3BEB0-D8E2-4E68-9729-581231427492}" type="sibTrans" cxnId="{704C84B3-D35A-48CA-8552-F195D1E972A2}">
      <dgm:prSet/>
      <dgm:spPr/>
      <dgm:t>
        <a:bodyPr/>
        <a:lstStyle/>
        <a:p>
          <a:endParaRPr lang="en-US"/>
        </a:p>
      </dgm:t>
    </dgm:pt>
    <dgm:pt modelId="{2E735D73-DEB3-46CA-8ABB-DC8C4C5BF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Healthcare</a:t>
          </a:r>
        </a:p>
      </dgm:t>
    </dgm:pt>
    <dgm:pt modelId="{B3774F9C-791B-4476-8C13-D4AD48737ABD}" type="parTrans" cxnId="{F174F137-77B9-46F2-8639-E3C3F2DF2B5F}">
      <dgm:prSet/>
      <dgm:spPr/>
      <dgm:t>
        <a:bodyPr/>
        <a:lstStyle/>
        <a:p>
          <a:endParaRPr lang="en-US"/>
        </a:p>
      </dgm:t>
    </dgm:pt>
    <dgm:pt modelId="{A904B2C8-E898-4210-B910-64300D687F2B}" type="sibTrans" cxnId="{F174F137-77B9-46F2-8639-E3C3F2DF2B5F}">
      <dgm:prSet/>
      <dgm:spPr/>
      <dgm:t>
        <a:bodyPr/>
        <a:lstStyle/>
        <a:p>
          <a:endParaRPr lang="en-US"/>
        </a:p>
      </dgm:t>
    </dgm:pt>
    <dgm:pt modelId="{A33F8A9E-B4BD-4A1C-AB32-9D8372DCE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</a:t>
          </a:r>
        </a:p>
      </dgm:t>
    </dgm:pt>
    <dgm:pt modelId="{92F5DFB9-B542-40E9-882F-0B75CBC8A924}" type="parTrans" cxnId="{DA7CF5F8-B79F-42B0-BE56-4565ADCAD142}">
      <dgm:prSet/>
      <dgm:spPr/>
      <dgm:t>
        <a:bodyPr/>
        <a:lstStyle/>
        <a:p>
          <a:endParaRPr lang="en-US"/>
        </a:p>
      </dgm:t>
    </dgm:pt>
    <dgm:pt modelId="{C78E2D90-940A-4247-9FEF-ED1BD474D07E}" type="sibTrans" cxnId="{DA7CF5F8-B79F-42B0-BE56-4565ADCAD142}">
      <dgm:prSet/>
      <dgm:spPr/>
      <dgm:t>
        <a:bodyPr/>
        <a:lstStyle/>
        <a:p>
          <a:endParaRPr lang="en-US"/>
        </a:p>
      </dgm:t>
    </dgm:pt>
    <dgm:pt modelId="{DE4FDDE0-5C2C-4326-8701-9BE5FC63A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Sources</a:t>
          </a:r>
        </a:p>
      </dgm:t>
    </dgm:pt>
    <dgm:pt modelId="{E6152D0D-AD56-4A2D-AEDD-0BC6F00D7D45}" type="parTrans" cxnId="{28E7573A-BDE6-4262-96D4-C461DC806258}">
      <dgm:prSet/>
      <dgm:spPr/>
      <dgm:t>
        <a:bodyPr/>
        <a:lstStyle/>
        <a:p>
          <a:endParaRPr lang="en-US"/>
        </a:p>
      </dgm:t>
    </dgm:pt>
    <dgm:pt modelId="{51DFBEE1-1839-4C87-BA48-F8365C0D3D86}" type="sibTrans" cxnId="{28E7573A-BDE6-4262-96D4-C461DC806258}">
      <dgm:prSet/>
      <dgm:spPr/>
      <dgm:t>
        <a:bodyPr/>
        <a:lstStyle/>
        <a:p>
          <a:endParaRPr lang="en-US"/>
        </a:p>
      </dgm:t>
    </dgm:pt>
    <dgm:pt modelId="{C5F59A1E-A4E7-4C5E-95A9-BCFAE4375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PDF documents</a:t>
          </a:r>
        </a:p>
      </dgm:t>
    </dgm:pt>
    <dgm:pt modelId="{8B69C54F-55E1-409C-B0E4-CCB95CD7F483}" type="parTrans" cxnId="{3C576993-18D7-4C2A-908E-1574FB7F586F}">
      <dgm:prSet/>
      <dgm:spPr/>
      <dgm:t>
        <a:bodyPr/>
        <a:lstStyle/>
        <a:p>
          <a:endParaRPr lang="en-US"/>
        </a:p>
      </dgm:t>
    </dgm:pt>
    <dgm:pt modelId="{039C3497-E005-41C1-BDF0-56FC717B03DE}" type="sibTrans" cxnId="{3C576993-18D7-4C2A-908E-1574FB7F586F}">
      <dgm:prSet/>
      <dgm:spPr/>
      <dgm:t>
        <a:bodyPr/>
        <a:lstStyle/>
        <a:p>
          <a:endParaRPr lang="en-US"/>
        </a:p>
      </dgm:t>
    </dgm:pt>
    <dgm:pt modelId="{58223042-8902-4A47-A9C1-55C074035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Wikipedia Pages</a:t>
          </a:r>
        </a:p>
      </dgm:t>
    </dgm:pt>
    <dgm:pt modelId="{BD2767E2-E2DE-4699-80FF-CD3DC5846F4D}" type="parTrans" cxnId="{14E66A1A-E41C-4041-9E77-DD25EF52F4D9}">
      <dgm:prSet/>
      <dgm:spPr/>
      <dgm:t>
        <a:bodyPr/>
        <a:lstStyle/>
        <a:p>
          <a:endParaRPr lang="en-US"/>
        </a:p>
      </dgm:t>
    </dgm:pt>
    <dgm:pt modelId="{8EB869A2-E7E3-418C-9F39-D6F17980D42A}" type="sibTrans" cxnId="{14E66A1A-E41C-4041-9E77-DD25EF52F4D9}">
      <dgm:prSet/>
      <dgm:spPr/>
      <dgm:t>
        <a:bodyPr/>
        <a:lstStyle/>
        <a:p>
          <a:endParaRPr lang="en-US"/>
        </a:p>
      </dgm:t>
    </dgm:pt>
    <dgm:pt modelId="{1675C523-19CA-4AC6-BCF9-3954ED856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</a:t>
          </a:r>
        </a:p>
      </dgm:t>
    </dgm:pt>
    <dgm:pt modelId="{E96F42BD-9AB9-4C34-9B32-2826D9762F07}" type="parTrans" cxnId="{588E976B-0943-4CA2-B6E9-D8E9B3C5D0E6}">
      <dgm:prSet/>
      <dgm:spPr/>
      <dgm:t>
        <a:bodyPr/>
        <a:lstStyle/>
        <a:p>
          <a:endParaRPr lang="en-US"/>
        </a:p>
      </dgm:t>
    </dgm:pt>
    <dgm:pt modelId="{FA90DF3A-9549-4A70-A42C-7FA112BDC187}" type="sibTrans" cxnId="{588E976B-0943-4CA2-B6E9-D8E9B3C5D0E6}">
      <dgm:prSet/>
      <dgm:spPr/>
      <dgm:t>
        <a:bodyPr/>
        <a:lstStyle/>
        <a:p>
          <a:endParaRPr lang="en-US"/>
        </a:p>
      </dgm:t>
    </dgm:pt>
    <dgm:pt modelId="{B29A47D0-E722-4273-83F9-9007D9E17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Region</a:t>
          </a:r>
        </a:p>
      </dgm:t>
    </dgm:pt>
    <dgm:pt modelId="{4C67984E-764A-4AC8-A2EC-4116F869FB6A}" type="parTrans" cxnId="{A18CB5F5-C909-412C-9A81-3534728D11EF}">
      <dgm:prSet/>
      <dgm:spPr/>
      <dgm:t>
        <a:bodyPr/>
        <a:lstStyle/>
        <a:p>
          <a:endParaRPr lang="en-US"/>
        </a:p>
      </dgm:t>
    </dgm:pt>
    <dgm:pt modelId="{CBCE73D9-65B7-43FC-A631-BCDE1AE02BC1}" type="sibTrans" cxnId="{A18CB5F5-C909-412C-9A81-3534728D11EF}">
      <dgm:prSet/>
      <dgm:spPr/>
      <dgm:t>
        <a:bodyPr/>
        <a:lstStyle/>
        <a:p>
          <a:endParaRPr lang="en-US"/>
        </a:p>
      </dgm:t>
    </dgm:pt>
    <dgm:pt modelId="{D19D1C27-20A1-42BC-B994-8FBAE42817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</a:t>
          </a:r>
        </a:p>
      </dgm:t>
    </dgm:pt>
    <dgm:pt modelId="{A5F72CEE-2A09-49F1-8A2C-58525BAD4858}" type="parTrans" cxnId="{F9C95017-5738-4941-8495-05436BE06BBC}">
      <dgm:prSet/>
      <dgm:spPr/>
      <dgm:t>
        <a:bodyPr/>
        <a:lstStyle/>
        <a:p>
          <a:endParaRPr lang="en-US"/>
        </a:p>
      </dgm:t>
    </dgm:pt>
    <dgm:pt modelId="{15B165CF-22F0-4E3D-8F73-4D57279A889B}" type="sibTrans" cxnId="{F9C95017-5738-4941-8495-05436BE06BBC}">
      <dgm:prSet/>
      <dgm:spPr/>
      <dgm:t>
        <a:bodyPr/>
        <a:lstStyle/>
        <a:p>
          <a:endParaRPr lang="en-US"/>
        </a:p>
      </dgm:t>
    </dgm:pt>
    <dgm:pt modelId="{DA9CC0A2-07B8-4950-BE2F-BB7935E28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European Union</a:t>
          </a:r>
        </a:p>
      </dgm:t>
    </dgm:pt>
    <dgm:pt modelId="{B3A2A3CD-B2B8-409E-B762-0B320B1DB21C}" type="parTrans" cxnId="{B1BE0A5F-0F1D-4CF4-9FA5-DA1776925FB3}">
      <dgm:prSet/>
      <dgm:spPr/>
      <dgm:t>
        <a:bodyPr/>
        <a:lstStyle/>
        <a:p>
          <a:endParaRPr lang="en-US"/>
        </a:p>
      </dgm:t>
    </dgm:pt>
    <dgm:pt modelId="{653BD12D-4DC5-4C52-925C-E7FC4D7C9BB7}" type="sibTrans" cxnId="{B1BE0A5F-0F1D-4CF4-9FA5-DA1776925FB3}">
      <dgm:prSet/>
      <dgm:spPr/>
      <dgm:t>
        <a:bodyPr/>
        <a:lstStyle/>
        <a:p>
          <a:endParaRPr lang="en-US"/>
        </a:p>
      </dgm:t>
    </dgm:pt>
    <dgm:pt modelId="{640A7874-0021-4AB8-86F3-0BB29F9E0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India</a:t>
          </a:r>
        </a:p>
      </dgm:t>
    </dgm:pt>
    <dgm:pt modelId="{CFD493F8-C467-4396-8E80-EF39CFE0F9DD}" type="parTrans" cxnId="{2DF7CD13-1DF8-4623-9957-CE85EDDAEC02}">
      <dgm:prSet/>
      <dgm:spPr/>
      <dgm:t>
        <a:bodyPr/>
        <a:lstStyle/>
        <a:p>
          <a:endParaRPr lang="en-US"/>
        </a:p>
      </dgm:t>
    </dgm:pt>
    <dgm:pt modelId="{688211EA-32EB-4C1A-BEF9-6492828902FD}" type="sibTrans" cxnId="{2DF7CD13-1DF8-4623-9957-CE85EDDAEC02}">
      <dgm:prSet/>
      <dgm:spPr/>
      <dgm:t>
        <a:bodyPr/>
        <a:lstStyle/>
        <a:p>
          <a:endParaRPr lang="en-US"/>
        </a:p>
      </dgm:t>
    </dgm:pt>
    <dgm:pt modelId="{EF64835F-1665-4C96-8524-BBB098E18830}" type="pres">
      <dgm:prSet presAssocID="{74A643AE-6A74-4AB2-AA5A-4B9DC696F7AF}" presName="root" presStyleCnt="0">
        <dgm:presLayoutVars>
          <dgm:dir/>
          <dgm:resizeHandles val="exact"/>
        </dgm:presLayoutVars>
      </dgm:prSet>
      <dgm:spPr/>
    </dgm:pt>
    <dgm:pt modelId="{B90CB1F4-5445-4381-A266-108B19D15CCE}" type="pres">
      <dgm:prSet presAssocID="{A58BFF7C-EC2D-48B8-8762-2B81FCB58C96}" presName="compNode" presStyleCnt="0"/>
      <dgm:spPr/>
    </dgm:pt>
    <dgm:pt modelId="{B8D40BC3-7EF3-479B-B7E2-4280006A8478}" type="pres">
      <dgm:prSet presAssocID="{A58BFF7C-EC2D-48B8-8762-2B81FCB58C96}" presName="bgRect" presStyleLbl="bgShp" presStyleIdx="0" presStyleCnt="3"/>
      <dgm:spPr/>
    </dgm:pt>
    <dgm:pt modelId="{AEF008E4-0E06-4606-8B81-E446B3CA8E41}" type="pres">
      <dgm:prSet presAssocID="{A58BFF7C-EC2D-48B8-8762-2B81FCB58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694541-9A84-4840-9004-24B3A5F00264}" type="pres">
      <dgm:prSet presAssocID="{A58BFF7C-EC2D-48B8-8762-2B81FCB58C96}" presName="spaceRect" presStyleCnt="0"/>
      <dgm:spPr/>
    </dgm:pt>
    <dgm:pt modelId="{37DAD6C1-9E9F-4746-AAD7-750438AD4419}" type="pres">
      <dgm:prSet presAssocID="{A58BFF7C-EC2D-48B8-8762-2B81FCB58C96}" presName="parTx" presStyleLbl="revTx" presStyleIdx="0" presStyleCnt="6">
        <dgm:presLayoutVars>
          <dgm:chMax val="0"/>
          <dgm:chPref val="0"/>
        </dgm:presLayoutVars>
      </dgm:prSet>
      <dgm:spPr/>
    </dgm:pt>
    <dgm:pt modelId="{943548CB-81E6-4537-9AA8-01817EA485AE}" type="pres">
      <dgm:prSet presAssocID="{A58BFF7C-EC2D-48B8-8762-2B81FCB58C96}" presName="desTx" presStyleLbl="revTx" presStyleIdx="1" presStyleCnt="6">
        <dgm:presLayoutVars/>
      </dgm:prSet>
      <dgm:spPr/>
    </dgm:pt>
    <dgm:pt modelId="{C9CED42F-6766-40E9-BC84-1494040609B5}" type="pres">
      <dgm:prSet presAssocID="{F98FD615-41F1-4373-88E3-EDF01948EAB6}" presName="sibTrans" presStyleCnt="0"/>
      <dgm:spPr/>
    </dgm:pt>
    <dgm:pt modelId="{967EAFA7-B2D3-4080-BB1A-595AA3A1FF3B}" type="pres">
      <dgm:prSet presAssocID="{DE4FDDE0-5C2C-4326-8701-9BE5FC63A4FB}" presName="compNode" presStyleCnt="0"/>
      <dgm:spPr/>
    </dgm:pt>
    <dgm:pt modelId="{9DC2D600-C795-4708-840B-722C9B29A526}" type="pres">
      <dgm:prSet presAssocID="{DE4FDDE0-5C2C-4326-8701-9BE5FC63A4FB}" presName="bgRect" presStyleLbl="bgShp" presStyleIdx="1" presStyleCnt="3"/>
      <dgm:spPr/>
    </dgm:pt>
    <dgm:pt modelId="{05A62C95-BB26-429E-8A68-CFD64C35D323}" type="pres">
      <dgm:prSet presAssocID="{DE4FDDE0-5C2C-4326-8701-9BE5FC63A4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AEF951-59CF-42C3-B676-FA846D1965C1}" type="pres">
      <dgm:prSet presAssocID="{DE4FDDE0-5C2C-4326-8701-9BE5FC63A4FB}" presName="spaceRect" presStyleCnt="0"/>
      <dgm:spPr/>
    </dgm:pt>
    <dgm:pt modelId="{05102A9B-A107-4D71-8A08-396129CC1A37}" type="pres">
      <dgm:prSet presAssocID="{DE4FDDE0-5C2C-4326-8701-9BE5FC63A4FB}" presName="parTx" presStyleLbl="revTx" presStyleIdx="2" presStyleCnt="6">
        <dgm:presLayoutVars>
          <dgm:chMax val="0"/>
          <dgm:chPref val="0"/>
        </dgm:presLayoutVars>
      </dgm:prSet>
      <dgm:spPr/>
    </dgm:pt>
    <dgm:pt modelId="{A2B17C5A-3C8B-4009-B2A4-C287CFD14335}" type="pres">
      <dgm:prSet presAssocID="{DE4FDDE0-5C2C-4326-8701-9BE5FC63A4FB}" presName="desTx" presStyleLbl="revTx" presStyleIdx="3" presStyleCnt="6">
        <dgm:presLayoutVars/>
      </dgm:prSet>
      <dgm:spPr/>
    </dgm:pt>
    <dgm:pt modelId="{1A13FC78-1E37-4359-B41F-C6F94A4773E7}" type="pres">
      <dgm:prSet presAssocID="{51DFBEE1-1839-4C87-BA48-F8365C0D3D86}" presName="sibTrans" presStyleCnt="0"/>
      <dgm:spPr/>
    </dgm:pt>
    <dgm:pt modelId="{9FACED8D-F7A2-4D22-BA55-88BD4855A7B0}" type="pres">
      <dgm:prSet presAssocID="{B29A47D0-E722-4273-83F9-9007D9E1703F}" presName="compNode" presStyleCnt="0"/>
      <dgm:spPr/>
    </dgm:pt>
    <dgm:pt modelId="{F1034C90-A6CF-4B0D-9713-B0AF83A03351}" type="pres">
      <dgm:prSet presAssocID="{B29A47D0-E722-4273-83F9-9007D9E1703F}" presName="bgRect" presStyleLbl="bgShp" presStyleIdx="2" presStyleCnt="3"/>
      <dgm:spPr/>
    </dgm:pt>
    <dgm:pt modelId="{85BF601F-DD0A-4E7B-86DC-6948FC20CF09}" type="pres">
      <dgm:prSet presAssocID="{B29A47D0-E722-4273-83F9-9007D9E170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C5F128B-F1FA-4805-BB87-D6ECFA0D2523}" type="pres">
      <dgm:prSet presAssocID="{B29A47D0-E722-4273-83F9-9007D9E1703F}" presName="spaceRect" presStyleCnt="0"/>
      <dgm:spPr/>
    </dgm:pt>
    <dgm:pt modelId="{72B910B2-A855-4727-A531-8323B9CE3AEF}" type="pres">
      <dgm:prSet presAssocID="{B29A47D0-E722-4273-83F9-9007D9E1703F}" presName="parTx" presStyleLbl="revTx" presStyleIdx="4" presStyleCnt="6">
        <dgm:presLayoutVars>
          <dgm:chMax val="0"/>
          <dgm:chPref val="0"/>
        </dgm:presLayoutVars>
      </dgm:prSet>
      <dgm:spPr/>
    </dgm:pt>
    <dgm:pt modelId="{070BB64C-8F3D-4A2B-B1A9-ED208365AEA1}" type="pres">
      <dgm:prSet presAssocID="{B29A47D0-E722-4273-83F9-9007D9E1703F}" presName="desTx" presStyleLbl="revTx" presStyleIdx="5" presStyleCnt="6">
        <dgm:presLayoutVars/>
      </dgm:prSet>
      <dgm:spPr/>
    </dgm:pt>
  </dgm:ptLst>
  <dgm:cxnLst>
    <dgm:cxn modelId="{2DF7CD13-1DF8-4623-9957-CE85EDDAEC02}" srcId="{B29A47D0-E722-4273-83F9-9007D9E1703F}" destId="{640A7874-0021-4AB8-86F3-0BB29F9E0FDC}" srcOrd="2" destOrd="0" parTransId="{CFD493F8-C467-4396-8E80-EF39CFE0F9DD}" sibTransId="{688211EA-32EB-4C1A-BEF9-6492828902FD}"/>
    <dgm:cxn modelId="{B3BC2C15-0072-4CE1-B6C8-14E91F96C7B9}" type="presOf" srcId="{A33F8A9E-B4BD-4A1C-AB32-9D8372DCEF89}" destId="{943548CB-81E6-4537-9AA8-01817EA485AE}" srcOrd="0" destOrd="2" presId="urn:microsoft.com/office/officeart/2018/2/layout/IconVerticalSolidList"/>
    <dgm:cxn modelId="{CCF20716-BA41-4D0B-993B-C1A55EBE24F5}" type="presOf" srcId="{74A643AE-6A74-4AB2-AA5A-4B9DC696F7AF}" destId="{EF64835F-1665-4C96-8524-BBB098E18830}" srcOrd="0" destOrd="0" presId="urn:microsoft.com/office/officeart/2018/2/layout/IconVerticalSolidList"/>
    <dgm:cxn modelId="{F9C95017-5738-4941-8495-05436BE06BBC}" srcId="{B29A47D0-E722-4273-83F9-9007D9E1703F}" destId="{D19D1C27-20A1-42BC-B994-8FBAE4281727}" srcOrd="0" destOrd="0" parTransId="{A5F72CEE-2A09-49F1-8A2C-58525BAD4858}" sibTransId="{15B165CF-22F0-4E3D-8F73-4D57279A889B}"/>
    <dgm:cxn modelId="{14E66A1A-E41C-4041-9E77-DD25EF52F4D9}" srcId="{DE4FDDE0-5C2C-4326-8701-9BE5FC63A4FB}" destId="{58223042-8902-4A47-A9C1-55C074035548}" srcOrd="1" destOrd="0" parTransId="{BD2767E2-E2DE-4699-80FF-CD3DC5846F4D}" sibTransId="{8EB869A2-E7E3-418C-9F39-D6F17980D42A}"/>
    <dgm:cxn modelId="{B63F8528-FE8D-40B4-8CD8-0FBBF76F6CA7}" type="presOf" srcId="{D19D1C27-20A1-42BC-B994-8FBAE4281727}" destId="{070BB64C-8F3D-4A2B-B1A9-ED208365AEA1}" srcOrd="0" destOrd="0" presId="urn:microsoft.com/office/officeart/2018/2/layout/IconVerticalSolidList"/>
    <dgm:cxn modelId="{677CDD29-06C9-4BB2-B9C3-2F5245F1F96F}" type="presOf" srcId="{C5F59A1E-A4E7-4C5E-95A9-BCFAE4375088}" destId="{A2B17C5A-3C8B-4009-B2A4-C287CFD14335}" srcOrd="0" destOrd="0" presId="urn:microsoft.com/office/officeart/2018/2/layout/IconVerticalSolidList"/>
    <dgm:cxn modelId="{0638C030-3EAC-4C55-85B0-0B6AC0E124A2}" type="presOf" srcId="{1675C523-19CA-4AC6-BCF9-3954ED85621F}" destId="{A2B17C5A-3C8B-4009-B2A4-C287CFD14335}" srcOrd="0" destOrd="2" presId="urn:microsoft.com/office/officeart/2018/2/layout/IconVerticalSolidList"/>
    <dgm:cxn modelId="{F174F137-77B9-46F2-8639-E3C3F2DF2B5F}" srcId="{A58BFF7C-EC2D-48B8-8762-2B81FCB58C96}" destId="{2E735D73-DEB3-46CA-8ABB-DC8C4C5BF626}" srcOrd="1" destOrd="0" parTransId="{B3774F9C-791B-4476-8C13-D4AD48737ABD}" sibTransId="{A904B2C8-E898-4210-B910-64300D687F2B}"/>
    <dgm:cxn modelId="{28E7573A-BDE6-4262-96D4-C461DC806258}" srcId="{74A643AE-6A74-4AB2-AA5A-4B9DC696F7AF}" destId="{DE4FDDE0-5C2C-4326-8701-9BE5FC63A4FB}" srcOrd="1" destOrd="0" parTransId="{E6152D0D-AD56-4A2D-AEDD-0BC6F00D7D45}" sibTransId="{51DFBEE1-1839-4C87-BA48-F8365C0D3D86}"/>
    <dgm:cxn modelId="{B1BE0A5F-0F1D-4CF4-9FA5-DA1776925FB3}" srcId="{B29A47D0-E722-4273-83F9-9007D9E1703F}" destId="{DA9CC0A2-07B8-4950-BE2F-BB7935E2840A}" srcOrd="1" destOrd="0" parTransId="{B3A2A3CD-B2B8-409E-B762-0B320B1DB21C}" sibTransId="{653BD12D-4DC5-4C52-925C-E7FC4D7C9BB7}"/>
    <dgm:cxn modelId="{E4381A41-6D44-426B-A520-3905887E4CBF}" type="presOf" srcId="{DA9CC0A2-07B8-4950-BE2F-BB7935E2840A}" destId="{070BB64C-8F3D-4A2B-B1A9-ED208365AEA1}" srcOrd="0" destOrd="1" presId="urn:microsoft.com/office/officeart/2018/2/layout/IconVerticalSolidList"/>
    <dgm:cxn modelId="{588E976B-0943-4CA2-B6E9-D8E9B3C5D0E6}" srcId="{DE4FDDE0-5C2C-4326-8701-9BE5FC63A4FB}" destId="{1675C523-19CA-4AC6-BCF9-3954ED85621F}" srcOrd="2" destOrd="0" parTransId="{E96F42BD-9AB9-4C34-9B32-2826D9762F07}" sibTransId="{FA90DF3A-9549-4A70-A42C-7FA112BDC187}"/>
    <dgm:cxn modelId="{A8AC5F53-679E-4E8B-9FAD-BFAA5C710E9F}" type="presOf" srcId="{B29A47D0-E722-4273-83F9-9007D9E1703F}" destId="{72B910B2-A855-4727-A531-8323B9CE3AEF}" srcOrd="0" destOrd="0" presId="urn:microsoft.com/office/officeart/2018/2/layout/IconVerticalSolidList"/>
    <dgm:cxn modelId="{87156974-FCDC-42F7-8FD6-9CD51B07F0C2}" type="presOf" srcId="{58223042-8902-4A47-A9C1-55C074035548}" destId="{A2B17C5A-3C8B-4009-B2A4-C287CFD14335}" srcOrd="0" destOrd="1" presId="urn:microsoft.com/office/officeart/2018/2/layout/IconVerticalSolidList"/>
    <dgm:cxn modelId="{3C576993-18D7-4C2A-908E-1574FB7F586F}" srcId="{DE4FDDE0-5C2C-4326-8701-9BE5FC63A4FB}" destId="{C5F59A1E-A4E7-4C5E-95A9-BCFAE4375088}" srcOrd="0" destOrd="0" parTransId="{8B69C54F-55E1-409C-B0E4-CCB95CD7F483}" sibTransId="{039C3497-E005-41C1-BDF0-56FC717B03DE}"/>
    <dgm:cxn modelId="{704C84B3-D35A-48CA-8552-F195D1E972A2}" srcId="{A58BFF7C-EC2D-48B8-8762-2B81FCB58C96}" destId="{CCB71558-8652-4D9B-954F-CDC24372B626}" srcOrd="0" destOrd="0" parTransId="{3767FFC5-C125-45F8-A25A-DEE74D82386B}" sibTransId="{9DF3BEB0-D8E2-4E68-9729-581231427492}"/>
    <dgm:cxn modelId="{F609C1C1-3A36-42BA-AAA4-D7D7A54C651F}" type="presOf" srcId="{2E735D73-DEB3-46CA-8ABB-DC8C4C5BF626}" destId="{943548CB-81E6-4537-9AA8-01817EA485AE}" srcOrd="0" destOrd="1" presId="urn:microsoft.com/office/officeart/2018/2/layout/IconVerticalSolidList"/>
    <dgm:cxn modelId="{2ECDE5CE-9B0A-4F52-AB6C-E3103E1D1A71}" type="presOf" srcId="{CCB71558-8652-4D9B-954F-CDC24372B626}" destId="{943548CB-81E6-4537-9AA8-01817EA485AE}" srcOrd="0" destOrd="0" presId="urn:microsoft.com/office/officeart/2018/2/layout/IconVerticalSolidList"/>
    <dgm:cxn modelId="{E75570D4-A293-489C-B3C6-9744D125A667}" type="presOf" srcId="{A58BFF7C-EC2D-48B8-8762-2B81FCB58C96}" destId="{37DAD6C1-9E9F-4746-AAD7-750438AD4419}" srcOrd="0" destOrd="0" presId="urn:microsoft.com/office/officeart/2018/2/layout/IconVerticalSolidList"/>
    <dgm:cxn modelId="{7384DCD5-D131-4F3D-B7BE-0DA476B55481}" type="presOf" srcId="{640A7874-0021-4AB8-86F3-0BB29F9E0FDC}" destId="{070BB64C-8F3D-4A2B-B1A9-ED208365AEA1}" srcOrd="0" destOrd="2" presId="urn:microsoft.com/office/officeart/2018/2/layout/IconVerticalSolidList"/>
    <dgm:cxn modelId="{17152DDB-B86C-4E15-A4EB-1BF6C1EE0553}" type="presOf" srcId="{DE4FDDE0-5C2C-4326-8701-9BE5FC63A4FB}" destId="{05102A9B-A107-4D71-8A08-396129CC1A37}" srcOrd="0" destOrd="0" presId="urn:microsoft.com/office/officeart/2018/2/layout/IconVerticalSolidList"/>
    <dgm:cxn modelId="{A18CB5F5-C909-412C-9A81-3534728D11EF}" srcId="{74A643AE-6A74-4AB2-AA5A-4B9DC696F7AF}" destId="{B29A47D0-E722-4273-83F9-9007D9E1703F}" srcOrd="2" destOrd="0" parTransId="{4C67984E-764A-4AC8-A2EC-4116F869FB6A}" sibTransId="{CBCE73D9-65B7-43FC-A631-BCDE1AE02BC1}"/>
    <dgm:cxn modelId="{DA7CF5F8-B79F-42B0-BE56-4565ADCAD142}" srcId="{A58BFF7C-EC2D-48B8-8762-2B81FCB58C96}" destId="{A33F8A9E-B4BD-4A1C-AB32-9D8372DCEF89}" srcOrd="2" destOrd="0" parTransId="{92F5DFB9-B542-40E9-882F-0B75CBC8A924}" sibTransId="{C78E2D90-940A-4247-9FEF-ED1BD474D07E}"/>
    <dgm:cxn modelId="{1AC68CFD-1FED-4B99-B900-798F8750AC9B}" srcId="{74A643AE-6A74-4AB2-AA5A-4B9DC696F7AF}" destId="{A58BFF7C-EC2D-48B8-8762-2B81FCB58C96}" srcOrd="0" destOrd="0" parTransId="{9165C97F-530D-459C-8794-6010FACBA889}" sibTransId="{F98FD615-41F1-4373-88E3-EDF01948EAB6}"/>
    <dgm:cxn modelId="{80F2F48C-5F6E-4D68-806D-2827DD9B99AB}" type="presParOf" srcId="{EF64835F-1665-4C96-8524-BBB098E18830}" destId="{B90CB1F4-5445-4381-A266-108B19D15CCE}" srcOrd="0" destOrd="0" presId="urn:microsoft.com/office/officeart/2018/2/layout/IconVerticalSolidList"/>
    <dgm:cxn modelId="{2976DA07-4BA1-4AC9-81A6-A49C15077CED}" type="presParOf" srcId="{B90CB1F4-5445-4381-A266-108B19D15CCE}" destId="{B8D40BC3-7EF3-479B-B7E2-4280006A8478}" srcOrd="0" destOrd="0" presId="urn:microsoft.com/office/officeart/2018/2/layout/IconVerticalSolidList"/>
    <dgm:cxn modelId="{EBF53BE7-DAB7-448B-AC9D-BD2016EED50E}" type="presParOf" srcId="{B90CB1F4-5445-4381-A266-108B19D15CCE}" destId="{AEF008E4-0E06-4606-8B81-E446B3CA8E41}" srcOrd="1" destOrd="0" presId="urn:microsoft.com/office/officeart/2018/2/layout/IconVerticalSolidList"/>
    <dgm:cxn modelId="{1074C45B-55EF-48D4-81BA-D400A275FF67}" type="presParOf" srcId="{B90CB1F4-5445-4381-A266-108B19D15CCE}" destId="{72694541-9A84-4840-9004-24B3A5F00264}" srcOrd="2" destOrd="0" presId="urn:microsoft.com/office/officeart/2018/2/layout/IconVerticalSolidList"/>
    <dgm:cxn modelId="{F949348B-5707-42F2-AB5C-B04B299402BD}" type="presParOf" srcId="{B90CB1F4-5445-4381-A266-108B19D15CCE}" destId="{37DAD6C1-9E9F-4746-AAD7-750438AD4419}" srcOrd="3" destOrd="0" presId="urn:microsoft.com/office/officeart/2018/2/layout/IconVerticalSolidList"/>
    <dgm:cxn modelId="{94AE942E-2541-408B-8E39-3E71F4715431}" type="presParOf" srcId="{B90CB1F4-5445-4381-A266-108B19D15CCE}" destId="{943548CB-81E6-4537-9AA8-01817EA485AE}" srcOrd="4" destOrd="0" presId="urn:microsoft.com/office/officeart/2018/2/layout/IconVerticalSolidList"/>
    <dgm:cxn modelId="{CF5D5601-96E9-4E96-80A8-CD50640413BE}" type="presParOf" srcId="{EF64835F-1665-4C96-8524-BBB098E18830}" destId="{C9CED42F-6766-40E9-BC84-1494040609B5}" srcOrd="1" destOrd="0" presId="urn:microsoft.com/office/officeart/2018/2/layout/IconVerticalSolidList"/>
    <dgm:cxn modelId="{F70D2983-B70C-4F40-836A-466C24226DA0}" type="presParOf" srcId="{EF64835F-1665-4C96-8524-BBB098E18830}" destId="{967EAFA7-B2D3-4080-BB1A-595AA3A1FF3B}" srcOrd="2" destOrd="0" presId="urn:microsoft.com/office/officeart/2018/2/layout/IconVerticalSolidList"/>
    <dgm:cxn modelId="{3602183E-B060-4EED-8EB8-DF3B7EA224E7}" type="presParOf" srcId="{967EAFA7-B2D3-4080-BB1A-595AA3A1FF3B}" destId="{9DC2D600-C795-4708-840B-722C9B29A526}" srcOrd="0" destOrd="0" presId="urn:microsoft.com/office/officeart/2018/2/layout/IconVerticalSolidList"/>
    <dgm:cxn modelId="{2D6D81DF-2629-49B8-BA75-BB28650639B3}" type="presParOf" srcId="{967EAFA7-B2D3-4080-BB1A-595AA3A1FF3B}" destId="{05A62C95-BB26-429E-8A68-CFD64C35D323}" srcOrd="1" destOrd="0" presId="urn:microsoft.com/office/officeart/2018/2/layout/IconVerticalSolidList"/>
    <dgm:cxn modelId="{086EA8DF-9574-42AF-9554-8F5883CFA49A}" type="presParOf" srcId="{967EAFA7-B2D3-4080-BB1A-595AA3A1FF3B}" destId="{01AEF951-59CF-42C3-B676-FA846D1965C1}" srcOrd="2" destOrd="0" presId="urn:microsoft.com/office/officeart/2018/2/layout/IconVerticalSolidList"/>
    <dgm:cxn modelId="{FBA0515B-FEFB-4499-B407-C88BA75140D7}" type="presParOf" srcId="{967EAFA7-B2D3-4080-BB1A-595AA3A1FF3B}" destId="{05102A9B-A107-4D71-8A08-396129CC1A37}" srcOrd="3" destOrd="0" presId="urn:microsoft.com/office/officeart/2018/2/layout/IconVerticalSolidList"/>
    <dgm:cxn modelId="{2BA2F277-BCFB-4BF2-A39D-F07B0DC0738A}" type="presParOf" srcId="{967EAFA7-B2D3-4080-BB1A-595AA3A1FF3B}" destId="{A2B17C5A-3C8B-4009-B2A4-C287CFD14335}" srcOrd="4" destOrd="0" presId="urn:microsoft.com/office/officeart/2018/2/layout/IconVerticalSolidList"/>
    <dgm:cxn modelId="{B35D2A7E-F967-4043-81AE-905977943955}" type="presParOf" srcId="{EF64835F-1665-4C96-8524-BBB098E18830}" destId="{1A13FC78-1E37-4359-B41F-C6F94A4773E7}" srcOrd="3" destOrd="0" presId="urn:microsoft.com/office/officeart/2018/2/layout/IconVerticalSolidList"/>
    <dgm:cxn modelId="{41F4C66B-DFAE-4D2E-AC02-23746823ABE0}" type="presParOf" srcId="{EF64835F-1665-4C96-8524-BBB098E18830}" destId="{9FACED8D-F7A2-4D22-BA55-88BD4855A7B0}" srcOrd="4" destOrd="0" presId="urn:microsoft.com/office/officeart/2018/2/layout/IconVerticalSolidList"/>
    <dgm:cxn modelId="{B3CD2B97-F171-4786-88EF-0EBA160AF5DE}" type="presParOf" srcId="{9FACED8D-F7A2-4D22-BA55-88BD4855A7B0}" destId="{F1034C90-A6CF-4B0D-9713-B0AF83A03351}" srcOrd="0" destOrd="0" presId="urn:microsoft.com/office/officeart/2018/2/layout/IconVerticalSolidList"/>
    <dgm:cxn modelId="{B438D8C7-3677-46E9-87D2-7BBDD741800B}" type="presParOf" srcId="{9FACED8D-F7A2-4D22-BA55-88BD4855A7B0}" destId="{85BF601F-DD0A-4E7B-86DC-6948FC20CF09}" srcOrd="1" destOrd="0" presId="urn:microsoft.com/office/officeart/2018/2/layout/IconVerticalSolidList"/>
    <dgm:cxn modelId="{67E1E92B-9F70-4347-A885-012826750391}" type="presParOf" srcId="{9FACED8D-F7A2-4D22-BA55-88BD4855A7B0}" destId="{6C5F128B-F1FA-4805-BB87-D6ECFA0D2523}" srcOrd="2" destOrd="0" presId="urn:microsoft.com/office/officeart/2018/2/layout/IconVerticalSolidList"/>
    <dgm:cxn modelId="{9D8986BE-6A76-4AB0-A11F-8E21576156D8}" type="presParOf" srcId="{9FACED8D-F7A2-4D22-BA55-88BD4855A7B0}" destId="{72B910B2-A855-4727-A531-8323B9CE3AEF}" srcOrd="3" destOrd="0" presId="urn:microsoft.com/office/officeart/2018/2/layout/IconVerticalSolidList"/>
    <dgm:cxn modelId="{F88942D4-C86A-4E1A-A7AA-24CBC299D460}" type="presParOf" srcId="{9FACED8D-F7A2-4D22-BA55-88BD4855A7B0}" destId="{070BB64C-8F3D-4A2B-B1A9-ED208365AE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E09355-9840-491B-81B5-DFABF90089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6D105E-FB3C-47D6-B35B-87F4E9FBD4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 :</a:t>
          </a:r>
          <a:endParaRPr lang="en-US" dirty="0"/>
        </a:p>
      </dgm:t>
    </dgm:pt>
    <dgm:pt modelId="{9A46DC1F-7C48-4B09-A3B7-28F4E01FE433}" type="parTrans" cxnId="{6B91BA3D-38A3-4E26-8F7C-CC0F831AA385}">
      <dgm:prSet/>
      <dgm:spPr/>
      <dgm:t>
        <a:bodyPr/>
        <a:lstStyle/>
        <a:p>
          <a:endParaRPr lang="en-US"/>
        </a:p>
      </dgm:t>
    </dgm:pt>
    <dgm:pt modelId="{BC078AC4-E5A8-4420-84CE-BA750C65DB5F}" type="sibTrans" cxnId="{6B91BA3D-38A3-4E26-8F7C-CC0F831AA385}">
      <dgm:prSet/>
      <dgm:spPr/>
      <dgm:t>
        <a:bodyPr/>
        <a:lstStyle/>
        <a:p>
          <a:endParaRPr lang="en-US"/>
        </a:p>
      </dgm:t>
    </dgm:pt>
    <dgm:pt modelId="{479AAC49-9E68-4595-BE5E-95D0A8072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LangChain</a:t>
          </a:r>
        </a:p>
      </dgm:t>
    </dgm:pt>
    <dgm:pt modelId="{BBC29724-33BC-4B3F-9CE6-9B6B1BDB64B1}" type="parTrans" cxnId="{66A91FA0-7EC4-49AF-B85F-1F3B96760465}">
      <dgm:prSet/>
      <dgm:spPr/>
      <dgm:t>
        <a:bodyPr/>
        <a:lstStyle/>
        <a:p>
          <a:endParaRPr lang="en-US"/>
        </a:p>
      </dgm:t>
    </dgm:pt>
    <dgm:pt modelId="{FDEAB6B7-3B0F-4702-8153-62029D93AE97}" type="sibTrans" cxnId="{66A91FA0-7EC4-49AF-B85F-1F3B96760465}">
      <dgm:prSet/>
      <dgm:spPr/>
      <dgm:t>
        <a:bodyPr/>
        <a:lstStyle/>
        <a:p>
          <a:endParaRPr lang="en-US"/>
        </a:p>
      </dgm:t>
    </dgm:pt>
    <dgm:pt modelId="{FAB5B02C-9253-47E8-869B-EACE55537D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Preparation:</a:t>
          </a:r>
        </a:p>
      </dgm:t>
    </dgm:pt>
    <dgm:pt modelId="{761E810D-A173-4624-961A-51CCC558F958}" type="parTrans" cxnId="{28D81EB7-BFB3-4544-9194-B4FAB633C9C9}">
      <dgm:prSet/>
      <dgm:spPr/>
      <dgm:t>
        <a:bodyPr/>
        <a:lstStyle/>
        <a:p>
          <a:endParaRPr lang="en-US"/>
        </a:p>
      </dgm:t>
    </dgm:pt>
    <dgm:pt modelId="{E2D45431-4060-40FD-B08B-7491434B052E}" type="sibTrans" cxnId="{28D81EB7-BFB3-4544-9194-B4FAB633C9C9}">
      <dgm:prSet/>
      <dgm:spPr/>
      <dgm:t>
        <a:bodyPr/>
        <a:lstStyle/>
        <a:p>
          <a:endParaRPr lang="en-US"/>
        </a:p>
      </dgm:t>
    </dgm:pt>
    <dgm:pt modelId="{4988E1A1-E1AC-42C4-A7B7-061447929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Embeddings – OpenAI Embedding Model</a:t>
          </a:r>
          <a:endParaRPr lang="en-US" dirty="0"/>
        </a:p>
      </dgm:t>
    </dgm:pt>
    <dgm:pt modelId="{37A319B5-4A34-4590-8205-1E515BAECF3F}" type="parTrans" cxnId="{3C9C2D56-5DBB-4E03-A857-1390C3FE5E4D}">
      <dgm:prSet/>
      <dgm:spPr/>
      <dgm:t>
        <a:bodyPr/>
        <a:lstStyle/>
        <a:p>
          <a:endParaRPr lang="en-US"/>
        </a:p>
      </dgm:t>
    </dgm:pt>
    <dgm:pt modelId="{C44788F8-E657-4A5E-BEB1-80D0B77417AD}" type="sibTrans" cxnId="{3C9C2D56-5DBB-4E03-A857-1390C3FE5E4D}">
      <dgm:prSet/>
      <dgm:spPr/>
      <dgm:t>
        <a:bodyPr/>
        <a:lstStyle/>
        <a:p>
          <a:endParaRPr lang="en-US"/>
        </a:p>
      </dgm:t>
    </dgm:pt>
    <dgm:pt modelId="{7C943072-FA11-4EEA-9334-BEE8D57CD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VectorDB – PineCone</a:t>
          </a:r>
        </a:p>
      </dgm:t>
    </dgm:pt>
    <dgm:pt modelId="{DB79F986-CC35-41A9-8620-F4BD25E8B971}" type="parTrans" cxnId="{310A6479-678C-4C5A-A303-F7BF1B592E88}">
      <dgm:prSet/>
      <dgm:spPr/>
      <dgm:t>
        <a:bodyPr/>
        <a:lstStyle/>
        <a:p>
          <a:endParaRPr lang="en-US"/>
        </a:p>
      </dgm:t>
    </dgm:pt>
    <dgm:pt modelId="{B4DF00E5-A555-4E4F-B49C-E2574F6B187D}" type="sibTrans" cxnId="{310A6479-678C-4C5A-A303-F7BF1B592E88}">
      <dgm:prSet/>
      <dgm:spPr/>
      <dgm:t>
        <a:bodyPr/>
        <a:lstStyle/>
        <a:p>
          <a:endParaRPr lang="en-US"/>
        </a:p>
      </dgm:t>
    </dgm:pt>
    <dgm:pt modelId="{3FD2AF92-2B95-4C05-BA5A-914C02BA6F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Generation:</a:t>
          </a:r>
        </a:p>
      </dgm:t>
    </dgm:pt>
    <dgm:pt modelId="{C742211A-1A58-4484-AEBD-3B4A175CBC7F}" type="parTrans" cxnId="{0978C095-101E-44F5-BA4D-90979A05C8EA}">
      <dgm:prSet/>
      <dgm:spPr/>
      <dgm:t>
        <a:bodyPr/>
        <a:lstStyle/>
        <a:p>
          <a:endParaRPr lang="en-US"/>
        </a:p>
      </dgm:t>
    </dgm:pt>
    <dgm:pt modelId="{657E1FDD-97E2-43F6-ADA5-B6F94177BDD3}" type="sibTrans" cxnId="{0978C095-101E-44F5-BA4D-90979A05C8EA}">
      <dgm:prSet/>
      <dgm:spPr/>
      <dgm:t>
        <a:bodyPr/>
        <a:lstStyle/>
        <a:p>
          <a:endParaRPr lang="en-US"/>
        </a:p>
      </dgm:t>
    </dgm:pt>
    <dgm:pt modelId="{09D9E738-58CA-4473-95EA-6C7036809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LLM – GPT-4o-mini</a:t>
          </a:r>
          <a:endParaRPr lang="en-US" dirty="0"/>
        </a:p>
      </dgm:t>
    </dgm:pt>
    <dgm:pt modelId="{0E587D6D-F951-4B9A-8967-2BD05D47F2FC}" type="parTrans" cxnId="{C9708434-824A-40D1-A82A-A8A39055FAF9}">
      <dgm:prSet/>
      <dgm:spPr/>
      <dgm:t>
        <a:bodyPr/>
        <a:lstStyle/>
        <a:p>
          <a:endParaRPr lang="en-US"/>
        </a:p>
      </dgm:t>
    </dgm:pt>
    <dgm:pt modelId="{360931EE-C47B-4210-91CB-FDFCAEA6E845}" type="sibTrans" cxnId="{C9708434-824A-40D1-A82A-A8A39055FAF9}">
      <dgm:prSet/>
      <dgm:spPr/>
      <dgm:t>
        <a:bodyPr/>
        <a:lstStyle/>
        <a:p>
          <a:endParaRPr lang="en-US"/>
        </a:p>
      </dgm:t>
    </dgm:pt>
    <dgm:pt modelId="{F70D4690-D6B2-4A5E-B8E6-D65596171C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Evaluation:</a:t>
          </a:r>
        </a:p>
      </dgm:t>
    </dgm:pt>
    <dgm:pt modelId="{F9B05D04-B17A-430D-9918-53A276CDD4C5}" type="parTrans" cxnId="{CB783775-875E-4272-A2FF-D28EFD82B431}">
      <dgm:prSet/>
      <dgm:spPr/>
      <dgm:t>
        <a:bodyPr/>
        <a:lstStyle/>
        <a:p>
          <a:endParaRPr lang="en-US"/>
        </a:p>
      </dgm:t>
    </dgm:pt>
    <dgm:pt modelId="{D33A3D44-2507-4DE8-8D42-26E51DC2682C}" type="sibTrans" cxnId="{CB783775-875E-4272-A2FF-D28EFD82B431}">
      <dgm:prSet/>
      <dgm:spPr/>
      <dgm:t>
        <a:bodyPr/>
        <a:lstStyle/>
        <a:p>
          <a:endParaRPr lang="en-US"/>
        </a:p>
      </dgm:t>
    </dgm:pt>
    <dgm:pt modelId="{29977A73-2D29-47E8-B96D-37A382DD9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RAGAS</a:t>
          </a:r>
        </a:p>
      </dgm:t>
    </dgm:pt>
    <dgm:pt modelId="{81803B8E-28A2-4D7F-8302-CE5BFC1B60E5}" type="parTrans" cxnId="{ACC4748F-7910-49DB-97D0-1CF47DADE8E7}">
      <dgm:prSet/>
      <dgm:spPr/>
      <dgm:t>
        <a:bodyPr/>
        <a:lstStyle/>
        <a:p>
          <a:endParaRPr lang="en-US"/>
        </a:p>
      </dgm:t>
    </dgm:pt>
    <dgm:pt modelId="{BA0BF5E4-1585-4DF5-BFB8-01CBC21E4023}" type="sibTrans" cxnId="{ACC4748F-7910-49DB-97D0-1CF47DADE8E7}">
      <dgm:prSet/>
      <dgm:spPr/>
      <dgm:t>
        <a:bodyPr/>
        <a:lstStyle/>
        <a:p>
          <a:endParaRPr lang="en-US"/>
        </a:p>
      </dgm:t>
    </dgm:pt>
    <dgm:pt modelId="{5256962B-295B-4E98-ABD4-97E849AA5D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User interface:</a:t>
          </a:r>
          <a:endParaRPr lang="en-US" dirty="0"/>
        </a:p>
      </dgm:t>
    </dgm:pt>
    <dgm:pt modelId="{165E6CA1-C120-4642-8DB7-A940E1C41F7D}" type="parTrans" cxnId="{66E965E1-D2C1-4F73-87B2-FA0B504FA0C1}">
      <dgm:prSet/>
      <dgm:spPr/>
      <dgm:t>
        <a:bodyPr/>
        <a:lstStyle/>
        <a:p>
          <a:endParaRPr lang="en-US"/>
        </a:p>
      </dgm:t>
    </dgm:pt>
    <dgm:pt modelId="{DAC17CCB-4836-41EB-8945-2B25B81E3A0B}" type="sibTrans" cxnId="{66E965E1-D2C1-4F73-87B2-FA0B504FA0C1}">
      <dgm:prSet/>
      <dgm:spPr/>
      <dgm:t>
        <a:bodyPr/>
        <a:lstStyle/>
        <a:p>
          <a:endParaRPr lang="en-US"/>
        </a:p>
      </dgm:t>
    </dgm:pt>
    <dgm:pt modelId="{D87DC07D-E860-4174-8992-23DBDD810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Gradio</a:t>
          </a:r>
          <a:endParaRPr lang="en-US" dirty="0"/>
        </a:p>
      </dgm:t>
    </dgm:pt>
    <dgm:pt modelId="{B442DC49-A4B5-4F82-881C-ABEA495B30D2}" type="parTrans" cxnId="{F8DED25A-A8B7-4671-835B-D11A0D3841E4}">
      <dgm:prSet/>
      <dgm:spPr/>
      <dgm:t>
        <a:bodyPr/>
        <a:lstStyle/>
        <a:p>
          <a:endParaRPr lang="en-US"/>
        </a:p>
      </dgm:t>
    </dgm:pt>
    <dgm:pt modelId="{5795B746-867D-472F-BD8C-54BFFE25B18A}" type="sibTrans" cxnId="{F8DED25A-A8B7-4671-835B-D11A0D3841E4}">
      <dgm:prSet/>
      <dgm:spPr/>
      <dgm:t>
        <a:bodyPr/>
        <a:lstStyle/>
        <a:p>
          <a:endParaRPr lang="en-US"/>
        </a:p>
      </dgm:t>
    </dgm:pt>
    <dgm:pt modelId="{F5C6A09D-3E49-4A1F-BCD5-C6EEE55606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Deployment</a:t>
          </a:r>
          <a:br>
            <a:rPr lang="en-US" dirty="0"/>
          </a:br>
          <a:endParaRPr lang="en-US" dirty="0"/>
        </a:p>
      </dgm:t>
    </dgm:pt>
    <dgm:pt modelId="{7C375EEF-C619-4BE5-92E9-17C6FDC13A6F}" type="parTrans" cxnId="{021BE284-633D-4299-968A-FDA2F76A4D8D}">
      <dgm:prSet/>
      <dgm:spPr/>
      <dgm:t>
        <a:bodyPr/>
        <a:lstStyle/>
        <a:p>
          <a:endParaRPr lang="en-US"/>
        </a:p>
      </dgm:t>
    </dgm:pt>
    <dgm:pt modelId="{19920441-ADC7-4DFE-B38B-4D8F125E1498}" type="sibTrans" cxnId="{021BE284-633D-4299-968A-FDA2F76A4D8D}">
      <dgm:prSet/>
      <dgm:spPr/>
      <dgm:t>
        <a:bodyPr/>
        <a:lstStyle/>
        <a:p>
          <a:endParaRPr lang="en-US"/>
        </a:p>
      </dgm:t>
    </dgm:pt>
    <dgm:pt modelId="{885E75B3-19DD-4AA4-B807-F3C64C68AC05}" type="pres">
      <dgm:prSet presAssocID="{EEE09355-9840-491B-81B5-DFABF9008919}" presName="root" presStyleCnt="0">
        <dgm:presLayoutVars>
          <dgm:dir/>
          <dgm:resizeHandles val="exact"/>
        </dgm:presLayoutVars>
      </dgm:prSet>
      <dgm:spPr/>
    </dgm:pt>
    <dgm:pt modelId="{F42D0D2D-547F-459D-A84F-13DF225E9F87}" type="pres">
      <dgm:prSet presAssocID="{5D6D105E-FB3C-47D6-B35B-87F4E9FBD4D6}" presName="compNode" presStyleCnt="0"/>
      <dgm:spPr/>
    </dgm:pt>
    <dgm:pt modelId="{B65BDB7E-BFA6-4449-9204-100B3BA4A994}" type="pres">
      <dgm:prSet presAssocID="{5D6D105E-FB3C-47D6-B35B-87F4E9FBD4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7E8E1B-F884-4CC0-B6B8-0DB89E349B97}" type="pres">
      <dgm:prSet presAssocID="{5D6D105E-FB3C-47D6-B35B-87F4E9FBD4D6}" presName="iconSpace" presStyleCnt="0"/>
      <dgm:spPr/>
    </dgm:pt>
    <dgm:pt modelId="{17CDA054-2F98-4ABC-BA51-D196D1399E88}" type="pres">
      <dgm:prSet presAssocID="{5D6D105E-FB3C-47D6-B35B-87F4E9FBD4D6}" presName="parTx" presStyleLbl="revTx" presStyleIdx="0" presStyleCnt="12">
        <dgm:presLayoutVars>
          <dgm:chMax val="0"/>
          <dgm:chPref val="0"/>
        </dgm:presLayoutVars>
      </dgm:prSet>
      <dgm:spPr/>
    </dgm:pt>
    <dgm:pt modelId="{5FDDB564-B398-412F-A6CB-DC16B8E87B61}" type="pres">
      <dgm:prSet presAssocID="{5D6D105E-FB3C-47D6-B35B-87F4E9FBD4D6}" presName="txSpace" presStyleCnt="0"/>
      <dgm:spPr/>
    </dgm:pt>
    <dgm:pt modelId="{72F3FA33-A8FE-41A3-A158-737B5783AAA8}" type="pres">
      <dgm:prSet presAssocID="{5D6D105E-FB3C-47D6-B35B-87F4E9FBD4D6}" presName="desTx" presStyleLbl="revTx" presStyleIdx="1" presStyleCnt="12">
        <dgm:presLayoutVars/>
      </dgm:prSet>
      <dgm:spPr/>
    </dgm:pt>
    <dgm:pt modelId="{7B783A31-43B5-4260-A642-A1DC0BE39462}" type="pres">
      <dgm:prSet presAssocID="{BC078AC4-E5A8-4420-84CE-BA750C65DB5F}" presName="sibTrans" presStyleCnt="0"/>
      <dgm:spPr/>
    </dgm:pt>
    <dgm:pt modelId="{71FB2876-B7BB-49D0-878F-B51E3A1B9AFD}" type="pres">
      <dgm:prSet presAssocID="{FAB5B02C-9253-47E8-869B-EACE55537D8F}" presName="compNode" presStyleCnt="0"/>
      <dgm:spPr/>
    </dgm:pt>
    <dgm:pt modelId="{95623D08-05BA-43C6-960E-B23FB104690C}" type="pres">
      <dgm:prSet presAssocID="{FAB5B02C-9253-47E8-869B-EACE55537D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A92606-FC55-4F90-A387-764D62C02918}" type="pres">
      <dgm:prSet presAssocID="{FAB5B02C-9253-47E8-869B-EACE55537D8F}" presName="iconSpace" presStyleCnt="0"/>
      <dgm:spPr/>
    </dgm:pt>
    <dgm:pt modelId="{168CBB67-1AC4-478D-8AB7-C643E043F545}" type="pres">
      <dgm:prSet presAssocID="{FAB5B02C-9253-47E8-869B-EACE55537D8F}" presName="parTx" presStyleLbl="revTx" presStyleIdx="2" presStyleCnt="12">
        <dgm:presLayoutVars>
          <dgm:chMax val="0"/>
          <dgm:chPref val="0"/>
        </dgm:presLayoutVars>
      </dgm:prSet>
      <dgm:spPr/>
    </dgm:pt>
    <dgm:pt modelId="{5CCEA435-50BB-440F-9B47-FA4BAAC9E5B8}" type="pres">
      <dgm:prSet presAssocID="{FAB5B02C-9253-47E8-869B-EACE55537D8F}" presName="txSpace" presStyleCnt="0"/>
      <dgm:spPr/>
    </dgm:pt>
    <dgm:pt modelId="{F4DD3DF7-F1E3-4F16-B831-84CF4536B01A}" type="pres">
      <dgm:prSet presAssocID="{FAB5B02C-9253-47E8-869B-EACE55537D8F}" presName="desTx" presStyleLbl="revTx" presStyleIdx="3" presStyleCnt="12">
        <dgm:presLayoutVars/>
      </dgm:prSet>
      <dgm:spPr/>
    </dgm:pt>
    <dgm:pt modelId="{C8603EEC-1F99-46A7-8375-11956B708643}" type="pres">
      <dgm:prSet presAssocID="{E2D45431-4060-40FD-B08B-7491434B052E}" presName="sibTrans" presStyleCnt="0"/>
      <dgm:spPr/>
    </dgm:pt>
    <dgm:pt modelId="{61CC6FD8-EF85-4F3E-9720-3C375F07A980}" type="pres">
      <dgm:prSet presAssocID="{3FD2AF92-2B95-4C05-BA5A-914C02BA6F5F}" presName="compNode" presStyleCnt="0"/>
      <dgm:spPr/>
    </dgm:pt>
    <dgm:pt modelId="{6EA65B84-C091-4B45-B696-88041616827D}" type="pres">
      <dgm:prSet presAssocID="{3FD2AF92-2B95-4C05-BA5A-914C02BA6F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D02374F-BC4E-42F6-83A2-3D3544C43849}" type="pres">
      <dgm:prSet presAssocID="{3FD2AF92-2B95-4C05-BA5A-914C02BA6F5F}" presName="iconSpace" presStyleCnt="0"/>
      <dgm:spPr/>
    </dgm:pt>
    <dgm:pt modelId="{66DCF84D-06EA-4229-A103-64E71DDE2D1D}" type="pres">
      <dgm:prSet presAssocID="{3FD2AF92-2B95-4C05-BA5A-914C02BA6F5F}" presName="parTx" presStyleLbl="revTx" presStyleIdx="4" presStyleCnt="12">
        <dgm:presLayoutVars>
          <dgm:chMax val="0"/>
          <dgm:chPref val="0"/>
        </dgm:presLayoutVars>
      </dgm:prSet>
      <dgm:spPr/>
    </dgm:pt>
    <dgm:pt modelId="{60FEE047-74EB-44AE-8B9A-43A7002E1B08}" type="pres">
      <dgm:prSet presAssocID="{3FD2AF92-2B95-4C05-BA5A-914C02BA6F5F}" presName="txSpace" presStyleCnt="0"/>
      <dgm:spPr/>
    </dgm:pt>
    <dgm:pt modelId="{289EE759-8CE9-4D1B-9A05-AB02D89B5CE4}" type="pres">
      <dgm:prSet presAssocID="{3FD2AF92-2B95-4C05-BA5A-914C02BA6F5F}" presName="desTx" presStyleLbl="revTx" presStyleIdx="5" presStyleCnt="12">
        <dgm:presLayoutVars/>
      </dgm:prSet>
      <dgm:spPr/>
    </dgm:pt>
    <dgm:pt modelId="{F4AB60F7-AC5B-4F32-A8B4-488F9BB1A6FF}" type="pres">
      <dgm:prSet presAssocID="{657E1FDD-97E2-43F6-ADA5-B6F94177BDD3}" presName="sibTrans" presStyleCnt="0"/>
      <dgm:spPr/>
    </dgm:pt>
    <dgm:pt modelId="{1AA88D61-6705-4BEE-A340-CAC35836DD95}" type="pres">
      <dgm:prSet presAssocID="{F70D4690-D6B2-4A5E-B8E6-D65596171C7A}" presName="compNode" presStyleCnt="0"/>
      <dgm:spPr/>
    </dgm:pt>
    <dgm:pt modelId="{B8554582-C9B7-4F1C-837F-827CB5419FBB}" type="pres">
      <dgm:prSet presAssocID="{F70D4690-D6B2-4A5E-B8E6-D65596171C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5F09274-DE8F-4712-91CE-91BC3151EFE7}" type="pres">
      <dgm:prSet presAssocID="{F70D4690-D6B2-4A5E-B8E6-D65596171C7A}" presName="iconSpace" presStyleCnt="0"/>
      <dgm:spPr/>
    </dgm:pt>
    <dgm:pt modelId="{DA459374-6EB4-4175-84B1-7456DEDEF9B9}" type="pres">
      <dgm:prSet presAssocID="{F70D4690-D6B2-4A5E-B8E6-D65596171C7A}" presName="parTx" presStyleLbl="revTx" presStyleIdx="6" presStyleCnt="12">
        <dgm:presLayoutVars>
          <dgm:chMax val="0"/>
          <dgm:chPref val="0"/>
        </dgm:presLayoutVars>
      </dgm:prSet>
      <dgm:spPr/>
    </dgm:pt>
    <dgm:pt modelId="{108705EA-FF50-41F5-87E0-5D386A82C7EF}" type="pres">
      <dgm:prSet presAssocID="{F70D4690-D6B2-4A5E-B8E6-D65596171C7A}" presName="txSpace" presStyleCnt="0"/>
      <dgm:spPr/>
    </dgm:pt>
    <dgm:pt modelId="{E848FBDC-0D3F-4598-A2DD-2226365DB0D0}" type="pres">
      <dgm:prSet presAssocID="{F70D4690-D6B2-4A5E-B8E6-D65596171C7A}" presName="desTx" presStyleLbl="revTx" presStyleIdx="7" presStyleCnt="12">
        <dgm:presLayoutVars/>
      </dgm:prSet>
      <dgm:spPr/>
    </dgm:pt>
    <dgm:pt modelId="{94205136-00F5-40F3-B885-60B1C3EFA154}" type="pres">
      <dgm:prSet presAssocID="{D33A3D44-2507-4DE8-8D42-26E51DC2682C}" presName="sibTrans" presStyleCnt="0"/>
      <dgm:spPr/>
    </dgm:pt>
    <dgm:pt modelId="{34913A74-6DDC-4BDC-BC97-5CDB862991F5}" type="pres">
      <dgm:prSet presAssocID="{F5C6A09D-3E49-4A1F-BCD5-C6EEE55606A8}" presName="compNode" presStyleCnt="0"/>
      <dgm:spPr/>
    </dgm:pt>
    <dgm:pt modelId="{984C8366-84E7-4F9A-84F1-742C9289643E}" type="pres">
      <dgm:prSet presAssocID="{F5C6A09D-3E49-4A1F-BCD5-C6EEE55606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ale outline"/>
        </a:ext>
      </dgm:extLst>
    </dgm:pt>
    <dgm:pt modelId="{D7D027E8-197E-4987-96D8-2F7250575AC2}" type="pres">
      <dgm:prSet presAssocID="{F5C6A09D-3E49-4A1F-BCD5-C6EEE55606A8}" presName="iconSpace" presStyleCnt="0"/>
      <dgm:spPr/>
    </dgm:pt>
    <dgm:pt modelId="{33265708-588D-418B-AD4D-68601B0E4BA9}" type="pres">
      <dgm:prSet presAssocID="{F5C6A09D-3E49-4A1F-BCD5-C6EEE55606A8}" presName="parTx" presStyleLbl="revTx" presStyleIdx="8" presStyleCnt="12">
        <dgm:presLayoutVars>
          <dgm:chMax val="0"/>
          <dgm:chPref val="0"/>
        </dgm:presLayoutVars>
      </dgm:prSet>
      <dgm:spPr/>
    </dgm:pt>
    <dgm:pt modelId="{B9446027-770B-482C-B6A7-DC8B89C965DB}" type="pres">
      <dgm:prSet presAssocID="{F5C6A09D-3E49-4A1F-BCD5-C6EEE55606A8}" presName="txSpace" presStyleCnt="0"/>
      <dgm:spPr/>
    </dgm:pt>
    <dgm:pt modelId="{CFAEA541-2190-42CE-BC30-4CCB41F90387}" type="pres">
      <dgm:prSet presAssocID="{F5C6A09D-3E49-4A1F-BCD5-C6EEE55606A8}" presName="desTx" presStyleLbl="revTx" presStyleIdx="9" presStyleCnt="12">
        <dgm:presLayoutVars/>
      </dgm:prSet>
      <dgm:spPr/>
    </dgm:pt>
    <dgm:pt modelId="{8E74A947-CB1F-4CB2-AFA7-330B9B0BFF63}" type="pres">
      <dgm:prSet presAssocID="{19920441-ADC7-4DFE-B38B-4D8F125E1498}" presName="sibTrans" presStyleCnt="0"/>
      <dgm:spPr/>
    </dgm:pt>
    <dgm:pt modelId="{54FC0F7F-D391-46AB-9A0B-440B87124A35}" type="pres">
      <dgm:prSet presAssocID="{5256962B-295B-4E98-ABD4-97E849AA5D2E}" presName="compNode" presStyleCnt="0"/>
      <dgm:spPr/>
    </dgm:pt>
    <dgm:pt modelId="{F19F1B5C-3146-4E40-B335-EA8AE380336D}" type="pres">
      <dgm:prSet presAssocID="{5256962B-295B-4E98-ABD4-97E849AA5D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06D0EB-72B1-4784-BCEE-31AA524E5055}" type="pres">
      <dgm:prSet presAssocID="{5256962B-295B-4E98-ABD4-97E849AA5D2E}" presName="iconSpace" presStyleCnt="0"/>
      <dgm:spPr/>
    </dgm:pt>
    <dgm:pt modelId="{604301BD-A862-41FA-8035-9C8EE3739D60}" type="pres">
      <dgm:prSet presAssocID="{5256962B-295B-4E98-ABD4-97E849AA5D2E}" presName="parTx" presStyleLbl="revTx" presStyleIdx="10" presStyleCnt="12">
        <dgm:presLayoutVars>
          <dgm:chMax val="0"/>
          <dgm:chPref val="0"/>
        </dgm:presLayoutVars>
      </dgm:prSet>
      <dgm:spPr/>
    </dgm:pt>
    <dgm:pt modelId="{30C61C38-D260-4D19-A1F9-F3494A9077D5}" type="pres">
      <dgm:prSet presAssocID="{5256962B-295B-4E98-ABD4-97E849AA5D2E}" presName="txSpace" presStyleCnt="0"/>
      <dgm:spPr/>
    </dgm:pt>
    <dgm:pt modelId="{AD2AD8D7-18A1-4CAF-A1A7-00D6B6894B10}" type="pres">
      <dgm:prSet presAssocID="{5256962B-295B-4E98-ABD4-97E849AA5D2E}" presName="desTx" presStyleLbl="revTx" presStyleIdx="11" presStyleCnt="12">
        <dgm:presLayoutVars/>
      </dgm:prSet>
      <dgm:spPr/>
    </dgm:pt>
  </dgm:ptLst>
  <dgm:cxnLst>
    <dgm:cxn modelId="{DA22A201-69E2-4BBE-9D8C-EF0A18B5F05F}" type="presOf" srcId="{29977A73-2D29-47E8-B96D-37A382DD971D}" destId="{E848FBDC-0D3F-4598-A2DD-2226365DB0D0}" srcOrd="0" destOrd="0" presId="urn:microsoft.com/office/officeart/2018/5/layout/CenteredIconLabelDescriptionList"/>
    <dgm:cxn modelId="{056B4002-47E8-4145-84B7-8CD7A88E6FBE}" type="presOf" srcId="{7C943072-FA11-4EEA-9334-BEE8D57CD40E}" destId="{F4DD3DF7-F1E3-4F16-B831-84CF4536B01A}" srcOrd="0" destOrd="1" presId="urn:microsoft.com/office/officeart/2018/5/layout/CenteredIconLabelDescriptionList"/>
    <dgm:cxn modelId="{43466005-FF77-4A6B-97DF-EEBCA50AA607}" type="presOf" srcId="{D87DC07D-E860-4174-8992-23DBDD81095F}" destId="{AD2AD8D7-18A1-4CAF-A1A7-00D6B6894B10}" srcOrd="0" destOrd="0" presId="urn:microsoft.com/office/officeart/2018/5/layout/CenteredIconLabelDescriptionList"/>
    <dgm:cxn modelId="{61CEDC07-AEA1-440F-BA8E-DBFC7233076E}" type="presOf" srcId="{F70D4690-D6B2-4A5E-B8E6-D65596171C7A}" destId="{DA459374-6EB4-4175-84B1-7456DEDEF9B9}" srcOrd="0" destOrd="0" presId="urn:microsoft.com/office/officeart/2018/5/layout/CenteredIconLabelDescriptionList"/>
    <dgm:cxn modelId="{3378E122-6398-4663-9F9E-A917749539A3}" type="presOf" srcId="{479AAC49-9E68-4595-BE5E-95D0A8072FA2}" destId="{72F3FA33-A8FE-41A3-A158-737B5783AAA8}" srcOrd="0" destOrd="0" presId="urn:microsoft.com/office/officeart/2018/5/layout/CenteredIconLabelDescriptionList"/>
    <dgm:cxn modelId="{C9708434-824A-40D1-A82A-A8A39055FAF9}" srcId="{3FD2AF92-2B95-4C05-BA5A-914C02BA6F5F}" destId="{09D9E738-58CA-4473-95EA-6C70368096CD}" srcOrd="0" destOrd="0" parTransId="{0E587D6D-F951-4B9A-8967-2BD05D47F2FC}" sibTransId="{360931EE-C47B-4210-91CB-FDFCAEA6E845}"/>
    <dgm:cxn modelId="{6B91BA3D-38A3-4E26-8F7C-CC0F831AA385}" srcId="{EEE09355-9840-491B-81B5-DFABF9008919}" destId="{5D6D105E-FB3C-47D6-B35B-87F4E9FBD4D6}" srcOrd="0" destOrd="0" parTransId="{9A46DC1F-7C48-4B09-A3B7-28F4E01FE433}" sibTransId="{BC078AC4-E5A8-4420-84CE-BA750C65DB5F}"/>
    <dgm:cxn modelId="{1D9C4664-43EC-43EC-885C-2B456AF5EF19}" type="presOf" srcId="{4988E1A1-E1AC-42C4-A7B7-061447929420}" destId="{F4DD3DF7-F1E3-4F16-B831-84CF4536B01A}" srcOrd="0" destOrd="0" presId="urn:microsoft.com/office/officeart/2018/5/layout/CenteredIconLabelDescriptionList"/>
    <dgm:cxn modelId="{7C8E7446-8AD1-4BD1-A8E8-8F738D8C3106}" type="presOf" srcId="{09D9E738-58CA-4473-95EA-6C70368096CD}" destId="{289EE759-8CE9-4D1B-9A05-AB02D89B5CE4}" srcOrd="0" destOrd="0" presId="urn:microsoft.com/office/officeart/2018/5/layout/CenteredIconLabelDescriptionList"/>
    <dgm:cxn modelId="{CB783775-875E-4272-A2FF-D28EFD82B431}" srcId="{EEE09355-9840-491B-81B5-DFABF9008919}" destId="{F70D4690-D6B2-4A5E-B8E6-D65596171C7A}" srcOrd="3" destOrd="0" parTransId="{F9B05D04-B17A-430D-9918-53A276CDD4C5}" sibTransId="{D33A3D44-2507-4DE8-8D42-26E51DC2682C}"/>
    <dgm:cxn modelId="{3C9C2D56-5DBB-4E03-A857-1390C3FE5E4D}" srcId="{FAB5B02C-9253-47E8-869B-EACE55537D8F}" destId="{4988E1A1-E1AC-42C4-A7B7-061447929420}" srcOrd="0" destOrd="0" parTransId="{37A319B5-4A34-4590-8205-1E515BAECF3F}" sibTransId="{C44788F8-E657-4A5E-BEB1-80D0B77417AD}"/>
    <dgm:cxn modelId="{310A6479-678C-4C5A-A303-F7BF1B592E88}" srcId="{FAB5B02C-9253-47E8-869B-EACE55537D8F}" destId="{7C943072-FA11-4EEA-9334-BEE8D57CD40E}" srcOrd="1" destOrd="0" parTransId="{DB79F986-CC35-41A9-8620-F4BD25E8B971}" sibTransId="{B4DF00E5-A555-4E4F-B49C-E2574F6B187D}"/>
    <dgm:cxn modelId="{F8DED25A-A8B7-4671-835B-D11A0D3841E4}" srcId="{5256962B-295B-4E98-ABD4-97E849AA5D2E}" destId="{D87DC07D-E860-4174-8992-23DBDD81095F}" srcOrd="0" destOrd="0" parTransId="{B442DC49-A4B5-4F82-881C-ABEA495B30D2}" sibTransId="{5795B746-867D-472F-BD8C-54BFFE25B18A}"/>
    <dgm:cxn modelId="{021BE284-633D-4299-968A-FDA2F76A4D8D}" srcId="{EEE09355-9840-491B-81B5-DFABF9008919}" destId="{F5C6A09D-3E49-4A1F-BCD5-C6EEE55606A8}" srcOrd="4" destOrd="0" parTransId="{7C375EEF-C619-4BE5-92E9-17C6FDC13A6F}" sibTransId="{19920441-ADC7-4DFE-B38B-4D8F125E1498}"/>
    <dgm:cxn modelId="{ACC4748F-7910-49DB-97D0-1CF47DADE8E7}" srcId="{F70D4690-D6B2-4A5E-B8E6-D65596171C7A}" destId="{29977A73-2D29-47E8-B96D-37A382DD971D}" srcOrd="0" destOrd="0" parTransId="{81803B8E-28A2-4D7F-8302-CE5BFC1B60E5}" sibTransId="{BA0BF5E4-1585-4DF5-BFB8-01CBC21E4023}"/>
    <dgm:cxn modelId="{0978C095-101E-44F5-BA4D-90979A05C8EA}" srcId="{EEE09355-9840-491B-81B5-DFABF9008919}" destId="{3FD2AF92-2B95-4C05-BA5A-914C02BA6F5F}" srcOrd="2" destOrd="0" parTransId="{C742211A-1A58-4484-AEBD-3B4A175CBC7F}" sibTransId="{657E1FDD-97E2-43F6-ADA5-B6F94177BDD3}"/>
    <dgm:cxn modelId="{66A91FA0-7EC4-49AF-B85F-1F3B96760465}" srcId="{5D6D105E-FB3C-47D6-B35B-87F4E9FBD4D6}" destId="{479AAC49-9E68-4595-BE5E-95D0A8072FA2}" srcOrd="0" destOrd="0" parTransId="{BBC29724-33BC-4B3F-9CE6-9B6B1BDB64B1}" sibTransId="{FDEAB6B7-3B0F-4702-8153-62029D93AE97}"/>
    <dgm:cxn modelId="{F5EAAEA0-4204-48E4-82FD-A6B7BB87D3BC}" type="presOf" srcId="{FAB5B02C-9253-47E8-869B-EACE55537D8F}" destId="{168CBB67-1AC4-478D-8AB7-C643E043F545}" srcOrd="0" destOrd="0" presId="urn:microsoft.com/office/officeart/2018/5/layout/CenteredIconLabelDescriptionList"/>
    <dgm:cxn modelId="{819E80B0-59BD-4FD0-9945-05B39A20E55E}" type="presOf" srcId="{EEE09355-9840-491B-81B5-DFABF9008919}" destId="{885E75B3-19DD-4AA4-B807-F3C64C68AC05}" srcOrd="0" destOrd="0" presId="urn:microsoft.com/office/officeart/2018/5/layout/CenteredIconLabelDescriptionList"/>
    <dgm:cxn modelId="{28D81EB7-BFB3-4544-9194-B4FAB633C9C9}" srcId="{EEE09355-9840-491B-81B5-DFABF9008919}" destId="{FAB5B02C-9253-47E8-869B-EACE55537D8F}" srcOrd="1" destOrd="0" parTransId="{761E810D-A173-4624-961A-51CCC558F958}" sibTransId="{E2D45431-4060-40FD-B08B-7491434B052E}"/>
    <dgm:cxn modelId="{77A2AFC2-5DA2-464C-BA61-C9573DF6AD41}" type="presOf" srcId="{F5C6A09D-3E49-4A1F-BCD5-C6EEE55606A8}" destId="{33265708-588D-418B-AD4D-68601B0E4BA9}" srcOrd="0" destOrd="0" presId="urn:microsoft.com/office/officeart/2018/5/layout/CenteredIconLabelDescriptionList"/>
    <dgm:cxn modelId="{F8ABB2DA-61BA-4F03-A209-29413BFE97B2}" type="presOf" srcId="{5256962B-295B-4E98-ABD4-97E849AA5D2E}" destId="{604301BD-A862-41FA-8035-9C8EE3739D60}" srcOrd="0" destOrd="0" presId="urn:microsoft.com/office/officeart/2018/5/layout/CenteredIconLabelDescriptionList"/>
    <dgm:cxn modelId="{66E965E1-D2C1-4F73-87B2-FA0B504FA0C1}" srcId="{EEE09355-9840-491B-81B5-DFABF9008919}" destId="{5256962B-295B-4E98-ABD4-97E849AA5D2E}" srcOrd="5" destOrd="0" parTransId="{165E6CA1-C120-4642-8DB7-A940E1C41F7D}" sibTransId="{DAC17CCB-4836-41EB-8945-2B25B81E3A0B}"/>
    <dgm:cxn modelId="{541B3BFA-2152-4751-9CD5-6CE98F0A82AA}" type="presOf" srcId="{3FD2AF92-2B95-4C05-BA5A-914C02BA6F5F}" destId="{66DCF84D-06EA-4229-A103-64E71DDE2D1D}" srcOrd="0" destOrd="0" presId="urn:microsoft.com/office/officeart/2018/5/layout/CenteredIconLabelDescriptionList"/>
    <dgm:cxn modelId="{7BF7C6FF-F27D-4416-B26A-5496D4559B81}" type="presOf" srcId="{5D6D105E-FB3C-47D6-B35B-87F4E9FBD4D6}" destId="{17CDA054-2F98-4ABC-BA51-D196D1399E88}" srcOrd="0" destOrd="0" presId="urn:microsoft.com/office/officeart/2018/5/layout/CenteredIconLabelDescriptionList"/>
    <dgm:cxn modelId="{C86D6BE7-1F46-445B-AD1E-EA0533483A03}" type="presParOf" srcId="{885E75B3-19DD-4AA4-B807-F3C64C68AC05}" destId="{F42D0D2D-547F-459D-A84F-13DF225E9F87}" srcOrd="0" destOrd="0" presId="urn:microsoft.com/office/officeart/2018/5/layout/CenteredIconLabelDescriptionList"/>
    <dgm:cxn modelId="{A3F106BD-06D3-4A04-9E9F-33BD171CB843}" type="presParOf" srcId="{F42D0D2D-547F-459D-A84F-13DF225E9F87}" destId="{B65BDB7E-BFA6-4449-9204-100B3BA4A994}" srcOrd="0" destOrd="0" presId="urn:microsoft.com/office/officeart/2018/5/layout/CenteredIconLabelDescriptionList"/>
    <dgm:cxn modelId="{BCC14DF1-89F7-4B29-B470-4A53922F1BCB}" type="presParOf" srcId="{F42D0D2D-547F-459D-A84F-13DF225E9F87}" destId="{2C7E8E1B-F884-4CC0-B6B8-0DB89E349B97}" srcOrd="1" destOrd="0" presId="urn:microsoft.com/office/officeart/2018/5/layout/CenteredIconLabelDescriptionList"/>
    <dgm:cxn modelId="{AA8AF094-2782-41BB-9B18-0F0E1F240BE7}" type="presParOf" srcId="{F42D0D2D-547F-459D-A84F-13DF225E9F87}" destId="{17CDA054-2F98-4ABC-BA51-D196D1399E88}" srcOrd="2" destOrd="0" presId="urn:microsoft.com/office/officeart/2018/5/layout/CenteredIconLabelDescriptionList"/>
    <dgm:cxn modelId="{78589ED5-EDCC-466E-BB08-15EB8C008E64}" type="presParOf" srcId="{F42D0D2D-547F-459D-A84F-13DF225E9F87}" destId="{5FDDB564-B398-412F-A6CB-DC16B8E87B61}" srcOrd="3" destOrd="0" presId="urn:microsoft.com/office/officeart/2018/5/layout/CenteredIconLabelDescriptionList"/>
    <dgm:cxn modelId="{B2689912-E197-4011-B46A-7F52060205A7}" type="presParOf" srcId="{F42D0D2D-547F-459D-A84F-13DF225E9F87}" destId="{72F3FA33-A8FE-41A3-A158-737B5783AAA8}" srcOrd="4" destOrd="0" presId="urn:microsoft.com/office/officeart/2018/5/layout/CenteredIconLabelDescriptionList"/>
    <dgm:cxn modelId="{7DBF0F2D-A807-4A98-9ADF-BA74BA12B453}" type="presParOf" srcId="{885E75B3-19DD-4AA4-B807-F3C64C68AC05}" destId="{7B783A31-43B5-4260-A642-A1DC0BE39462}" srcOrd="1" destOrd="0" presId="urn:microsoft.com/office/officeart/2018/5/layout/CenteredIconLabelDescriptionList"/>
    <dgm:cxn modelId="{A616AE55-DF8A-447F-822C-4E18020B16D7}" type="presParOf" srcId="{885E75B3-19DD-4AA4-B807-F3C64C68AC05}" destId="{71FB2876-B7BB-49D0-878F-B51E3A1B9AFD}" srcOrd="2" destOrd="0" presId="urn:microsoft.com/office/officeart/2018/5/layout/CenteredIconLabelDescriptionList"/>
    <dgm:cxn modelId="{CE6719EB-DBCF-41AB-A944-F3186410CE2C}" type="presParOf" srcId="{71FB2876-B7BB-49D0-878F-B51E3A1B9AFD}" destId="{95623D08-05BA-43C6-960E-B23FB104690C}" srcOrd="0" destOrd="0" presId="urn:microsoft.com/office/officeart/2018/5/layout/CenteredIconLabelDescriptionList"/>
    <dgm:cxn modelId="{FFAD90A2-7772-4228-B80B-9F252CFC797A}" type="presParOf" srcId="{71FB2876-B7BB-49D0-878F-B51E3A1B9AFD}" destId="{59A92606-FC55-4F90-A387-764D62C02918}" srcOrd="1" destOrd="0" presId="urn:microsoft.com/office/officeart/2018/5/layout/CenteredIconLabelDescriptionList"/>
    <dgm:cxn modelId="{9292A240-818D-4D58-874A-5896BC290C2B}" type="presParOf" srcId="{71FB2876-B7BB-49D0-878F-B51E3A1B9AFD}" destId="{168CBB67-1AC4-478D-8AB7-C643E043F545}" srcOrd="2" destOrd="0" presId="urn:microsoft.com/office/officeart/2018/5/layout/CenteredIconLabelDescriptionList"/>
    <dgm:cxn modelId="{289805B4-2094-4105-83AB-B6092EF1AF1C}" type="presParOf" srcId="{71FB2876-B7BB-49D0-878F-B51E3A1B9AFD}" destId="{5CCEA435-50BB-440F-9B47-FA4BAAC9E5B8}" srcOrd="3" destOrd="0" presId="urn:microsoft.com/office/officeart/2018/5/layout/CenteredIconLabelDescriptionList"/>
    <dgm:cxn modelId="{665BC121-55E3-4FBF-95B9-C39DB8045523}" type="presParOf" srcId="{71FB2876-B7BB-49D0-878F-B51E3A1B9AFD}" destId="{F4DD3DF7-F1E3-4F16-B831-84CF4536B01A}" srcOrd="4" destOrd="0" presId="urn:microsoft.com/office/officeart/2018/5/layout/CenteredIconLabelDescriptionList"/>
    <dgm:cxn modelId="{1B3AEBB2-03A6-4BFF-9119-0293DFFFF0F6}" type="presParOf" srcId="{885E75B3-19DD-4AA4-B807-F3C64C68AC05}" destId="{C8603EEC-1F99-46A7-8375-11956B708643}" srcOrd="3" destOrd="0" presId="urn:microsoft.com/office/officeart/2018/5/layout/CenteredIconLabelDescriptionList"/>
    <dgm:cxn modelId="{90580291-A590-4DDA-AD81-499DE5DA0E72}" type="presParOf" srcId="{885E75B3-19DD-4AA4-B807-F3C64C68AC05}" destId="{61CC6FD8-EF85-4F3E-9720-3C375F07A980}" srcOrd="4" destOrd="0" presId="urn:microsoft.com/office/officeart/2018/5/layout/CenteredIconLabelDescriptionList"/>
    <dgm:cxn modelId="{C74A4113-45F0-480B-A453-B87078A81D9C}" type="presParOf" srcId="{61CC6FD8-EF85-4F3E-9720-3C375F07A980}" destId="{6EA65B84-C091-4B45-B696-88041616827D}" srcOrd="0" destOrd="0" presId="urn:microsoft.com/office/officeart/2018/5/layout/CenteredIconLabelDescriptionList"/>
    <dgm:cxn modelId="{C4EEA65B-CBA0-4FB4-B924-3619A9CB774B}" type="presParOf" srcId="{61CC6FD8-EF85-4F3E-9720-3C375F07A980}" destId="{DD02374F-BC4E-42F6-83A2-3D3544C43849}" srcOrd="1" destOrd="0" presId="urn:microsoft.com/office/officeart/2018/5/layout/CenteredIconLabelDescriptionList"/>
    <dgm:cxn modelId="{F6B1F1CF-B9B5-4B76-A93F-384687D19BB6}" type="presParOf" srcId="{61CC6FD8-EF85-4F3E-9720-3C375F07A980}" destId="{66DCF84D-06EA-4229-A103-64E71DDE2D1D}" srcOrd="2" destOrd="0" presId="urn:microsoft.com/office/officeart/2018/5/layout/CenteredIconLabelDescriptionList"/>
    <dgm:cxn modelId="{77552D54-ED8E-4C15-B059-66A77B0004A1}" type="presParOf" srcId="{61CC6FD8-EF85-4F3E-9720-3C375F07A980}" destId="{60FEE047-74EB-44AE-8B9A-43A7002E1B08}" srcOrd="3" destOrd="0" presId="urn:microsoft.com/office/officeart/2018/5/layout/CenteredIconLabelDescriptionList"/>
    <dgm:cxn modelId="{F4D6F706-E313-4C18-95ED-8D9298CA4210}" type="presParOf" srcId="{61CC6FD8-EF85-4F3E-9720-3C375F07A980}" destId="{289EE759-8CE9-4D1B-9A05-AB02D89B5CE4}" srcOrd="4" destOrd="0" presId="urn:microsoft.com/office/officeart/2018/5/layout/CenteredIconLabelDescriptionList"/>
    <dgm:cxn modelId="{6229AC3E-3762-46F8-92A4-28E56CB94554}" type="presParOf" srcId="{885E75B3-19DD-4AA4-B807-F3C64C68AC05}" destId="{F4AB60F7-AC5B-4F32-A8B4-488F9BB1A6FF}" srcOrd="5" destOrd="0" presId="urn:microsoft.com/office/officeart/2018/5/layout/CenteredIconLabelDescriptionList"/>
    <dgm:cxn modelId="{FDB7DE18-4DAF-4647-AD3D-B8BFF71F5386}" type="presParOf" srcId="{885E75B3-19DD-4AA4-B807-F3C64C68AC05}" destId="{1AA88D61-6705-4BEE-A340-CAC35836DD95}" srcOrd="6" destOrd="0" presId="urn:microsoft.com/office/officeart/2018/5/layout/CenteredIconLabelDescriptionList"/>
    <dgm:cxn modelId="{7C5F6C32-BF69-485C-AD61-61D50693360E}" type="presParOf" srcId="{1AA88D61-6705-4BEE-A340-CAC35836DD95}" destId="{B8554582-C9B7-4F1C-837F-827CB5419FBB}" srcOrd="0" destOrd="0" presId="urn:microsoft.com/office/officeart/2018/5/layout/CenteredIconLabelDescriptionList"/>
    <dgm:cxn modelId="{56BF9E7E-D6BE-40B5-B09F-9D9449C53D4F}" type="presParOf" srcId="{1AA88D61-6705-4BEE-A340-CAC35836DD95}" destId="{05F09274-DE8F-4712-91CE-91BC3151EFE7}" srcOrd="1" destOrd="0" presId="urn:microsoft.com/office/officeart/2018/5/layout/CenteredIconLabelDescriptionList"/>
    <dgm:cxn modelId="{6F04409B-AD1A-4C5D-A782-077979530BC4}" type="presParOf" srcId="{1AA88D61-6705-4BEE-A340-CAC35836DD95}" destId="{DA459374-6EB4-4175-84B1-7456DEDEF9B9}" srcOrd="2" destOrd="0" presId="urn:microsoft.com/office/officeart/2018/5/layout/CenteredIconLabelDescriptionList"/>
    <dgm:cxn modelId="{DCFA6E07-91FC-46CD-9C91-95948C10ADB1}" type="presParOf" srcId="{1AA88D61-6705-4BEE-A340-CAC35836DD95}" destId="{108705EA-FF50-41F5-87E0-5D386A82C7EF}" srcOrd="3" destOrd="0" presId="urn:microsoft.com/office/officeart/2018/5/layout/CenteredIconLabelDescriptionList"/>
    <dgm:cxn modelId="{7E072BA2-D435-4FBF-9884-03B8A4EC4C01}" type="presParOf" srcId="{1AA88D61-6705-4BEE-A340-CAC35836DD95}" destId="{E848FBDC-0D3F-4598-A2DD-2226365DB0D0}" srcOrd="4" destOrd="0" presId="urn:microsoft.com/office/officeart/2018/5/layout/CenteredIconLabelDescriptionList"/>
    <dgm:cxn modelId="{E9D4F13C-D655-410F-BEB2-445575617E13}" type="presParOf" srcId="{885E75B3-19DD-4AA4-B807-F3C64C68AC05}" destId="{94205136-00F5-40F3-B885-60B1C3EFA154}" srcOrd="7" destOrd="0" presId="urn:microsoft.com/office/officeart/2018/5/layout/CenteredIconLabelDescriptionList"/>
    <dgm:cxn modelId="{B4E2EA32-0EFA-4311-87C8-7C3AF30D02EF}" type="presParOf" srcId="{885E75B3-19DD-4AA4-B807-F3C64C68AC05}" destId="{34913A74-6DDC-4BDC-BC97-5CDB862991F5}" srcOrd="8" destOrd="0" presId="urn:microsoft.com/office/officeart/2018/5/layout/CenteredIconLabelDescriptionList"/>
    <dgm:cxn modelId="{77717232-8FA3-4573-B845-7D3D8CFA7FCE}" type="presParOf" srcId="{34913A74-6DDC-4BDC-BC97-5CDB862991F5}" destId="{984C8366-84E7-4F9A-84F1-742C9289643E}" srcOrd="0" destOrd="0" presId="urn:microsoft.com/office/officeart/2018/5/layout/CenteredIconLabelDescriptionList"/>
    <dgm:cxn modelId="{ADF5857A-BA01-4D16-8EC4-8CD378972317}" type="presParOf" srcId="{34913A74-6DDC-4BDC-BC97-5CDB862991F5}" destId="{D7D027E8-197E-4987-96D8-2F7250575AC2}" srcOrd="1" destOrd="0" presId="urn:microsoft.com/office/officeart/2018/5/layout/CenteredIconLabelDescriptionList"/>
    <dgm:cxn modelId="{136B9F90-FF07-45EA-A1D1-015DF06E626C}" type="presParOf" srcId="{34913A74-6DDC-4BDC-BC97-5CDB862991F5}" destId="{33265708-588D-418B-AD4D-68601B0E4BA9}" srcOrd="2" destOrd="0" presId="urn:microsoft.com/office/officeart/2018/5/layout/CenteredIconLabelDescriptionList"/>
    <dgm:cxn modelId="{02237BAA-9B1C-4DD5-AE77-883A35074C23}" type="presParOf" srcId="{34913A74-6DDC-4BDC-BC97-5CDB862991F5}" destId="{B9446027-770B-482C-B6A7-DC8B89C965DB}" srcOrd="3" destOrd="0" presId="urn:microsoft.com/office/officeart/2018/5/layout/CenteredIconLabelDescriptionList"/>
    <dgm:cxn modelId="{5B5DC54F-17CC-4FD8-868A-58F503F98F32}" type="presParOf" srcId="{34913A74-6DDC-4BDC-BC97-5CDB862991F5}" destId="{CFAEA541-2190-42CE-BC30-4CCB41F90387}" srcOrd="4" destOrd="0" presId="urn:microsoft.com/office/officeart/2018/5/layout/CenteredIconLabelDescriptionList"/>
    <dgm:cxn modelId="{4F2C0F45-65E6-46F2-924B-098BBDD4B1E1}" type="presParOf" srcId="{885E75B3-19DD-4AA4-B807-F3C64C68AC05}" destId="{8E74A947-CB1F-4CB2-AFA7-330B9B0BFF63}" srcOrd="9" destOrd="0" presId="urn:microsoft.com/office/officeart/2018/5/layout/CenteredIconLabelDescriptionList"/>
    <dgm:cxn modelId="{E6276A6A-DFD4-4AEF-AB87-7713236C8D55}" type="presParOf" srcId="{885E75B3-19DD-4AA4-B807-F3C64C68AC05}" destId="{54FC0F7F-D391-46AB-9A0B-440B87124A35}" srcOrd="10" destOrd="0" presId="urn:microsoft.com/office/officeart/2018/5/layout/CenteredIconLabelDescriptionList"/>
    <dgm:cxn modelId="{CB9084E2-A558-4F1E-B707-77614214D906}" type="presParOf" srcId="{54FC0F7F-D391-46AB-9A0B-440B87124A35}" destId="{F19F1B5C-3146-4E40-B335-EA8AE380336D}" srcOrd="0" destOrd="0" presId="urn:microsoft.com/office/officeart/2018/5/layout/CenteredIconLabelDescriptionList"/>
    <dgm:cxn modelId="{E99FB252-2779-4C0C-A527-03D838D34E64}" type="presParOf" srcId="{54FC0F7F-D391-46AB-9A0B-440B87124A35}" destId="{B106D0EB-72B1-4784-BCEE-31AA524E5055}" srcOrd="1" destOrd="0" presId="urn:microsoft.com/office/officeart/2018/5/layout/CenteredIconLabelDescriptionList"/>
    <dgm:cxn modelId="{00444BC5-C758-4064-9783-25EE6873FFB6}" type="presParOf" srcId="{54FC0F7F-D391-46AB-9A0B-440B87124A35}" destId="{604301BD-A862-41FA-8035-9C8EE3739D60}" srcOrd="2" destOrd="0" presId="urn:microsoft.com/office/officeart/2018/5/layout/CenteredIconLabelDescriptionList"/>
    <dgm:cxn modelId="{25E1BD6C-AE25-4DF9-B0BB-CBD87190BA04}" type="presParOf" srcId="{54FC0F7F-D391-46AB-9A0B-440B87124A35}" destId="{30C61C38-D260-4D19-A1F9-F3494A9077D5}" srcOrd="3" destOrd="0" presId="urn:microsoft.com/office/officeart/2018/5/layout/CenteredIconLabelDescriptionList"/>
    <dgm:cxn modelId="{1AFD2F75-F344-44CC-BCC4-BC44CABCF852}" type="presParOf" srcId="{54FC0F7F-D391-46AB-9A0B-440B87124A35}" destId="{AD2AD8D7-18A1-4CAF-A1A7-00D6B6894B1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C529DA-78FD-424C-97E1-E5EAC83861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735516-B7E7-4D36-80ED-D6BBA5338B37}">
      <dgm:prSet/>
      <dgm:spPr/>
      <dgm:t>
        <a:bodyPr/>
        <a:lstStyle/>
        <a:p>
          <a:pPr>
            <a:defRPr b="1"/>
          </a:pPr>
          <a:r>
            <a:rPr lang="en-US"/>
            <a:t>Vector Database</a:t>
          </a:r>
        </a:p>
      </dgm:t>
    </dgm:pt>
    <dgm:pt modelId="{3D98C8F9-5FA7-4035-974D-DBA7708F302E}" type="parTrans" cxnId="{5B27EDAA-F312-4AD1-BCED-D5B17D9996CB}">
      <dgm:prSet/>
      <dgm:spPr/>
      <dgm:t>
        <a:bodyPr/>
        <a:lstStyle/>
        <a:p>
          <a:endParaRPr lang="en-US"/>
        </a:p>
      </dgm:t>
    </dgm:pt>
    <dgm:pt modelId="{EFCD0ADA-3325-4C6C-8273-182BE7E65C42}" type="sibTrans" cxnId="{5B27EDAA-F312-4AD1-BCED-D5B17D9996CB}">
      <dgm:prSet/>
      <dgm:spPr/>
      <dgm:t>
        <a:bodyPr/>
        <a:lstStyle/>
        <a:p>
          <a:endParaRPr lang="en-US"/>
        </a:p>
      </dgm:t>
    </dgm:pt>
    <dgm:pt modelId="{D75A867E-BDDE-43B3-821D-78783A32AE56}">
      <dgm:prSet/>
      <dgm:spPr/>
      <dgm:t>
        <a:bodyPr/>
        <a:lstStyle/>
        <a:p>
          <a:r>
            <a:rPr lang="en-US" dirty="0"/>
            <a:t>Chunk Size : 500</a:t>
          </a:r>
        </a:p>
      </dgm:t>
    </dgm:pt>
    <dgm:pt modelId="{273955F7-7924-4BA8-9DF1-EC18F74B6432}" type="parTrans" cxnId="{5ED893D6-AACE-4814-A692-B529BBCCC39C}">
      <dgm:prSet/>
      <dgm:spPr/>
      <dgm:t>
        <a:bodyPr/>
        <a:lstStyle/>
        <a:p>
          <a:endParaRPr lang="en-US"/>
        </a:p>
      </dgm:t>
    </dgm:pt>
    <dgm:pt modelId="{E49DBDC5-E9FA-421A-945C-0A3CEE339AD1}" type="sibTrans" cxnId="{5ED893D6-AACE-4814-A692-B529BBCCC39C}">
      <dgm:prSet/>
      <dgm:spPr/>
      <dgm:t>
        <a:bodyPr/>
        <a:lstStyle/>
        <a:p>
          <a:endParaRPr lang="en-US"/>
        </a:p>
      </dgm:t>
    </dgm:pt>
    <dgm:pt modelId="{DC9EE8B6-A9C8-4273-B9D4-C53751DCB720}">
      <dgm:prSet/>
      <dgm:spPr/>
      <dgm:t>
        <a:bodyPr/>
        <a:lstStyle/>
        <a:p>
          <a:r>
            <a:rPr lang="en-US"/>
            <a:t>Indices: 3</a:t>
          </a:r>
        </a:p>
      </dgm:t>
    </dgm:pt>
    <dgm:pt modelId="{5F2C47EF-F5FD-4DB2-9B8F-1FEFC6960C62}" type="parTrans" cxnId="{3E683EF8-9650-4DD3-BB43-E2C1BEB2F7E3}">
      <dgm:prSet/>
      <dgm:spPr/>
      <dgm:t>
        <a:bodyPr/>
        <a:lstStyle/>
        <a:p>
          <a:endParaRPr lang="en-US"/>
        </a:p>
      </dgm:t>
    </dgm:pt>
    <dgm:pt modelId="{B76217FB-0170-43E3-A4ED-9AF8593011A3}" type="sibTrans" cxnId="{3E683EF8-9650-4DD3-BB43-E2C1BEB2F7E3}">
      <dgm:prSet/>
      <dgm:spPr/>
      <dgm:t>
        <a:bodyPr/>
        <a:lstStyle/>
        <a:p>
          <a:endParaRPr lang="en-US"/>
        </a:p>
      </dgm:t>
    </dgm:pt>
    <dgm:pt modelId="{B526441E-CE53-4F7A-8EF9-EB49C3F96716}">
      <dgm:prSet/>
      <dgm:spPr/>
      <dgm:t>
        <a:bodyPr/>
        <a:lstStyle/>
        <a:p>
          <a:pPr>
            <a:defRPr b="1"/>
          </a:pPr>
          <a:r>
            <a:rPr lang="en-US"/>
            <a:t>Retrieval</a:t>
          </a:r>
        </a:p>
      </dgm:t>
    </dgm:pt>
    <dgm:pt modelId="{58F69718-E92C-4FBE-8386-2422898EFF72}" type="parTrans" cxnId="{1A7448B7-7D0B-45A1-96FA-7EBDDC38A774}">
      <dgm:prSet/>
      <dgm:spPr/>
      <dgm:t>
        <a:bodyPr/>
        <a:lstStyle/>
        <a:p>
          <a:endParaRPr lang="en-US"/>
        </a:p>
      </dgm:t>
    </dgm:pt>
    <dgm:pt modelId="{141F49D7-C168-408C-BDCC-CFACC0C5D355}" type="sibTrans" cxnId="{1A7448B7-7D0B-45A1-96FA-7EBDDC38A774}">
      <dgm:prSet/>
      <dgm:spPr/>
      <dgm:t>
        <a:bodyPr/>
        <a:lstStyle/>
        <a:p>
          <a:endParaRPr lang="en-US"/>
        </a:p>
      </dgm:t>
    </dgm:pt>
    <dgm:pt modelId="{6268B801-A95F-4920-9BC1-A1AE95E49C2D}">
      <dgm:prSet/>
      <dgm:spPr/>
      <dgm:t>
        <a:bodyPr/>
        <a:lstStyle/>
        <a:p>
          <a:r>
            <a:rPr lang="en-US"/>
            <a:t>Search Algorithm: Similarity Search</a:t>
          </a:r>
        </a:p>
      </dgm:t>
    </dgm:pt>
    <dgm:pt modelId="{EB088298-8D2E-4C0E-8524-97016BBC42AC}" type="parTrans" cxnId="{AA17DA11-46FC-42F6-955E-6D9DC89C274F}">
      <dgm:prSet/>
      <dgm:spPr/>
      <dgm:t>
        <a:bodyPr/>
        <a:lstStyle/>
        <a:p>
          <a:endParaRPr lang="en-US"/>
        </a:p>
      </dgm:t>
    </dgm:pt>
    <dgm:pt modelId="{D97AA05D-6B21-4EF6-9345-621C4DC52A1D}" type="sibTrans" cxnId="{AA17DA11-46FC-42F6-955E-6D9DC89C274F}">
      <dgm:prSet/>
      <dgm:spPr/>
      <dgm:t>
        <a:bodyPr/>
        <a:lstStyle/>
        <a:p>
          <a:endParaRPr lang="en-US"/>
        </a:p>
      </dgm:t>
    </dgm:pt>
    <dgm:pt modelId="{CE2493D0-535A-4F25-A61C-0EED08944480}">
      <dgm:prSet/>
      <dgm:spPr/>
      <dgm:t>
        <a:bodyPr/>
        <a:lstStyle/>
        <a:p>
          <a:r>
            <a:rPr lang="en-US"/>
            <a:t>Retrieved Chunks: 20</a:t>
          </a:r>
        </a:p>
      </dgm:t>
    </dgm:pt>
    <dgm:pt modelId="{FE1A084C-F779-4842-96E0-84358B403347}" type="parTrans" cxnId="{D026E114-4E23-4A3C-AC10-6776B09DA8B4}">
      <dgm:prSet/>
      <dgm:spPr/>
      <dgm:t>
        <a:bodyPr/>
        <a:lstStyle/>
        <a:p>
          <a:endParaRPr lang="en-US"/>
        </a:p>
      </dgm:t>
    </dgm:pt>
    <dgm:pt modelId="{C4779438-6375-4B31-9753-A38B75259BB5}" type="sibTrans" cxnId="{D026E114-4E23-4A3C-AC10-6776B09DA8B4}">
      <dgm:prSet/>
      <dgm:spPr/>
      <dgm:t>
        <a:bodyPr/>
        <a:lstStyle/>
        <a:p>
          <a:endParaRPr lang="en-US"/>
        </a:p>
      </dgm:t>
    </dgm:pt>
    <dgm:pt modelId="{5686F6B3-6488-41A8-8B1F-B803CEF129EA}">
      <dgm:prSet/>
      <dgm:spPr/>
      <dgm:t>
        <a:bodyPr/>
        <a:lstStyle/>
        <a:p>
          <a:pPr>
            <a:defRPr b="1"/>
          </a:pPr>
          <a:r>
            <a:rPr lang="en-US"/>
            <a:t>Generation:</a:t>
          </a:r>
        </a:p>
      </dgm:t>
    </dgm:pt>
    <dgm:pt modelId="{86AF1C96-80E4-4BA0-A509-38ECCA5906E7}" type="parTrans" cxnId="{7B70B8BE-269D-4ED1-B24E-3A173DBC5485}">
      <dgm:prSet/>
      <dgm:spPr/>
      <dgm:t>
        <a:bodyPr/>
        <a:lstStyle/>
        <a:p>
          <a:endParaRPr lang="en-US"/>
        </a:p>
      </dgm:t>
    </dgm:pt>
    <dgm:pt modelId="{6D10DD33-4370-4EC2-B166-9B0CC71AE642}" type="sibTrans" cxnId="{7B70B8BE-269D-4ED1-B24E-3A173DBC5485}">
      <dgm:prSet/>
      <dgm:spPr/>
      <dgm:t>
        <a:bodyPr/>
        <a:lstStyle/>
        <a:p>
          <a:endParaRPr lang="en-US"/>
        </a:p>
      </dgm:t>
    </dgm:pt>
    <dgm:pt modelId="{6930C682-1781-4AD4-8C1E-A4851CEADAA7}">
      <dgm:prSet/>
      <dgm:spPr/>
      <dgm:t>
        <a:bodyPr/>
        <a:lstStyle/>
        <a:p>
          <a:r>
            <a:rPr lang="en-US" dirty="0"/>
            <a:t>Output Tokens: 512</a:t>
          </a:r>
        </a:p>
      </dgm:t>
    </dgm:pt>
    <dgm:pt modelId="{E72A1A56-2469-4723-B0E8-F940E15F3238}" type="parTrans" cxnId="{A50A3CEE-BE9F-4783-8F44-AC6FD00FCB76}">
      <dgm:prSet/>
      <dgm:spPr/>
      <dgm:t>
        <a:bodyPr/>
        <a:lstStyle/>
        <a:p>
          <a:endParaRPr lang="en-US"/>
        </a:p>
      </dgm:t>
    </dgm:pt>
    <dgm:pt modelId="{F30FB7AD-5661-4ADB-8871-64EFFE2377E6}" type="sibTrans" cxnId="{A50A3CEE-BE9F-4783-8F44-AC6FD00FCB76}">
      <dgm:prSet/>
      <dgm:spPr/>
      <dgm:t>
        <a:bodyPr/>
        <a:lstStyle/>
        <a:p>
          <a:endParaRPr lang="en-US"/>
        </a:p>
      </dgm:t>
    </dgm:pt>
    <dgm:pt modelId="{24EB7FFD-5A71-49FA-B898-5DE17520B016}">
      <dgm:prSet/>
      <dgm:spPr/>
      <dgm:t>
        <a:bodyPr/>
        <a:lstStyle/>
        <a:p>
          <a:r>
            <a:rPr lang="en-US"/>
            <a:t>Temperature: 0</a:t>
          </a:r>
        </a:p>
      </dgm:t>
    </dgm:pt>
    <dgm:pt modelId="{1A55B3FD-598D-4649-BD21-08FCF374DC6E}" type="parTrans" cxnId="{E0445BBE-6D6E-4A79-ACB5-56BD7EF7FBBB}">
      <dgm:prSet/>
      <dgm:spPr/>
      <dgm:t>
        <a:bodyPr/>
        <a:lstStyle/>
        <a:p>
          <a:endParaRPr lang="en-US"/>
        </a:p>
      </dgm:t>
    </dgm:pt>
    <dgm:pt modelId="{18E6475F-EAAA-4C49-B552-7EC85B948688}" type="sibTrans" cxnId="{E0445BBE-6D6E-4A79-ACB5-56BD7EF7FBBB}">
      <dgm:prSet/>
      <dgm:spPr/>
      <dgm:t>
        <a:bodyPr/>
        <a:lstStyle/>
        <a:p>
          <a:endParaRPr lang="en-US"/>
        </a:p>
      </dgm:t>
    </dgm:pt>
    <dgm:pt modelId="{48CE69BF-B7F1-41D7-9043-1D144F5A3E48}" type="pres">
      <dgm:prSet presAssocID="{E9C529DA-78FD-424C-97E1-E5EAC838614A}" presName="root" presStyleCnt="0">
        <dgm:presLayoutVars>
          <dgm:dir/>
          <dgm:resizeHandles val="exact"/>
        </dgm:presLayoutVars>
      </dgm:prSet>
      <dgm:spPr/>
    </dgm:pt>
    <dgm:pt modelId="{822E65A9-1FBD-4703-9EAA-2D5BC8D68A32}" type="pres">
      <dgm:prSet presAssocID="{8C735516-B7E7-4D36-80ED-D6BBA5338B37}" presName="compNode" presStyleCnt="0"/>
      <dgm:spPr/>
    </dgm:pt>
    <dgm:pt modelId="{330BE30F-5007-4DB3-9021-E6621AF395B4}" type="pres">
      <dgm:prSet presAssocID="{8C735516-B7E7-4D36-80ED-D6BBA5338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DD1E69-C2C1-4CA2-8189-0FAAF54B7CDA}" type="pres">
      <dgm:prSet presAssocID="{8C735516-B7E7-4D36-80ED-D6BBA5338B37}" presName="iconSpace" presStyleCnt="0"/>
      <dgm:spPr/>
    </dgm:pt>
    <dgm:pt modelId="{7793D982-9DA9-4122-AACE-B065645C2933}" type="pres">
      <dgm:prSet presAssocID="{8C735516-B7E7-4D36-80ED-D6BBA5338B37}" presName="parTx" presStyleLbl="revTx" presStyleIdx="0" presStyleCnt="6">
        <dgm:presLayoutVars>
          <dgm:chMax val="0"/>
          <dgm:chPref val="0"/>
        </dgm:presLayoutVars>
      </dgm:prSet>
      <dgm:spPr/>
    </dgm:pt>
    <dgm:pt modelId="{CCDA9EE8-617D-49B3-879A-294420C23EAD}" type="pres">
      <dgm:prSet presAssocID="{8C735516-B7E7-4D36-80ED-D6BBA5338B37}" presName="txSpace" presStyleCnt="0"/>
      <dgm:spPr/>
    </dgm:pt>
    <dgm:pt modelId="{FEE0545C-0663-4BAA-992C-BDE844DD0E8D}" type="pres">
      <dgm:prSet presAssocID="{8C735516-B7E7-4D36-80ED-D6BBA5338B37}" presName="desTx" presStyleLbl="revTx" presStyleIdx="1" presStyleCnt="6">
        <dgm:presLayoutVars/>
      </dgm:prSet>
      <dgm:spPr/>
    </dgm:pt>
    <dgm:pt modelId="{3D9FC692-9DFF-4309-ABAA-AB54DDFB70B3}" type="pres">
      <dgm:prSet presAssocID="{EFCD0ADA-3325-4C6C-8273-182BE7E65C42}" presName="sibTrans" presStyleCnt="0"/>
      <dgm:spPr/>
    </dgm:pt>
    <dgm:pt modelId="{BC0AF1D1-959E-4DDE-B4A8-EA06D28C6B6B}" type="pres">
      <dgm:prSet presAssocID="{B526441E-CE53-4F7A-8EF9-EB49C3F96716}" presName="compNode" presStyleCnt="0"/>
      <dgm:spPr/>
    </dgm:pt>
    <dgm:pt modelId="{FD40E2BE-B11E-415E-BD75-CDC44343D3E5}" type="pres">
      <dgm:prSet presAssocID="{B526441E-CE53-4F7A-8EF9-EB49C3F967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8FBB90C-880D-48C4-A634-845B9FDE9BAD}" type="pres">
      <dgm:prSet presAssocID="{B526441E-CE53-4F7A-8EF9-EB49C3F96716}" presName="iconSpace" presStyleCnt="0"/>
      <dgm:spPr/>
    </dgm:pt>
    <dgm:pt modelId="{F299475B-FDA1-4F07-BA43-C4FF057B51AB}" type="pres">
      <dgm:prSet presAssocID="{B526441E-CE53-4F7A-8EF9-EB49C3F96716}" presName="parTx" presStyleLbl="revTx" presStyleIdx="2" presStyleCnt="6">
        <dgm:presLayoutVars>
          <dgm:chMax val="0"/>
          <dgm:chPref val="0"/>
        </dgm:presLayoutVars>
      </dgm:prSet>
      <dgm:spPr/>
    </dgm:pt>
    <dgm:pt modelId="{D8EB719B-FB0B-499C-8FA5-05B999A4458C}" type="pres">
      <dgm:prSet presAssocID="{B526441E-CE53-4F7A-8EF9-EB49C3F96716}" presName="txSpace" presStyleCnt="0"/>
      <dgm:spPr/>
    </dgm:pt>
    <dgm:pt modelId="{ADF14E5E-3AFA-4B34-8F23-B022FFBCF166}" type="pres">
      <dgm:prSet presAssocID="{B526441E-CE53-4F7A-8EF9-EB49C3F96716}" presName="desTx" presStyleLbl="revTx" presStyleIdx="3" presStyleCnt="6">
        <dgm:presLayoutVars/>
      </dgm:prSet>
      <dgm:spPr/>
    </dgm:pt>
    <dgm:pt modelId="{BC88E27C-9E8B-4652-9145-E4B64210D42E}" type="pres">
      <dgm:prSet presAssocID="{141F49D7-C168-408C-BDCC-CFACC0C5D355}" presName="sibTrans" presStyleCnt="0"/>
      <dgm:spPr/>
    </dgm:pt>
    <dgm:pt modelId="{64E19C80-99C2-4701-B6E6-0783DF3A269F}" type="pres">
      <dgm:prSet presAssocID="{5686F6B3-6488-41A8-8B1F-B803CEF129EA}" presName="compNode" presStyleCnt="0"/>
      <dgm:spPr/>
    </dgm:pt>
    <dgm:pt modelId="{27DD1C48-7AD2-4CC8-B51B-7DCCDB1AB347}" type="pres">
      <dgm:prSet presAssocID="{5686F6B3-6488-41A8-8B1F-B803CEF129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A4D0B4-E6AD-4A4C-8895-87F905A63E70}" type="pres">
      <dgm:prSet presAssocID="{5686F6B3-6488-41A8-8B1F-B803CEF129EA}" presName="iconSpace" presStyleCnt="0"/>
      <dgm:spPr/>
    </dgm:pt>
    <dgm:pt modelId="{6D3ED6C0-04FC-43BE-B18F-140F0AE57F1F}" type="pres">
      <dgm:prSet presAssocID="{5686F6B3-6488-41A8-8B1F-B803CEF129EA}" presName="parTx" presStyleLbl="revTx" presStyleIdx="4" presStyleCnt="6">
        <dgm:presLayoutVars>
          <dgm:chMax val="0"/>
          <dgm:chPref val="0"/>
        </dgm:presLayoutVars>
      </dgm:prSet>
      <dgm:spPr/>
    </dgm:pt>
    <dgm:pt modelId="{B743B30C-0264-4D08-841F-5C3F97F8055D}" type="pres">
      <dgm:prSet presAssocID="{5686F6B3-6488-41A8-8B1F-B803CEF129EA}" presName="txSpace" presStyleCnt="0"/>
      <dgm:spPr/>
    </dgm:pt>
    <dgm:pt modelId="{47788612-CEBC-4EC7-B392-84AFF80A4D50}" type="pres">
      <dgm:prSet presAssocID="{5686F6B3-6488-41A8-8B1F-B803CEF129EA}" presName="desTx" presStyleLbl="revTx" presStyleIdx="5" presStyleCnt="6">
        <dgm:presLayoutVars/>
      </dgm:prSet>
      <dgm:spPr/>
    </dgm:pt>
  </dgm:ptLst>
  <dgm:cxnLst>
    <dgm:cxn modelId="{BF7F0B07-E7C0-4195-8B9B-415B99F4AA56}" type="presOf" srcId="{6268B801-A95F-4920-9BC1-A1AE95E49C2D}" destId="{ADF14E5E-3AFA-4B34-8F23-B022FFBCF166}" srcOrd="0" destOrd="0" presId="urn:microsoft.com/office/officeart/2018/5/layout/CenteredIconLabelDescriptionList"/>
    <dgm:cxn modelId="{AA17DA11-46FC-42F6-955E-6D9DC89C274F}" srcId="{B526441E-CE53-4F7A-8EF9-EB49C3F96716}" destId="{6268B801-A95F-4920-9BC1-A1AE95E49C2D}" srcOrd="0" destOrd="0" parTransId="{EB088298-8D2E-4C0E-8524-97016BBC42AC}" sibTransId="{D97AA05D-6B21-4EF6-9345-621C4DC52A1D}"/>
    <dgm:cxn modelId="{74FE4D14-CD44-4F61-B27A-BE0FB9849886}" type="presOf" srcId="{5686F6B3-6488-41A8-8B1F-B803CEF129EA}" destId="{6D3ED6C0-04FC-43BE-B18F-140F0AE57F1F}" srcOrd="0" destOrd="0" presId="urn:microsoft.com/office/officeart/2018/5/layout/CenteredIconLabelDescriptionList"/>
    <dgm:cxn modelId="{D026E114-4E23-4A3C-AC10-6776B09DA8B4}" srcId="{B526441E-CE53-4F7A-8EF9-EB49C3F96716}" destId="{CE2493D0-535A-4F25-A61C-0EED08944480}" srcOrd="1" destOrd="0" parTransId="{FE1A084C-F779-4842-96E0-84358B403347}" sibTransId="{C4779438-6375-4B31-9753-A38B75259BB5}"/>
    <dgm:cxn modelId="{CD2DF628-E89A-4E78-9C7C-0B914CC33365}" type="presOf" srcId="{24EB7FFD-5A71-49FA-B898-5DE17520B016}" destId="{47788612-CEBC-4EC7-B392-84AFF80A4D50}" srcOrd="0" destOrd="1" presId="urn:microsoft.com/office/officeart/2018/5/layout/CenteredIconLabelDescriptionList"/>
    <dgm:cxn modelId="{0796A82C-43E4-495F-8889-D6BC1BA1683B}" type="presOf" srcId="{D75A867E-BDDE-43B3-821D-78783A32AE56}" destId="{FEE0545C-0663-4BAA-992C-BDE844DD0E8D}" srcOrd="0" destOrd="0" presId="urn:microsoft.com/office/officeart/2018/5/layout/CenteredIconLabelDescriptionList"/>
    <dgm:cxn modelId="{190D8251-273A-4DF1-B134-DF733EB2A519}" type="presOf" srcId="{CE2493D0-535A-4F25-A61C-0EED08944480}" destId="{ADF14E5E-3AFA-4B34-8F23-B022FFBCF166}" srcOrd="0" destOrd="1" presId="urn:microsoft.com/office/officeart/2018/5/layout/CenteredIconLabelDescriptionList"/>
    <dgm:cxn modelId="{C9CDA387-B75E-4903-AA5A-1FE1D9650FF9}" type="presOf" srcId="{B526441E-CE53-4F7A-8EF9-EB49C3F96716}" destId="{F299475B-FDA1-4F07-BA43-C4FF057B51AB}" srcOrd="0" destOrd="0" presId="urn:microsoft.com/office/officeart/2018/5/layout/CenteredIconLabelDescriptionList"/>
    <dgm:cxn modelId="{17B00E92-8FD8-4506-A232-2714DE8646F7}" type="presOf" srcId="{6930C682-1781-4AD4-8C1E-A4851CEADAA7}" destId="{47788612-CEBC-4EC7-B392-84AFF80A4D50}" srcOrd="0" destOrd="0" presId="urn:microsoft.com/office/officeart/2018/5/layout/CenteredIconLabelDescriptionList"/>
    <dgm:cxn modelId="{B79DB39D-22A6-43D2-AD15-8EDE8D1AE356}" type="presOf" srcId="{DC9EE8B6-A9C8-4273-B9D4-C53751DCB720}" destId="{FEE0545C-0663-4BAA-992C-BDE844DD0E8D}" srcOrd="0" destOrd="1" presId="urn:microsoft.com/office/officeart/2018/5/layout/CenteredIconLabelDescriptionList"/>
    <dgm:cxn modelId="{98533CA7-DC30-43A9-B1BF-5484AF2407C0}" type="presOf" srcId="{E9C529DA-78FD-424C-97E1-E5EAC838614A}" destId="{48CE69BF-B7F1-41D7-9043-1D144F5A3E48}" srcOrd="0" destOrd="0" presId="urn:microsoft.com/office/officeart/2018/5/layout/CenteredIconLabelDescriptionList"/>
    <dgm:cxn modelId="{5B27EDAA-F312-4AD1-BCED-D5B17D9996CB}" srcId="{E9C529DA-78FD-424C-97E1-E5EAC838614A}" destId="{8C735516-B7E7-4D36-80ED-D6BBA5338B37}" srcOrd="0" destOrd="0" parTransId="{3D98C8F9-5FA7-4035-974D-DBA7708F302E}" sibTransId="{EFCD0ADA-3325-4C6C-8273-182BE7E65C42}"/>
    <dgm:cxn modelId="{1A7448B7-7D0B-45A1-96FA-7EBDDC38A774}" srcId="{E9C529DA-78FD-424C-97E1-E5EAC838614A}" destId="{B526441E-CE53-4F7A-8EF9-EB49C3F96716}" srcOrd="1" destOrd="0" parTransId="{58F69718-E92C-4FBE-8386-2422898EFF72}" sibTransId="{141F49D7-C168-408C-BDCC-CFACC0C5D355}"/>
    <dgm:cxn modelId="{E0445BBE-6D6E-4A79-ACB5-56BD7EF7FBBB}" srcId="{5686F6B3-6488-41A8-8B1F-B803CEF129EA}" destId="{24EB7FFD-5A71-49FA-B898-5DE17520B016}" srcOrd="1" destOrd="0" parTransId="{1A55B3FD-598D-4649-BD21-08FCF374DC6E}" sibTransId="{18E6475F-EAAA-4C49-B552-7EC85B948688}"/>
    <dgm:cxn modelId="{7B70B8BE-269D-4ED1-B24E-3A173DBC5485}" srcId="{E9C529DA-78FD-424C-97E1-E5EAC838614A}" destId="{5686F6B3-6488-41A8-8B1F-B803CEF129EA}" srcOrd="2" destOrd="0" parTransId="{86AF1C96-80E4-4BA0-A509-38ECCA5906E7}" sibTransId="{6D10DD33-4370-4EC2-B166-9B0CC71AE642}"/>
    <dgm:cxn modelId="{5ED893D6-AACE-4814-A692-B529BBCCC39C}" srcId="{8C735516-B7E7-4D36-80ED-D6BBA5338B37}" destId="{D75A867E-BDDE-43B3-821D-78783A32AE56}" srcOrd="0" destOrd="0" parTransId="{273955F7-7924-4BA8-9DF1-EC18F74B6432}" sibTransId="{E49DBDC5-E9FA-421A-945C-0A3CEE339AD1}"/>
    <dgm:cxn modelId="{B5E778E3-C540-453E-A31E-E58C639E8DFC}" type="presOf" srcId="{8C735516-B7E7-4D36-80ED-D6BBA5338B37}" destId="{7793D982-9DA9-4122-AACE-B065645C2933}" srcOrd="0" destOrd="0" presId="urn:microsoft.com/office/officeart/2018/5/layout/CenteredIconLabelDescriptionList"/>
    <dgm:cxn modelId="{A50A3CEE-BE9F-4783-8F44-AC6FD00FCB76}" srcId="{5686F6B3-6488-41A8-8B1F-B803CEF129EA}" destId="{6930C682-1781-4AD4-8C1E-A4851CEADAA7}" srcOrd="0" destOrd="0" parTransId="{E72A1A56-2469-4723-B0E8-F940E15F3238}" sibTransId="{F30FB7AD-5661-4ADB-8871-64EFFE2377E6}"/>
    <dgm:cxn modelId="{3E683EF8-9650-4DD3-BB43-E2C1BEB2F7E3}" srcId="{8C735516-B7E7-4D36-80ED-D6BBA5338B37}" destId="{DC9EE8B6-A9C8-4273-B9D4-C53751DCB720}" srcOrd="1" destOrd="0" parTransId="{5F2C47EF-F5FD-4DB2-9B8F-1FEFC6960C62}" sibTransId="{B76217FB-0170-43E3-A4ED-9AF8593011A3}"/>
    <dgm:cxn modelId="{FF0C1E5C-75B3-4F16-8BAF-4FBE93C88FE7}" type="presParOf" srcId="{48CE69BF-B7F1-41D7-9043-1D144F5A3E48}" destId="{822E65A9-1FBD-4703-9EAA-2D5BC8D68A32}" srcOrd="0" destOrd="0" presId="urn:microsoft.com/office/officeart/2018/5/layout/CenteredIconLabelDescriptionList"/>
    <dgm:cxn modelId="{E61D7A35-38C0-48F0-AE57-9130D22FC135}" type="presParOf" srcId="{822E65A9-1FBD-4703-9EAA-2D5BC8D68A32}" destId="{330BE30F-5007-4DB3-9021-E6621AF395B4}" srcOrd="0" destOrd="0" presId="urn:microsoft.com/office/officeart/2018/5/layout/CenteredIconLabelDescriptionList"/>
    <dgm:cxn modelId="{6F81C463-ADCF-412C-BC5C-CECEE47AA643}" type="presParOf" srcId="{822E65A9-1FBD-4703-9EAA-2D5BC8D68A32}" destId="{9EDD1E69-C2C1-4CA2-8189-0FAAF54B7CDA}" srcOrd="1" destOrd="0" presId="urn:microsoft.com/office/officeart/2018/5/layout/CenteredIconLabelDescriptionList"/>
    <dgm:cxn modelId="{448BE815-7DAC-48B8-9E2E-9F581D8B808A}" type="presParOf" srcId="{822E65A9-1FBD-4703-9EAA-2D5BC8D68A32}" destId="{7793D982-9DA9-4122-AACE-B065645C2933}" srcOrd="2" destOrd="0" presId="urn:microsoft.com/office/officeart/2018/5/layout/CenteredIconLabelDescriptionList"/>
    <dgm:cxn modelId="{4EB50FFE-E215-4B3F-BF2A-391A22848F43}" type="presParOf" srcId="{822E65A9-1FBD-4703-9EAA-2D5BC8D68A32}" destId="{CCDA9EE8-617D-49B3-879A-294420C23EAD}" srcOrd="3" destOrd="0" presId="urn:microsoft.com/office/officeart/2018/5/layout/CenteredIconLabelDescriptionList"/>
    <dgm:cxn modelId="{9A2D3FFB-ACE1-4091-93C0-C6CF455D7CC8}" type="presParOf" srcId="{822E65A9-1FBD-4703-9EAA-2D5BC8D68A32}" destId="{FEE0545C-0663-4BAA-992C-BDE844DD0E8D}" srcOrd="4" destOrd="0" presId="urn:microsoft.com/office/officeart/2018/5/layout/CenteredIconLabelDescriptionList"/>
    <dgm:cxn modelId="{58C74C7D-5C93-494C-A32F-3D91B5105CF9}" type="presParOf" srcId="{48CE69BF-B7F1-41D7-9043-1D144F5A3E48}" destId="{3D9FC692-9DFF-4309-ABAA-AB54DDFB70B3}" srcOrd="1" destOrd="0" presId="urn:microsoft.com/office/officeart/2018/5/layout/CenteredIconLabelDescriptionList"/>
    <dgm:cxn modelId="{433D84AF-CA89-40C0-91B7-36775AA98FF0}" type="presParOf" srcId="{48CE69BF-B7F1-41D7-9043-1D144F5A3E48}" destId="{BC0AF1D1-959E-4DDE-B4A8-EA06D28C6B6B}" srcOrd="2" destOrd="0" presId="urn:microsoft.com/office/officeart/2018/5/layout/CenteredIconLabelDescriptionList"/>
    <dgm:cxn modelId="{A687069C-89ED-44E4-B2A2-DE49AB86E1D1}" type="presParOf" srcId="{BC0AF1D1-959E-4DDE-B4A8-EA06D28C6B6B}" destId="{FD40E2BE-B11E-415E-BD75-CDC44343D3E5}" srcOrd="0" destOrd="0" presId="urn:microsoft.com/office/officeart/2018/5/layout/CenteredIconLabelDescriptionList"/>
    <dgm:cxn modelId="{E9F788BD-6718-4344-A729-BFD8B1323230}" type="presParOf" srcId="{BC0AF1D1-959E-4DDE-B4A8-EA06D28C6B6B}" destId="{38FBB90C-880D-48C4-A634-845B9FDE9BAD}" srcOrd="1" destOrd="0" presId="urn:microsoft.com/office/officeart/2018/5/layout/CenteredIconLabelDescriptionList"/>
    <dgm:cxn modelId="{E3EF4D17-4BB2-4A90-B452-AA23F16A1D0B}" type="presParOf" srcId="{BC0AF1D1-959E-4DDE-B4A8-EA06D28C6B6B}" destId="{F299475B-FDA1-4F07-BA43-C4FF057B51AB}" srcOrd="2" destOrd="0" presId="urn:microsoft.com/office/officeart/2018/5/layout/CenteredIconLabelDescriptionList"/>
    <dgm:cxn modelId="{46F72F29-7CD8-4509-BBC0-404F127B9B60}" type="presParOf" srcId="{BC0AF1D1-959E-4DDE-B4A8-EA06D28C6B6B}" destId="{D8EB719B-FB0B-499C-8FA5-05B999A4458C}" srcOrd="3" destOrd="0" presId="urn:microsoft.com/office/officeart/2018/5/layout/CenteredIconLabelDescriptionList"/>
    <dgm:cxn modelId="{EAC3FCA9-83AD-43FD-99B6-0B7C83B2A57A}" type="presParOf" srcId="{BC0AF1D1-959E-4DDE-B4A8-EA06D28C6B6B}" destId="{ADF14E5E-3AFA-4B34-8F23-B022FFBCF166}" srcOrd="4" destOrd="0" presId="urn:microsoft.com/office/officeart/2018/5/layout/CenteredIconLabelDescriptionList"/>
    <dgm:cxn modelId="{45DFABED-9F93-479A-A609-6E54A2CB0EAB}" type="presParOf" srcId="{48CE69BF-B7F1-41D7-9043-1D144F5A3E48}" destId="{BC88E27C-9E8B-4652-9145-E4B64210D42E}" srcOrd="3" destOrd="0" presId="urn:microsoft.com/office/officeart/2018/5/layout/CenteredIconLabelDescriptionList"/>
    <dgm:cxn modelId="{D83D0C8E-3B74-491D-9F15-9ADDCEE43BDE}" type="presParOf" srcId="{48CE69BF-B7F1-41D7-9043-1D144F5A3E48}" destId="{64E19C80-99C2-4701-B6E6-0783DF3A269F}" srcOrd="4" destOrd="0" presId="urn:microsoft.com/office/officeart/2018/5/layout/CenteredIconLabelDescriptionList"/>
    <dgm:cxn modelId="{19E7FCA5-6A19-4A80-BE02-BD8BD1FF3A08}" type="presParOf" srcId="{64E19C80-99C2-4701-B6E6-0783DF3A269F}" destId="{27DD1C48-7AD2-4CC8-B51B-7DCCDB1AB347}" srcOrd="0" destOrd="0" presId="urn:microsoft.com/office/officeart/2018/5/layout/CenteredIconLabelDescriptionList"/>
    <dgm:cxn modelId="{0A1CDC2F-5904-42FE-81AB-1A60F74A0106}" type="presParOf" srcId="{64E19C80-99C2-4701-B6E6-0783DF3A269F}" destId="{24A4D0B4-E6AD-4A4C-8895-87F905A63E70}" srcOrd="1" destOrd="0" presId="urn:microsoft.com/office/officeart/2018/5/layout/CenteredIconLabelDescriptionList"/>
    <dgm:cxn modelId="{26692BBE-43BD-4A0C-938B-752FACAC57E0}" type="presParOf" srcId="{64E19C80-99C2-4701-B6E6-0783DF3A269F}" destId="{6D3ED6C0-04FC-43BE-B18F-140F0AE57F1F}" srcOrd="2" destOrd="0" presId="urn:microsoft.com/office/officeart/2018/5/layout/CenteredIconLabelDescriptionList"/>
    <dgm:cxn modelId="{E9336311-8C42-4C5D-BBBB-75A8102AC7C5}" type="presParOf" srcId="{64E19C80-99C2-4701-B6E6-0783DF3A269F}" destId="{B743B30C-0264-4D08-841F-5C3F97F8055D}" srcOrd="3" destOrd="0" presId="urn:microsoft.com/office/officeart/2018/5/layout/CenteredIconLabelDescriptionList"/>
    <dgm:cxn modelId="{9D8353EF-783E-40F0-97BA-C7F7125F69A1}" type="presParOf" srcId="{64E19C80-99C2-4701-B6E6-0783DF3A269F}" destId="{47788612-CEBC-4EC7-B392-84AFF80A4D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0380BF-8516-4DFC-9CAE-AE139A29D8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47CF28-039E-4019-AE1B-95389FC96019}">
      <dgm:prSet/>
      <dgm:spPr/>
      <dgm:t>
        <a:bodyPr/>
        <a:lstStyle/>
        <a:p>
          <a:r>
            <a:rPr lang="en-US" dirty="0"/>
            <a:t>Used Stella embedding model</a:t>
          </a:r>
        </a:p>
      </dgm:t>
    </dgm:pt>
    <dgm:pt modelId="{2CE03116-ABDB-492E-986A-A6267C4F8D50}" type="parTrans" cxnId="{CEDB9510-F950-4041-8970-1C950709D140}">
      <dgm:prSet/>
      <dgm:spPr/>
      <dgm:t>
        <a:bodyPr/>
        <a:lstStyle/>
        <a:p>
          <a:endParaRPr lang="en-US"/>
        </a:p>
      </dgm:t>
    </dgm:pt>
    <dgm:pt modelId="{D8D72D7D-1EDA-4169-9AC6-76A74B570793}" type="sibTrans" cxnId="{CEDB9510-F950-4041-8970-1C950709D140}">
      <dgm:prSet/>
      <dgm:spPr/>
      <dgm:t>
        <a:bodyPr/>
        <a:lstStyle/>
        <a:p>
          <a:endParaRPr lang="en-US"/>
        </a:p>
      </dgm:t>
    </dgm:pt>
    <dgm:pt modelId="{01B3A701-BDD9-4DBA-8515-75F5B722B48F}">
      <dgm:prSet/>
      <dgm:spPr/>
      <dgm:t>
        <a:bodyPr/>
        <a:lstStyle/>
        <a:p>
          <a:r>
            <a:rPr lang="en-US"/>
            <a:t>Stored embeddings in Qdrant vector database</a:t>
          </a:r>
        </a:p>
      </dgm:t>
    </dgm:pt>
    <dgm:pt modelId="{589FCC9E-2DA8-49DB-BD46-374BF15FED5B}" type="parTrans" cxnId="{AD136B21-0220-4AAC-BD8A-FD08565E798D}">
      <dgm:prSet/>
      <dgm:spPr/>
      <dgm:t>
        <a:bodyPr/>
        <a:lstStyle/>
        <a:p>
          <a:endParaRPr lang="en-US"/>
        </a:p>
      </dgm:t>
    </dgm:pt>
    <dgm:pt modelId="{4A64EF01-87AB-4C0C-80E5-3C1BA38FE239}" type="sibTrans" cxnId="{AD136B21-0220-4AAC-BD8A-FD08565E798D}">
      <dgm:prSet/>
      <dgm:spPr/>
      <dgm:t>
        <a:bodyPr/>
        <a:lstStyle/>
        <a:p>
          <a:endParaRPr lang="en-US"/>
        </a:p>
      </dgm:t>
    </dgm:pt>
    <dgm:pt modelId="{5BE5D7B4-1792-47E6-B940-2EDAA333B389}">
      <dgm:prSet/>
      <dgm:spPr/>
      <dgm:t>
        <a:bodyPr/>
        <a:lstStyle/>
        <a:p>
          <a:r>
            <a:rPr lang="en-US"/>
            <a:t>Finetuned Llama 3.1 8B on synthetic data</a:t>
          </a:r>
        </a:p>
      </dgm:t>
    </dgm:pt>
    <dgm:pt modelId="{1326A026-4497-4974-B1C8-FFB194BE4CF2}" type="parTrans" cxnId="{5CA1E235-E13E-49D3-AE37-C53073683129}">
      <dgm:prSet/>
      <dgm:spPr/>
      <dgm:t>
        <a:bodyPr/>
        <a:lstStyle/>
        <a:p>
          <a:endParaRPr lang="en-US"/>
        </a:p>
      </dgm:t>
    </dgm:pt>
    <dgm:pt modelId="{66B1E1C4-5256-4B08-A82D-D4F69EBD107A}" type="sibTrans" cxnId="{5CA1E235-E13E-49D3-AE37-C53073683129}">
      <dgm:prSet/>
      <dgm:spPr/>
      <dgm:t>
        <a:bodyPr/>
        <a:lstStyle/>
        <a:p>
          <a:endParaRPr lang="en-US"/>
        </a:p>
      </dgm:t>
    </dgm:pt>
    <dgm:pt modelId="{E27635E3-CE3E-4BD6-AF33-5916BB580FD8}">
      <dgm:prSet/>
      <dgm:spPr/>
      <dgm:t>
        <a:bodyPr/>
        <a:lstStyle/>
        <a:p>
          <a:r>
            <a:rPr lang="en-US"/>
            <a:t>However, the finetuned model gave gibberish output</a:t>
          </a:r>
        </a:p>
      </dgm:t>
    </dgm:pt>
    <dgm:pt modelId="{4B114D41-0213-4202-8FF5-90C8AB199BAB}" type="parTrans" cxnId="{72546022-77DE-4BC6-B60B-8640E22C2A9E}">
      <dgm:prSet/>
      <dgm:spPr/>
      <dgm:t>
        <a:bodyPr/>
        <a:lstStyle/>
        <a:p>
          <a:endParaRPr lang="en-US"/>
        </a:p>
      </dgm:t>
    </dgm:pt>
    <dgm:pt modelId="{C0E25CCA-F379-42B5-8B51-80B4F365EEFA}" type="sibTrans" cxnId="{72546022-77DE-4BC6-B60B-8640E22C2A9E}">
      <dgm:prSet/>
      <dgm:spPr/>
      <dgm:t>
        <a:bodyPr/>
        <a:lstStyle/>
        <a:p>
          <a:endParaRPr lang="en-US"/>
        </a:p>
      </dgm:t>
    </dgm:pt>
    <dgm:pt modelId="{D1D2F8FE-FA55-4186-85B2-30EF4748BB6E}">
      <dgm:prSet/>
      <dgm:spPr/>
      <dgm:t>
        <a:bodyPr/>
        <a:lstStyle/>
        <a:p>
          <a:r>
            <a:rPr lang="en-US"/>
            <a:t>Plugged in non finetuned llama 3.1 instruct 8B for generation</a:t>
          </a:r>
        </a:p>
      </dgm:t>
    </dgm:pt>
    <dgm:pt modelId="{DC575430-87A0-4A95-9C3A-A0D13E7070E4}" type="parTrans" cxnId="{2B4965C5-D0A0-4EE9-ADFA-7DF56966E78E}">
      <dgm:prSet/>
      <dgm:spPr/>
      <dgm:t>
        <a:bodyPr/>
        <a:lstStyle/>
        <a:p>
          <a:endParaRPr lang="en-US"/>
        </a:p>
      </dgm:t>
    </dgm:pt>
    <dgm:pt modelId="{489B06E3-E1E5-4C56-B75F-04E153BFB8F5}" type="sibTrans" cxnId="{2B4965C5-D0A0-4EE9-ADFA-7DF56966E78E}">
      <dgm:prSet/>
      <dgm:spPr/>
      <dgm:t>
        <a:bodyPr/>
        <a:lstStyle/>
        <a:p>
          <a:endParaRPr lang="en-US"/>
        </a:p>
      </dgm:t>
    </dgm:pt>
    <dgm:pt modelId="{F252E854-E462-499A-93A4-48E18385BD15}" type="pres">
      <dgm:prSet presAssocID="{A00380BF-8516-4DFC-9CAE-AE139A29D881}" presName="linear" presStyleCnt="0">
        <dgm:presLayoutVars>
          <dgm:animLvl val="lvl"/>
          <dgm:resizeHandles val="exact"/>
        </dgm:presLayoutVars>
      </dgm:prSet>
      <dgm:spPr/>
    </dgm:pt>
    <dgm:pt modelId="{22CBFB8D-7F5C-4D44-BE94-ACF41E835E80}" type="pres">
      <dgm:prSet presAssocID="{9247CF28-039E-4019-AE1B-95389FC960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9AA7D4-40BC-4858-9F8C-B5C2425EE2C4}" type="pres">
      <dgm:prSet presAssocID="{D8D72D7D-1EDA-4169-9AC6-76A74B570793}" presName="spacer" presStyleCnt="0"/>
      <dgm:spPr/>
    </dgm:pt>
    <dgm:pt modelId="{52BF7A2A-548E-44C0-865C-33A901ECDA43}" type="pres">
      <dgm:prSet presAssocID="{01B3A701-BDD9-4DBA-8515-75F5B722B4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54FFC7-21A1-4842-A95A-87B3658B05B9}" type="pres">
      <dgm:prSet presAssocID="{4A64EF01-87AB-4C0C-80E5-3C1BA38FE239}" presName="spacer" presStyleCnt="0"/>
      <dgm:spPr/>
    </dgm:pt>
    <dgm:pt modelId="{C0941B3E-C07F-472C-B6A9-FB873933B785}" type="pres">
      <dgm:prSet presAssocID="{5BE5D7B4-1792-47E6-B940-2EDAA333B3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E2925B-CDB8-4DD1-AE24-9D46952CF0A6}" type="pres">
      <dgm:prSet presAssocID="{66B1E1C4-5256-4B08-A82D-D4F69EBD107A}" presName="spacer" presStyleCnt="0"/>
      <dgm:spPr/>
    </dgm:pt>
    <dgm:pt modelId="{52375D13-BC8E-447D-9F7E-E7AFF37FF5A4}" type="pres">
      <dgm:prSet presAssocID="{E27635E3-CE3E-4BD6-AF33-5916BB580F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C82E28-F9CF-4062-8B6A-BD98CE579A1C}" type="pres">
      <dgm:prSet presAssocID="{C0E25CCA-F379-42B5-8B51-80B4F365EEFA}" presName="spacer" presStyleCnt="0"/>
      <dgm:spPr/>
    </dgm:pt>
    <dgm:pt modelId="{D8BCA1DE-5C64-4281-86C2-71C7680B01C0}" type="pres">
      <dgm:prSet presAssocID="{D1D2F8FE-FA55-4186-85B2-30EF4748BB6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DB9510-F950-4041-8970-1C950709D140}" srcId="{A00380BF-8516-4DFC-9CAE-AE139A29D881}" destId="{9247CF28-039E-4019-AE1B-95389FC96019}" srcOrd="0" destOrd="0" parTransId="{2CE03116-ABDB-492E-986A-A6267C4F8D50}" sibTransId="{D8D72D7D-1EDA-4169-9AC6-76A74B570793}"/>
    <dgm:cxn modelId="{AD136B21-0220-4AAC-BD8A-FD08565E798D}" srcId="{A00380BF-8516-4DFC-9CAE-AE139A29D881}" destId="{01B3A701-BDD9-4DBA-8515-75F5B722B48F}" srcOrd="1" destOrd="0" parTransId="{589FCC9E-2DA8-49DB-BD46-374BF15FED5B}" sibTransId="{4A64EF01-87AB-4C0C-80E5-3C1BA38FE239}"/>
    <dgm:cxn modelId="{72546022-77DE-4BC6-B60B-8640E22C2A9E}" srcId="{A00380BF-8516-4DFC-9CAE-AE139A29D881}" destId="{E27635E3-CE3E-4BD6-AF33-5916BB580FD8}" srcOrd="3" destOrd="0" parTransId="{4B114D41-0213-4202-8FF5-90C8AB199BAB}" sibTransId="{C0E25CCA-F379-42B5-8B51-80B4F365EEFA}"/>
    <dgm:cxn modelId="{12FBB435-E3AA-4254-9300-B50ED1EE2EFE}" type="presOf" srcId="{5BE5D7B4-1792-47E6-B940-2EDAA333B389}" destId="{C0941B3E-C07F-472C-B6A9-FB873933B785}" srcOrd="0" destOrd="0" presId="urn:microsoft.com/office/officeart/2005/8/layout/vList2"/>
    <dgm:cxn modelId="{5CA1E235-E13E-49D3-AE37-C53073683129}" srcId="{A00380BF-8516-4DFC-9CAE-AE139A29D881}" destId="{5BE5D7B4-1792-47E6-B940-2EDAA333B389}" srcOrd="2" destOrd="0" parTransId="{1326A026-4497-4974-B1C8-FFB194BE4CF2}" sibTransId="{66B1E1C4-5256-4B08-A82D-D4F69EBD107A}"/>
    <dgm:cxn modelId="{022EB762-DA7E-4746-A9EE-C4839B7B2847}" type="presOf" srcId="{01B3A701-BDD9-4DBA-8515-75F5B722B48F}" destId="{52BF7A2A-548E-44C0-865C-33A901ECDA43}" srcOrd="0" destOrd="0" presId="urn:microsoft.com/office/officeart/2005/8/layout/vList2"/>
    <dgm:cxn modelId="{A6826171-2A15-4038-A53F-58BCB838245E}" type="presOf" srcId="{D1D2F8FE-FA55-4186-85B2-30EF4748BB6E}" destId="{D8BCA1DE-5C64-4281-86C2-71C7680B01C0}" srcOrd="0" destOrd="0" presId="urn:microsoft.com/office/officeart/2005/8/layout/vList2"/>
    <dgm:cxn modelId="{B9C7E2A6-A7D6-44E9-9BDA-D1F416F84407}" type="presOf" srcId="{9247CF28-039E-4019-AE1B-95389FC96019}" destId="{22CBFB8D-7F5C-4D44-BE94-ACF41E835E80}" srcOrd="0" destOrd="0" presId="urn:microsoft.com/office/officeart/2005/8/layout/vList2"/>
    <dgm:cxn modelId="{0EA3DDB3-6F58-434C-9ECF-06DDE5AFDF32}" type="presOf" srcId="{E27635E3-CE3E-4BD6-AF33-5916BB580FD8}" destId="{52375D13-BC8E-447D-9F7E-E7AFF37FF5A4}" srcOrd="0" destOrd="0" presId="urn:microsoft.com/office/officeart/2005/8/layout/vList2"/>
    <dgm:cxn modelId="{2B4965C5-D0A0-4EE9-ADFA-7DF56966E78E}" srcId="{A00380BF-8516-4DFC-9CAE-AE139A29D881}" destId="{D1D2F8FE-FA55-4186-85B2-30EF4748BB6E}" srcOrd="4" destOrd="0" parTransId="{DC575430-87A0-4A95-9C3A-A0D13E7070E4}" sibTransId="{489B06E3-E1E5-4C56-B75F-04E153BFB8F5}"/>
    <dgm:cxn modelId="{F9D92FE2-40E5-42EF-8168-C3D98710AF02}" type="presOf" srcId="{A00380BF-8516-4DFC-9CAE-AE139A29D881}" destId="{F252E854-E462-499A-93A4-48E18385BD15}" srcOrd="0" destOrd="0" presId="urn:microsoft.com/office/officeart/2005/8/layout/vList2"/>
    <dgm:cxn modelId="{3850DDF2-5705-4C12-8187-B9F42A1516B4}" type="presParOf" srcId="{F252E854-E462-499A-93A4-48E18385BD15}" destId="{22CBFB8D-7F5C-4D44-BE94-ACF41E835E80}" srcOrd="0" destOrd="0" presId="urn:microsoft.com/office/officeart/2005/8/layout/vList2"/>
    <dgm:cxn modelId="{7BDF4131-16DA-4513-9CC2-E8EEC362314D}" type="presParOf" srcId="{F252E854-E462-499A-93A4-48E18385BD15}" destId="{509AA7D4-40BC-4858-9F8C-B5C2425EE2C4}" srcOrd="1" destOrd="0" presId="urn:microsoft.com/office/officeart/2005/8/layout/vList2"/>
    <dgm:cxn modelId="{584899A7-E6B7-4FF7-964E-13A6EA961F4C}" type="presParOf" srcId="{F252E854-E462-499A-93A4-48E18385BD15}" destId="{52BF7A2A-548E-44C0-865C-33A901ECDA43}" srcOrd="2" destOrd="0" presId="urn:microsoft.com/office/officeart/2005/8/layout/vList2"/>
    <dgm:cxn modelId="{14592DA2-CC15-496E-AFB3-9A47385E9922}" type="presParOf" srcId="{F252E854-E462-499A-93A4-48E18385BD15}" destId="{6D54FFC7-21A1-4842-A95A-87B3658B05B9}" srcOrd="3" destOrd="0" presId="urn:microsoft.com/office/officeart/2005/8/layout/vList2"/>
    <dgm:cxn modelId="{0F4527B1-3640-4569-B645-8295883316BD}" type="presParOf" srcId="{F252E854-E462-499A-93A4-48E18385BD15}" destId="{C0941B3E-C07F-472C-B6A9-FB873933B785}" srcOrd="4" destOrd="0" presId="urn:microsoft.com/office/officeart/2005/8/layout/vList2"/>
    <dgm:cxn modelId="{003D0207-D2EA-4A07-8C77-9EE258A38102}" type="presParOf" srcId="{F252E854-E462-499A-93A4-48E18385BD15}" destId="{ADE2925B-CDB8-4DD1-AE24-9D46952CF0A6}" srcOrd="5" destOrd="0" presId="urn:microsoft.com/office/officeart/2005/8/layout/vList2"/>
    <dgm:cxn modelId="{ED93F721-AB45-42D0-B7B8-0D159A6104F8}" type="presParOf" srcId="{F252E854-E462-499A-93A4-48E18385BD15}" destId="{52375D13-BC8E-447D-9F7E-E7AFF37FF5A4}" srcOrd="6" destOrd="0" presId="urn:microsoft.com/office/officeart/2005/8/layout/vList2"/>
    <dgm:cxn modelId="{169E22B1-F99E-4A2A-BABE-58D866BDB5A2}" type="presParOf" srcId="{F252E854-E462-499A-93A4-48E18385BD15}" destId="{6DC82E28-F9CF-4062-8B6A-BD98CE579A1C}" srcOrd="7" destOrd="0" presId="urn:microsoft.com/office/officeart/2005/8/layout/vList2"/>
    <dgm:cxn modelId="{456D55F8-3DE8-4260-90D1-46F11E5C6879}" type="presParOf" srcId="{F252E854-E462-499A-93A4-48E18385BD15}" destId="{D8BCA1DE-5C64-4281-86C2-71C7680B01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4225E8-6223-41BC-A31C-4C6BB08C0849}" type="doc">
      <dgm:prSet loTypeId="urn:microsoft.com/office/officeart/2005/8/layout/pyramid3" loCatId="pyramid" qsTypeId="urn:microsoft.com/office/officeart/2005/8/quickstyle/simple1" qsCatId="simple" csTypeId="urn:microsoft.com/office/officeart/2005/8/colors/accent0_3" csCatId="mainScheme" phldr="1"/>
      <dgm:spPr/>
    </dgm:pt>
    <dgm:pt modelId="{81DBA64D-9DF0-4E2E-8F27-A6316DE93A35}">
      <dgm:prSet phldrT="[Text]" custT="1"/>
      <dgm:spPr/>
      <dgm:t>
        <a:bodyPr/>
        <a:lstStyle/>
        <a:p>
          <a:r>
            <a:rPr lang="en-US" sz="1500" dirty="0">
              <a:solidFill>
                <a:schemeClr val="bg1"/>
              </a:solidFill>
            </a:rPr>
            <a:t>Contexts – </a:t>
          </a:r>
          <a:br>
            <a:rPr lang="en-US" sz="1500" dirty="0">
              <a:solidFill>
                <a:schemeClr val="bg1"/>
              </a:solidFill>
            </a:rPr>
          </a:br>
          <a:r>
            <a:rPr lang="en-US" sz="1500" dirty="0">
              <a:solidFill>
                <a:schemeClr val="bg1"/>
              </a:solidFill>
            </a:rPr>
            <a:t>20 chunks (each of 512 tokens)</a:t>
          </a:r>
          <a:br>
            <a:rPr lang="en-US" sz="1500" dirty="0">
              <a:solidFill>
                <a:schemeClr val="bg1"/>
              </a:solidFill>
            </a:rPr>
          </a:br>
          <a:r>
            <a:rPr lang="en-US" sz="1500" dirty="0">
              <a:solidFill>
                <a:schemeClr val="bg1"/>
              </a:solidFill>
            </a:rPr>
            <a:t>Consisting of 4 relevant chunks</a:t>
          </a:r>
          <a:br>
            <a:rPr lang="en-US" sz="1500" dirty="0">
              <a:solidFill>
                <a:schemeClr val="bg1"/>
              </a:solidFill>
            </a:rPr>
          </a:br>
          <a:r>
            <a:rPr lang="en-US" sz="1500" dirty="0">
              <a:solidFill>
                <a:schemeClr val="bg1"/>
              </a:solidFill>
            </a:rPr>
            <a:t>All in random order</a:t>
          </a:r>
        </a:p>
      </dgm:t>
    </dgm:pt>
    <dgm:pt modelId="{26164D82-24F1-4549-8888-B2FFD4985B45}" type="parTrans" cxnId="{2EA03990-C621-41A0-9D2E-50D5A1883B6F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723F0D67-A632-4E70-96DC-13D4F0241533}" type="sibTrans" cxnId="{2EA03990-C621-41A0-9D2E-50D5A1883B6F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B7EB31A5-EAD9-4A4E-A6C2-3AE210A0919C}">
      <dgm:prSet phldrT="[Text]" custT="1"/>
      <dgm:spPr/>
      <dgm:t>
        <a:bodyPr/>
        <a:lstStyle/>
        <a:p>
          <a:r>
            <a:rPr lang="en-US" sz="1500">
              <a:solidFill>
                <a:schemeClr val="bg1"/>
              </a:solidFill>
            </a:rPr>
            <a:t>User Query</a:t>
          </a:r>
        </a:p>
      </dgm:t>
    </dgm:pt>
    <dgm:pt modelId="{95FE62D9-C696-436A-947C-7A94F70A34C3}" type="parTrans" cxnId="{BDE985A7-785C-496A-9A27-4CE2CD67734B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6B483F4B-A4AD-4D16-A594-F34E0A10BE3F}" type="sibTrans" cxnId="{BDE985A7-785C-496A-9A27-4CE2CD67734B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B7A97819-8861-455F-B4F9-2C3DF6D58F28}">
      <dgm:prSet phldrT="[Text]" custT="1"/>
      <dgm:spPr/>
      <dgm:t>
        <a:bodyPr/>
        <a:lstStyle/>
        <a:p>
          <a:r>
            <a:rPr lang="en-US" sz="1500" dirty="0">
              <a:solidFill>
                <a:schemeClr val="bg1"/>
              </a:solidFill>
            </a:rPr>
            <a:t>Answer</a:t>
          </a:r>
        </a:p>
      </dgm:t>
    </dgm:pt>
    <dgm:pt modelId="{CB7ED9E4-28FC-4C40-88A7-1D8B90199353}" type="parTrans" cxnId="{7940A7B3-7E55-4074-84E7-646AD752B443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47AB0D6A-3AE3-4D7A-9427-05AAA97DD305}" type="sibTrans" cxnId="{7940A7B3-7E55-4074-84E7-646AD752B443}">
      <dgm:prSet/>
      <dgm:spPr/>
      <dgm:t>
        <a:bodyPr/>
        <a:lstStyle/>
        <a:p>
          <a:endParaRPr lang="en-US" sz="1500">
            <a:solidFill>
              <a:schemeClr val="bg1"/>
            </a:solidFill>
          </a:endParaRPr>
        </a:p>
      </dgm:t>
    </dgm:pt>
    <dgm:pt modelId="{33122383-68D3-4666-B3F2-BE48CDD26F61}" type="pres">
      <dgm:prSet presAssocID="{174225E8-6223-41BC-A31C-4C6BB08C0849}" presName="Name0" presStyleCnt="0">
        <dgm:presLayoutVars>
          <dgm:dir/>
          <dgm:animLvl val="lvl"/>
          <dgm:resizeHandles val="exact"/>
        </dgm:presLayoutVars>
      </dgm:prSet>
      <dgm:spPr/>
    </dgm:pt>
    <dgm:pt modelId="{AA608C86-C027-4EE2-8573-0C0A136CAB3B}" type="pres">
      <dgm:prSet presAssocID="{81DBA64D-9DF0-4E2E-8F27-A6316DE93A35}" presName="Name8" presStyleCnt="0"/>
      <dgm:spPr/>
    </dgm:pt>
    <dgm:pt modelId="{4B64340E-2539-4AA2-B2DE-B89C0D94F66F}" type="pres">
      <dgm:prSet presAssocID="{81DBA64D-9DF0-4E2E-8F27-A6316DE93A35}" presName="level" presStyleLbl="node1" presStyleIdx="0" presStyleCnt="3" custLinFactNeighborY="-1029">
        <dgm:presLayoutVars>
          <dgm:chMax val="1"/>
          <dgm:bulletEnabled val="1"/>
        </dgm:presLayoutVars>
      </dgm:prSet>
      <dgm:spPr/>
    </dgm:pt>
    <dgm:pt modelId="{31695A29-6FB7-441D-978A-7CBFA0CD0AE4}" type="pres">
      <dgm:prSet presAssocID="{81DBA64D-9DF0-4E2E-8F27-A6316DE93A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85D8CC-FF2B-4AED-AAF0-87E53B8006C8}" type="pres">
      <dgm:prSet presAssocID="{B7EB31A5-EAD9-4A4E-A6C2-3AE210A0919C}" presName="Name8" presStyleCnt="0"/>
      <dgm:spPr/>
    </dgm:pt>
    <dgm:pt modelId="{41B352C0-ECA8-4F82-8E70-28A061C1E072}" type="pres">
      <dgm:prSet presAssocID="{B7EB31A5-EAD9-4A4E-A6C2-3AE210A0919C}" presName="level" presStyleLbl="node1" presStyleIdx="1" presStyleCnt="3">
        <dgm:presLayoutVars>
          <dgm:chMax val="1"/>
          <dgm:bulletEnabled val="1"/>
        </dgm:presLayoutVars>
      </dgm:prSet>
      <dgm:spPr/>
    </dgm:pt>
    <dgm:pt modelId="{31B8E092-C7E0-4B30-987A-14575D3DBD34}" type="pres">
      <dgm:prSet presAssocID="{B7EB31A5-EAD9-4A4E-A6C2-3AE210A091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44DCF1-E5FC-4E2E-9763-4DAEB6083F1A}" type="pres">
      <dgm:prSet presAssocID="{B7A97819-8861-455F-B4F9-2C3DF6D58F28}" presName="Name8" presStyleCnt="0"/>
      <dgm:spPr/>
    </dgm:pt>
    <dgm:pt modelId="{A8A5D3EB-2AD9-468C-8A4B-37847FC39F5F}" type="pres">
      <dgm:prSet presAssocID="{B7A97819-8861-455F-B4F9-2C3DF6D58F28}" presName="level" presStyleLbl="node1" presStyleIdx="2" presStyleCnt="3">
        <dgm:presLayoutVars>
          <dgm:chMax val="1"/>
          <dgm:bulletEnabled val="1"/>
        </dgm:presLayoutVars>
      </dgm:prSet>
      <dgm:spPr/>
    </dgm:pt>
    <dgm:pt modelId="{54562AB8-2DF5-4DE0-BDE0-614EE379496A}" type="pres">
      <dgm:prSet presAssocID="{B7A97819-8861-455F-B4F9-2C3DF6D58F2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1FE9245-8146-447D-B58D-C2FBC51A4E46}" type="presOf" srcId="{174225E8-6223-41BC-A31C-4C6BB08C0849}" destId="{33122383-68D3-4666-B3F2-BE48CDD26F61}" srcOrd="0" destOrd="0" presId="urn:microsoft.com/office/officeart/2005/8/layout/pyramid3"/>
    <dgm:cxn modelId="{8EAB0554-7E61-4F7A-B81A-C2E04869ECBE}" type="presOf" srcId="{81DBA64D-9DF0-4E2E-8F27-A6316DE93A35}" destId="{31695A29-6FB7-441D-978A-7CBFA0CD0AE4}" srcOrd="1" destOrd="0" presId="urn:microsoft.com/office/officeart/2005/8/layout/pyramid3"/>
    <dgm:cxn modelId="{06B18D7A-4AFC-4818-B91D-C7B59CEAD4D7}" type="presOf" srcId="{B7A97819-8861-455F-B4F9-2C3DF6D58F28}" destId="{54562AB8-2DF5-4DE0-BDE0-614EE379496A}" srcOrd="1" destOrd="0" presId="urn:microsoft.com/office/officeart/2005/8/layout/pyramid3"/>
    <dgm:cxn modelId="{984B5E8B-AA78-409B-8C94-CE25FBE17341}" type="presOf" srcId="{81DBA64D-9DF0-4E2E-8F27-A6316DE93A35}" destId="{4B64340E-2539-4AA2-B2DE-B89C0D94F66F}" srcOrd="0" destOrd="0" presId="urn:microsoft.com/office/officeart/2005/8/layout/pyramid3"/>
    <dgm:cxn modelId="{2EA03990-C621-41A0-9D2E-50D5A1883B6F}" srcId="{174225E8-6223-41BC-A31C-4C6BB08C0849}" destId="{81DBA64D-9DF0-4E2E-8F27-A6316DE93A35}" srcOrd="0" destOrd="0" parTransId="{26164D82-24F1-4549-8888-B2FFD4985B45}" sibTransId="{723F0D67-A632-4E70-96DC-13D4F0241533}"/>
    <dgm:cxn modelId="{BDE985A7-785C-496A-9A27-4CE2CD67734B}" srcId="{174225E8-6223-41BC-A31C-4C6BB08C0849}" destId="{B7EB31A5-EAD9-4A4E-A6C2-3AE210A0919C}" srcOrd="1" destOrd="0" parTransId="{95FE62D9-C696-436A-947C-7A94F70A34C3}" sibTransId="{6B483F4B-A4AD-4D16-A594-F34E0A10BE3F}"/>
    <dgm:cxn modelId="{B1C29CA7-5C08-4C6A-8BE6-1F45734BB619}" type="presOf" srcId="{B7EB31A5-EAD9-4A4E-A6C2-3AE210A0919C}" destId="{31B8E092-C7E0-4B30-987A-14575D3DBD34}" srcOrd="1" destOrd="0" presId="urn:microsoft.com/office/officeart/2005/8/layout/pyramid3"/>
    <dgm:cxn modelId="{7940A7B3-7E55-4074-84E7-646AD752B443}" srcId="{174225E8-6223-41BC-A31C-4C6BB08C0849}" destId="{B7A97819-8861-455F-B4F9-2C3DF6D58F28}" srcOrd="2" destOrd="0" parTransId="{CB7ED9E4-28FC-4C40-88A7-1D8B90199353}" sibTransId="{47AB0D6A-3AE3-4D7A-9427-05AAA97DD305}"/>
    <dgm:cxn modelId="{901F2DB9-D7C1-4F75-B3EF-B9F62214D54A}" type="presOf" srcId="{B7EB31A5-EAD9-4A4E-A6C2-3AE210A0919C}" destId="{41B352C0-ECA8-4F82-8E70-28A061C1E072}" srcOrd="0" destOrd="0" presId="urn:microsoft.com/office/officeart/2005/8/layout/pyramid3"/>
    <dgm:cxn modelId="{6216E0C5-69D3-4F51-B392-1595E55CD13E}" type="presOf" srcId="{B7A97819-8861-455F-B4F9-2C3DF6D58F28}" destId="{A8A5D3EB-2AD9-468C-8A4B-37847FC39F5F}" srcOrd="0" destOrd="0" presId="urn:microsoft.com/office/officeart/2005/8/layout/pyramid3"/>
    <dgm:cxn modelId="{0C53F2DC-1619-4CDA-A469-72085C9D3B5E}" type="presParOf" srcId="{33122383-68D3-4666-B3F2-BE48CDD26F61}" destId="{AA608C86-C027-4EE2-8573-0C0A136CAB3B}" srcOrd="0" destOrd="0" presId="urn:microsoft.com/office/officeart/2005/8/layout/pyramid3"/>
    <dgm:cxn modelId="{54B2F5D6-BAC6-414A-B2CA-488109AD1C43}" type="presParOf" srcId="{AA608C86-C027-4EE2-8573-0C0A136CAB3B}" destId="{4B64340E-2539-4AA2-B2DE-B89C0D94F66F}" srcOrd="0" destOrd="0" presId="urn:microsoft.com/office/officeart/2005/8/layout/pyramid3"/>
    <dgm:cxn modelId="{D7A3B9A2-B53C-47D5-84F8-9795ACBC17E4}" type="presParOf" srcId="{AA608C86-C027-4EE2-8573-0C0A136CAB3B}" destId="{31695A29-6FB7-441D-978A-7CBFA0CD0AE4}" srcOrd="1" destOrd="0" presId="urn:microsoft.com/office/officeart/2005/8/layout/pyramid3"/>
    <dgm:cxn modelId="{ED4EFCFA-EC81-4009-BAE7-50B10F6A915A}" type="presParOf" srcId="{33122383-68D3-4666-B3F2-BE48CDD26F61}" destId="{0285D8CC-FF2B-4AED-AAF0-87E53B8006C8}" srcOrd="1" destOrd="0" presId="urn:microsoft.com/office/officeart/2005/8/layout/pyramid3"/>
    <dgm:cxn modelId="{98C3FA88-372D-417C-B096-B6C6828EFC28}" type="presParOf" srcId="{0285D8CC-FF2B-4AED-AAF0-87E53B8006C8}" destId="{41B352C0-ECA8-4F82-8E70-28A061C1E072}" srcOrd="0" destOrd="0" presId="urn:microsoft.com/office/officeart/2005/8/layout/pyramid3"/>
    <dgm:cxn modelId="{A928B971-DF5D-404E-8619-F399055CC15F}" type="presParOf" srcId="{0285D8CC-FF2B-4AED-AAF0-87E53B8006C8}" destId="{31B8E092-C7E0-4B30-987A-14575D3DBD34}" srcOrd="1" destOrd="0" presId="urn:microsoft.com/office/officeart/2005/8/layout/pyramid3"/>
    <dgm:cxn modelId="{0DE12121-6123-4B70-B43A-E7F4E3F85BD6}" type="presParOf" srcId="{33122383-68D3-4666-B3F2-BE48CDD26F61}" destId="{DC44DCF1-E5FC-4E2E-9763-4DAEB6083F1A}" srcOrd="2" destOrd="0" presId="urn:microsoft.com/office/officeart/2005/8/layout/pyramid3"/>
    <dgm:cxn modelId="{A0D528F0-C27C-4BA1-A5BF-989F17956ECF}" type="presParOf" srcId="{DC44DCF1-E5FC-4E2E-9763-4DAEB6083F1A}" destId="{A8A5D3EB-2AD9-468C-8A4B-37847FC39F5F}" srcOrd="0" destOrd="0" presId="urn:microsoft.com/office/officeart/2005/8/layout/pyramid3"/>
    <dgm:cxn modelId="{A88FA462-7EA4-4BED-B6B5-8E8E5BD16B58}" type="presParOf" srcId="{DC44DCF1-E5FC-4E2E-9763-4DAEB6083F1A}" destId="{54562AB8-2DF5-4DE0-BDE0-614EE37949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087EC5-7791-4841-9EFD-2DE050584F4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EC7A3-F7B7-48A6-B546-5476A4CFE5F0}">
      <dgm:prSet/>
      <dgm:spPr/>
      <dgm:t>
        <a:bodyPr/>
        <a:lstStyle/>
        <a:p>
          <a:r>
            <a:rPr lang="en-US" dirty="0"/>
            <a:t>Data Generation:</a:t>
          </a:r>
        </a:p>
      </dgm:t>
    </dgm:pt>
    <dgm:pt modelId="{11A035C8-2E27-4FDE-AD5D-C845553B33A4}" type="parTrans" cxnId="{FDC29162-0BA2-437A-9DAC-C906804F9C44}">
      <dgm:prSet/>
      <dgm:spPr/>
      <dgm:t>
        <a:bodyPr/>
        <a:lstStyle/>
        <a:p>
          <a:endParaRPr lang="en-US"/>
        </a:p>
      </dgm:t>
    </dgm:pt>
    <dgm:pt modelId="{97B7112C-DC00-4C15-AC4C-6A28C7C1C5BE}" type="sibTrans" cxnId="{FDC29162-0BA2-437A-9DAC-C906804F9C44}">
      <dgm:prSet/>
      <dgm:spPr/>
      <dgm:t>
        <a:bodyPr/>
        <a:lstStyle/>
        <a:p>
          <a:endParaRPr lang="en-US"/>
        </a:p>
      </dgm:t>
    </dgm:pt>
    <dgm:pt modelId="{FA01ED17-D8EB-48F1-A858-C97FFA7C4B02}">
      <dgm:prSet/>
      <dgm:spPr/>
      <dgm:t>
        <a:bodyPr/>
        <a:lstStyle/>
        <a:p>
          <a:r>
            <a:rPr lang="en-US" dirty="0"/>
            <a:t>Used free </a:t>
          </a:r>
          <a:r>
            <a:rPr lang="en-US" dirty="0" err="1"/>
            <a:t>Groq</a:t>
          </a:r>
          <a:r>
            <a:rPr lang="en-US" dirty="0"/>
            <a:t> API to generate query answer pairs using Llama-3.1-70B-instruct.</a:t>
          </a:r>
        </a:p>
      </dgm:t>
    </dgm:pt>
    <dgm:pt modelId="{BC822B88-FD30-4D35-BE74-D190CFFBAFCE}" type="parTrans" cxnId="{15CE3B23-B65C-499A-9383-FFAF622673EA}">
      <dgm:prSet/>
      <dgm:spPr/>
      <dgm:t>
        <a:bodyPr/>
        <a:lstStyle/>
        <a:p>
          <a:endParaRPr lang="en-US"/>
        </a:p>
      </dgm:t>
    </dgm:pt>
    <dgm:pt modelId="{5DFD7DBF-B167-4DBE-918F-CA354E4DE762}" type="sibTrans" cxnId="{15CE3B23-B65C-499A-9383-FFAF622673EA}">
      <dgm:prSet/>
      <dgm:spPr/>
      <dgm:t>
        <a:bodyPr/>
        <a:lstStyle/>
        <a:p>
          <a:endParaRPr lang="en-US"/>
        </a:p>
      </dgm:t>
    </dgm:pt>
    <dgm:pt modelId="{9F22FCC1-C0FB-4B35-96FC-04E9DDBC73D5}">
      <dgm:prSet/>
      <dgm:spPr/>
      <dgm:t>
        <a:bodyPr/>
        <a:lstStyle/>
        <a:p>
          <a:r>
            <a:rPr lang="en-US" dirty="0"/>
            <a:t>Generated 30 query-answer pairs for Data Privacy, Healthcare and Finance departments.</a:t>
          </a:r>
        </a:p>
      </dgm:t>
    </dgm:pt>
    <dgm:pt modelId="{FC2337ED-201A-447E-B950-15D87C1221D8}" type="parTrans" cxnId="{688A423D-B0A7-426D-BB25-6B958CA795F3}">
      <dgm:prSet/>
      <dgm:spPr/>
      <dgm:t>
        <a:bodyPr/>
        <a:lstStyle/>
        <a:p>
          <a:endParaRPr lang="en-US"/>
        </a:p>
      </dgm:t>
    </dgm:pt>
    <dgm:pt modelId="{9E232559-422C-48F2-A1BF-7D951E6B309C}" type="sibTrans" cxnId="{688A423D-B0A7-426D-BB25-6B958CA795F3}">
      <dgm:prSet/>
      <dgm:spPr/>
      <dgm:t>
        <a:bodyPr/>
        <a:lstStyle/>
        <a:p>
          <a:endParaRPr lang="en-US"/>
        </a:p>
      </dgm:t>
    </dgm:pt>
    <dgm:pt modelId="{6FED5AC6-5754-4C50-85AD-0123A1CFF103}">
      <dgm:prSet/>
      <dgm:spPr/>
      <dgm:t>
        <a:bodyPr/>
        <a:lstStyle/>
        <a:p>
          <a:r>
            <a:rPr lang="en-US"/>
            <a:t>RAG Pipeline Evaluation:</a:t>
          </a:r>
        </a:p>
      </dgm:t>
    </dgm:pt>
    <dgm:pt modelId="{1C11E847-D091-4E09-A93D-C2E6B1F98F04}" type="parTrans" cxnId="{8B0052AC-3E20-4B85-A8F3-24D2CB364814}">
      <dgm:prSet/>
      <dgm:spPr/>
      <dgm:t>
        <a:bodyPr/>
        <a:lstStyle/>
        <a:p>
          <a:endParaRPr lang="en-US"/>
        </a:p>
      </dgm:t>
    </dgm:pt>
    <dgm:pt modelId="{3D81EEF2-226B-4452-B7C4-FB68CF995C8F}" type="sibTrans" cxnId="{8B0052AC-3E20-4B85-A8F3-24D2CB364814}">
      <dgm:prSet/>
      <dgm:spPr/>
      <dgm:t>
        <a:bodyPr/>
        <a:lstStyle/>
        <a:p>
          <a:endParaRPr lang="en-US"/>
        </a:p>
      </dgm:t>
    </dgm:pt>
    <dgm:pt modelId="{E136A6DF-A062-40CA-807B-C386FBBC1561}">
      <dgm:prSet/>
      <dgm:spPr/>
      <dgm:t>
        <a:bodyPr/>
        <a:lstStyle/>
        <a:p>
          <a:r>
            <a:rPr lang="en-US" dirty="0"/>
            <a:t>Generated answers for the 30 queries for each department. </a:t>
          </a:r>
        </a:p>
      </dgm:t>
    </dgm:pt>
    <dgm:pt modelId="{1393F549-70A8-41A0-B4F9-694D444C64D3}" type="parTrans" cxnId="{4BD1C14D-ACF1-4362-B0B8-BB75278F8592}">
      <dgm:prSet/>
      <dgm:spPr/>
      <dgm:t>
        <a:bodyPr/>
        <a:lstStyle/>
        <a:p>
          <a:endParaRPr lang="en-US"/>
        </a:p>
      </dgm:t>
    </dgm:pt>
    <dgm:pt modelId="{FFCCB017-6C84-416E-A461-0F6E48C1BCEF}" type="sibTrans" cxnId="{4BD1C14D-ACF1-4362-B0B8-BB75278F8592}">
      <dgm:prSet/>
      <dgm:spPr/>
      <dgm:t>
        <a:bodyPr/>
        <a:lstStyle/>
        <a:p>
          <a:endParaRPr lang="en-US"/>
        </a:p>
      </dgm:t>
    </dgm:pt>
    <dgm:pt modelId="{833744B9-6592-4777-9743-D6E366968846}">
      <dgm:prSet/>
      <dgm:spPr/>
      <dgm:t>
        <a:bodyPr/>
        <a:lstStyle/>
        <a:p>
          <a:r>
            <a:rPr lang="en-US" dirty="0"/>
            <a:t>Based on the generated answers and retrieved context, evaluated the RAG pipeline using RAGAS framework for the following metrics:</a:t>
          </a:r>
        </a:p>
      </dgm:t>
    </dgm:pt>
    <dgm:pt modelId="{EC2632E2-834E-4D1C-A697-F7DEBDFC76A7}" type="parTrans" cxnId="{834812FF-7F95-4A44-ADAA-85A620A548C4}">
      <dgm:prSet/>
      <dgm:spPr/>
      <dgm:t>
        <a:bodyPr/>
        <a:lstStyle/>
        <a:p>
          <a:endParaRPr lang="en-US"/>
        </a:p>
      </dgm:t>
    </dgm:pt>
    <dgm:pt modelId="{8B79BD08-A858-451D-9D7D-DEC20D95F6C8}" type="sibTrans" cxnId="{834812FF-7F95-4A44-ADAA-85A620A548C4}">
      <dgm:prSet/>
      <dgm:spPr/>
      <dgm:t>
        <a:bodyPr/>
        <a:lstStyle/>
        <a:p>
          <a:endParaRPr lang="en-US"/>
        </a:p>
      </dgm:t>
    </dgm:pt>
    <dgm:pt modelId="{907A5829-0544-49EE-B40F-6C1A50FC8EEF}">
      <dgm:prSet/>
      <dgm:spPr/>
      <dgm:t>
        <a:bodyPr/>
        <a:lstStyle/>
        <a:p>
          <a:r>
            <a:rPr lang="en-US" dirty="0"/>
            <a:t>Sent in chunks of 2048 tokens and generated 10 query-answer pairs for each chunks </a:t>
          </a:r>
        </a:p>
      </dgm:t>
    </dgm:pt>
    <dgm:pt modelId="{5977BAB6-8383-43F1-AAAC-69441F0B7E0F}" type="parTrans" cxnId="{012602A0-E6C4-4323-A9E4-86E8E4FA2922}">
      <dgm:prSet/>
      <dgm:spPr/>
      <dgm:t>
        <a:bodyPr/>
        <a:lstStyle/>
        <a:p>
          <a:endParaRPr lang="en-US"/>
        </a:p>
      </dgm:t>
    </dgm:pt>
    <dgm:pt modelId="{98EEE5B8-18B7-45F0-A2FC-C777DB3B2277}" type="sibTrans" cxnId="{012602A0-E6C4-4323-A9E4-86E8E4FA2922}">
      <dgm:prSet/>
      <dgm:spPr/>
      <dgm:t>
        <a:bodyPr/>
        <a:lstStyle/>
        <a:p>
          <a:endParaRPr lang="en-US"/>
        </a:p>
      </dgm:t>
    </dgm:pt>
    <dgm:pt modelId="{B2AD0EB5-1D0A-4152-BB83-DDA6E3D56FB9}">
      <dgm:prSet/>
      <dgm:spPr/>
      <dgm:t>
        <a:bodyPr/>
        <a:lstStyle/>
        <a:p>
          <a:r>
            <a:rPr lang="en-US" dirty="0"/>
            <a:t>Removed cases of hallucination by removing LLM outputs exceeding a certain threshold length (99 percentile)</a:t>
          </a:r>
        </a:p>
      </dgm:t>
    </dgm:pt>
    <dgm:pt modelId="{FBAE1C92-FB59-4C39-94C0-9E9EB6CF90BE}" type="parTrans" cxnId="{8A4727A5-5365-43E9-8CE4-6EC8510BB3F1}">
      <dgm:prSet/>
      <dgm:spPr/>
      <dgm:t>
        <a:bodyPr/>
        <a:lstStyle/>
        <a:p>
          <a:endParaRPr lang="en-US"/>
        </a:p>
      </dgm:t>
    </dgm:pt>
    <dgm:pt modelId="{E9B90E7C-BF2E-46E5-877C-0D40B570EAA3}" type="sibTrans" cxnId="{8A4727A5-5365-43E9-8CE4-6EC8510BB3F1}">
      <dgm:prSet/>
      <dgm:spPr/>
      <dgm:t>
        <a:bodyPr/>
        <a:lstStyle/>
        <a:p>
          <a:endParaRPr lang="en-US"/>
        </a:p>
      </dgm:t>
    </dgm:pt>
    <dgm:pt modelId="{DA678229-370D-4B25-99AA-760B22AD848D}">
      <dgm:prSet/>
      <dgm:spPr/>
      <dgm:t>
        <a:bodyPr/>
        <a:lstStyle/>
        <a:p>
          <a:r>
            <a:rPr lang="en-US" dirty="0"/>
            <a:t>Answer Relevancy</a:t>
          </a:r>
        </a:p>
      </dgm:t>
    </dgm:pt>
    <dgm:pt modelId="{927F8D87-2F9C-432A-A2C8-DD287D069B1F}" type="sibTrans" cxnId="{72433360-38A9-4F5C-9D59-2557A63DC635}">
      <dgm:prSet/>
      <dgm:spPr/>
      <dgm:t>
        <a:bodyPr/>
        <a:lstStyle/>
        <a:p>
          <a:endParaRPr lang="en-US"/>
        </a:p>
      </dgm:t>
    </dgm:pt>
    <dgm:pt modelId="{8426B382-A696-4688-84F4-6F1C4099D67F}" type="parTrans" cxnId="{72433360-38A9-4F5C-9D59-2557A63DC635}">
      <dgm:prSet/>
      <dgm:spPr/>
      <dgm:t>
        <a:bodyPr/>
        <a:lstStyle/>
        <a:p>
          <a:endParaRPr lang="en-US"/>
        </a:p>
      </dgm:t>
    </dgm:pt>
    <dgm:pt modelId="{975FB460-AD8E-4475-BE03-3C479D59033B}">
      <dgm:prSet/>
      <dgm:spPr/>
      <dgm:t>
        <a:bodyPr/>
        <a:lstStyle/>
        <a:p>
          <a:r>
            <a:rPr lang="en-US" dirty="0"/>
            <a:t>Context Recall</a:t>
          </a:r>
        </a:p>
      </dgm:t>
    </dgm:pt>
    <dgm:pt modelId="{FC0A61C8-8DD8-4B2A-B0C7-C35BBCB8EFF2}" type="sibTrans" cxnId="{9E5C7912-6D37-4F34-8F8C-42F85FF0F07F}">
      <dgm:prSet/>
      <dgm:spPr/>
      <dgm:t>
        <a:bodyPr/>
        <a:lstStyle/>
        <a:p>
          <a:endParaRPr lang="en-US"/>
        </a:p>
      </dgm:t>
    </dgm:pt>
    <dgm:pt modelId="{70D84E85-C322-477B-9039-5C35175ECE91}" type="parTrans" cxnId="{9E5C7912-6D37-4F34-8F8C-42F85FF0F07F}">
      <dgm:prSet/>
      <dgm:spPr/>
      <dgm:t>
        <a:bodyPr/>
        <a:lstStyle/>
        <a:p>
          <a:endParaRPr lang="en-US"/>
        </a:p>
      </dgm:t>
    </dgm:pt>
    <dgm:pt modelId="{57613B9F-B103-433B-A799-F714CCDB7E2D}">
      <dgm:prSet/>
      <dgm:spPr/>
      <dgm:t>
        <a:bodyPr/>
        <a:lstStyle/>
        <a:p>
          <a:r>
            <a:rPr lang="en-US" dirty="0"/>
            <a:t>Faithfulness</a:t>
          </a:r>
        </a:p>
      </dgm:t>
    </dgm:pt>
    <dgm:pt modelId="{FC4A195C-A0C5-40E9-A519-C0FC79EB108D}" type="parTrans" cxnId="{9ACF3604-12AA-4E38-A0DB-99A0B5D25F32}">
      <dgm:prSet/>
      <dgm:spPr/>
      <dgm:t>
        <a:bodyPr/>
        <a:lstStyle/>
        <a:p>
          <a:endParaRPr lang="en-US"/>
        </a:p>
      </dgm:t>
    </dgm:pt>
    <dgm:pt modelId="{FD7A341D-00FB-4BC0-9CE6-587820A9B05D}" type="sibTrans" cxnId="{9ACF3604-12AA-4E38-A0DB-99A0B5D25F32}">
      <dgm:prSet/>
      <dgm:spPr/>
      <dgm:t>
        <a:bodyPr/>
        <a:lstStyle/>
        <a:p>
          <a:endParaRPr lang="en-US"/>
        </a:p>
      </dgm:t>
    </dgm:pt>
    <dgm:pt modelId="{AC929388-8397-4CE1-8DCA-FA583D205A27}">
      <dgm:prSet/>
      <dgm:spPr/>
      <dgm:t>
        <a:bodyPr/>
        <a:lstStyle/>
        <a:p>
          <a:r>
            <a:rPr lang="en-US" dirty="0"/>
            <a:t>Context Precision</a:t>
          </a:r>
        </a:p>
      </dgm:t>
    </dgm:pt>
    <dgm:pt modelId="{73F5D8D9-1FC2-47D8-8690-7F88AD97095C}" type="sibTrans" cxnId="{4736C68E-6F4E-4156-8819-24B8A5A85FA9}">
      <dgm:prSet/>
      <dgm:spPr/>
      <dgm:t>
        <a:bodyPr/>
        <a:lstStyle/>
        <a:p>
          <a:endParaRPr lang="en-US"/>
        </a:p>
      </dgm:t>
    </dgm:pt>
    <dgm:pt modelId="{58110C92-D74F-444B-A399-CF7FC97A1279}" type="parTrans" cxnId="{4736C68E-6F4E-4156-8819-24B8A5A85FA9}">
      <dgm:prSet/>
      <dgm:spPr/>
      <dgm:t>
        <a:bodyPr/>
        <a:lstStyle/>
        <a:p>
          <a:endParaRPr lang="en-US"/>
        </a:p>
      </dgm:t>
    </dgm:pt>
    <dgm:pt modelId="{2C0A7D17-3C12-4030-85D6-28863711C1DC}" type="pres">
      <dgm:prSet presAssocID="{5C087EC5-7791-4841-9EFD-2DE050584F4B}" presName="linear" presStyleCnt="0">
        <dgm:presLayoutVars>
          <dgm:dir/>
          <dgm:animLvl val="lvl"/>
          <dgm:resizeHandles val="exact"/>
        </dgm:presLayoutVars>
      </dgm:prSet>
      <dgm:spPr/>
    </dgm:pt>
    <dgm:pt modelId="{C661CB18-922C-4D2D-BA51-CECBA03E2BAC}" type="pres">
      <dgm:prSet presAssocID="{458EC7A3-F7B7-48A6-B546-5476A4CFE5F0}" presName="parentLin" presStyleCnt="0"/>
      <dgm:spPr/>
    </dgm:pt>
    <dgm:pt modelId="{E2131A7D-3802-4023-8527-44ECE4E0B003}" type="pres">
      <dgm:prSet presAssocID="{458EC7A3-F7B7-48A6-B546-5476A4CFE5F0}" presName="parentLeftMargin" presStyleLbl="node1" presStyleIdx="0" presStyleCnt="2"/>
      <dgm:spPr/>
    </dgm:pt>
    <dgm:pt modelId="{6F5639BC-23B0-4391-9299-7F7DC1C7F920}" type="pres">
      <dgm:prSet presAssocID="{458EC7A3-F7B7-48A6-B546-5476A4CFE5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556943-4E85-463C-8BA6-DCA241D4BE98}" type="pres">
      <dgm:prSet presAssocID="{458EC7A3-F7B7-48A6-B546-5476A4CFE5F0}" presName="negativeSpace" presStyleCnt="0"/>
      <dgm:spPr/>
    </dgm:pt>
    <dgm:pt modelId="{4DE165A6-7D70-43BF-B630-C6062A9C37E5}" type="pres">
      <dgm:prSet presAssocID="{458EC7A3-F7B7-48A6-B546-5476A4CFE5F0}" presName="childText" presStyleLbl="conFgAcc1" presStyleIdx="0" presStyleCnt="2">
        <dgm:presLayoutVars>
          <dgm:bulletEnabled val="1"/>
        </dgm:presLayoutVars>
      </dgm:prSet>
      <dgm:spPr/>
    </dgm:pt>
    <dgm:pt modelId="{E9ACF6BD-61D9-4BCD-B2B8-6EEB0A9E35D3}" type="pres">
      <dgm:prSet presAssocID="{97B7112C-DC00-4C15-AC4C-6A28C7C1C5BE}" presName="spaceBetweenRectangles" presStyleCnt="0"/>
      <dgm:spPr/>
    </dgm:pt>
    <dgm:pt modelId="{9430AD57-E74E-4FA1-9A74-8E88169D5B48}" type="pres">
      <dgm:prSet presAssocID="{6FED5AC6-5754-4C50-85AD-0123A1CFF103}" presName="parentLin" presStyleCnt="0"/>
      <dgm:spPr/>
    </dgm:pt>
    <dgm:pt modelId="{FFC8038C-7260-4713-B781-5C58459F9636}" type="pres">
      <dgm:prSet presAssocID="{6FED5AC6-5754-4C50-85AD-0123A1CFF103}" presName="parentLeftMargin" presStyleLbl="node1" presStyleIdx="0" presStyleCnt="2"/>
      <dgm:spPr/>
    </dgm:pt>
    <dgm:pt modelId="{82D94E66-C5BF-4EAB-9E85-20DFD1099BC8}" type="pres">
      <dgm:prSet presAssocID="{6FED5AC6-5754-4C50-85AD-0123A1CFF1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FF5419-3F37-477B-A11E-7757AC5607C9}" type="pres">
      <dgm:prSet presAssocID="{6FED5AC6-5754-4C50-85AD-0123A1CFF103}" presName="negativeSpace" presStyleCnt="0"/>
      <dgm:spPr/>
    </dgm:pt>
    <dgm:pt modelId="{49BE7081-50C6-4927-A600-45909FAD3E2E}" type="pres">
      <dgm:prSet presAssocID="{6FED5AC6-5754-4C50-85AD-0123A1CFF1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CF3604-12AA-4E38-A0DB-99A0B5D25F32}" srcId="{833744B9-6592-4777-9743-D6E366968846}" destId="{57613B9F-B103-433B-A799-F714CCDB7E2D}" srcOrd="1" destOrd="0" parTransId="{FC4A195C-A0C5-40E9-A519-C0FC79EB108D}" sibTransId="{FD7A341D-00FB-4BC0-9CE6-587820A9B05D}"/>
    <dgm:cxn modelId="{9E5C7912-6D37-4F34-8F8C-42F85FF0F07F}" srcId="{833744B9-6592-4777-9743-D6E366968846}" destId="{975FB460-AD8E-4475-BE03-3C479D59033B}" srcOrd="3" destOrd="0" parTransId="{70D84E85-C322-477B-9039-5C35175ECE91}" sibTransId="{FC0A61C8-8DD8-4B2A-B0C7-C35BBCB8EFF2}"/>
    <dgm:cxn modelId="{BCDAA313-BFEC-45E0-B7F2-9FC7149CF315}" type="presOf" srcId="{975FB460-AD8E-4475-BE03-3C479D59033B}" destId="{49BE7081-50C6-4927-A600-45909FAD3E2E}" srcOrd="0" destOrd="5" presId="urn:microsoft.com/office/officeart/2005/8/layout/list1"/>
    <dgm:cxn modelId="{15CE3B23-B65C-499A-9383-FFAF622673EA}" srcId="{458EC7A3-F7B7-48A6-B546-5476A4CFE5F0}" destId="{FA01ED17-D8EB-48F1-A858-C97FFA7C4B02}" srcOrd="0" destOrd="0" parTransId="{BC822B88-FD30-4D35-BE74-D190CFFBAFCE}" sibTransId="{5DFD7DBF-B167-4DBE-918F-CA354E4DE762}"/>
    <dgm:cxn modelId="{688A423D-B0A7-426D-BB25-6B958CA795F3}" srcId="{458EC7A3-F7B7-48A6-B546-5476A4CFE5F0}" destId="{9F22FCC1-C0FB-4B35-96FC-04E9DDBC73D5}" srcOrd="3" destOrd="0" parTransId="{FC2337ED-201A-447E-B950-15D87C1221D8}" sibTransId="{9E232559-422C-48F2-A1BF-7D951E6B309C}"/>
    <dgm:cxn modelId="{205E223F-721B-4934-B07B-A55704A18FC4}" type="presOf" srcId="{9F22FCC1-C0FB-4B35-96FC-04E9DDBC73D5}" destId="{4DE165A6-7D70-43BF-B630-C6062A9C37E5}" srcOrd="0" destOrd="3" presId="urn:microsoft.com/office/officeart/2005/8/layout/list1"/>
    <dgm:cxn modelId="{72433360-38A9-4F5C-9D59-2557A63DC635}" srcId="{833744B9-6592-4777-9743-D6E366968846}" destId="{DA678229-370D-4B25-99AA-760B22AD848D}" srcOrd="2" destOrd="0" parTransId="{8426B382-A696-4688-84F4-6F1C4099D67F}" sibTransId="{927F8D87-2F9C-432A-A2C8-DD287D069B1F}"/>
    <dgm:cxn modelId="{190F5960-8F68-4F5B-8CE0-14265276861C}" type="presOf" srcId="{458EC7A3-F7B7-48A6-B546-5476A4CFE5F0}" destId="{6F5639BC-23B0-4391-9299-7F7DC1C7F920}" srcOrd="1" destOrd="0" presId="urn:microsoft.com/office/officeart/2005/8/layout/list1"/>
    <dgm:cxn modelId="{FDC29162-0BA2-437A-9DAC-C906804F9C44}" srcId="{5C087EC5-7791-4841-9EFD-2DE050584F4B}" destId="{458EC7A3-F7B7-48A6-B546-5476A4CFE5F0}" srcOrd="0" destOrd="0" parTransId="{11A035C8-2E27-4FDE-AD5D-C845553B33A4}" sibTransId="{97B7112C-DC00-4C15-AC4C-6A28C7C1C5BE}"/>
    <dgm:cxn modelId="{59B4AF63-A902-41CB-AD6A-4CA46C8FD8C6}" type="presOf" srcId="{458EC7A3-F7B7-48A6-B546-5476A4CFE5F0}" destId="{E2131A7D-3802-4023-8527-44ECE4E0B003}" srcOrd="0" destOrd="0" presId="urn:microsoft.com/office/officeart/2005/8/layout/list1"/>
    <dgm:cxn modelId="{A8A98668-1F2E-430D-8E4E-86EA42AC39BA}" type="presOf" srcId="{AC929388-8397-4CE1-8DCA-FA583D205A27}" destId="{49BE7081-50C6-4927-A600-45909FAD3E2E}" srcOrd="0" destOrd="2" presId="urn:microsoft.com/office/officeart/2005/8/layout/list1"/>
    <dgm:cxn modelId="{4BD1C14D-ACF1-4362-B0B8-BB75278F8592}" srcId="{6FED5AC6-5754-4C50-85AD-0123A1CFF103}" destId="{E136A6DF-A062-40CA-807B-C386FBBC1561}" srcOrd="0" destOrd="0" parTransId="{1393F549-70A8-41A0-B4F9-694D444C64D3}" sibTransId="{FFCCB017-6C84-416E-A461-0F6E48C1BCEF}"/>
    <dgm:cxn modelId="{64B11975-322A-4746-9959-D75D96143157}" type="presOf" srcId="{833744B9-6592-4777-9743-D6E366968846}" destId="{49BE7081-50C6-4927-A600-45909FAD3E2E}" srcOrd="0" destOrd="1" presId="urn:microsoft.com/office/officeart/2005/8/layout/list1"/>
    <dgm:cxn modelId="{746AFE87-59B7-4071-B754-0428D8800578}" type="presOf" srcId="{6FED5AC6-5754-4C50-85AD-0123A1CFF103}" destId="{FFC8038C-7260-4713-B781-5C58459F9636}" srcOrd="0" destOrd="0" presId="urn:microsoft.com/office/officeart/2005/8/layout/list1"/>
    <dgm:cxn modelId="{217B2D8D-0D35-4FFE-AAB1-BE9D9FAF99AE}" type="presOf" srcId="{E136A6DF-A062-40CA-807B-C386FBBC1561}" destId="{49BE7081-50C6-4927-A600-45909FAD3E2E}" srcOrd="0" destOrd="0" presId="urn:microsoft.com/office/officeart/2005/8/layout/list1"/>
    <dgm:cxn modelId="{0039CF8D-B8B9-445E-B79C-DE4BDECA6EBA}" type="presOf" srcId="{57613B9F-B103-433B-A799-F714CCDB7E2D}" destId="{49BE7081-50C6-4927-A600-45909FAD3E2E}" srcOrd="0" destOrd="3" presId="urn:microsoft.com/office/officeart/2005/8/layout/list1"/>
    <dgm:cxn modelId="{4736C68E-6F4E-4156-8819-24B8A5A85FA9}" srcId="{833744B9-6592-4777-9743-D6E366968846}" destId="{AC929388-8397-4CE1-8DCA-FA583D205A27}" srcOrd="0" destOrd="0" parTransId="{58110C92-D74F-444B-A399-CF7FC97A1279}" sibTransId="{73F5D8D9-1FC2-47D8-8690-7F88AD97095C}"/>
    <dgm:cxn modelId="{C5C2159B-B324-40AB-9E9C-7C7AEC95E1A7}" type="presOf" srcId="{907A5829-0544-49EE-B40F-6C1A50FC8EEF}" destId="{4DE165A6-7D70-43BF-B630-C6062A9C37E5}" srcOrd="0" destOrd="1" presId="urn:microsoft.com/office/officeart/2005/8/layout/list1"/>
    <dgm:cxn modelId="{E94B999E-1B6E-4B5E-ACC5-2F605B794F82}" type="presOf" srcId="{DA678229-370D-4B25-99AA-760B22AD848D}" destId="{49BE7081-50C6-4927-A600-45909FAD3E2E}" srcOrd="0" destOrd="4" presId="urn:microsoft.com/office/officeart/2005/8/layout/list1"/>
    <dgm:cxn modelId="{012602A0-E6C4-4323-A9E4-86E8E4FA2922}" srcId="{458EC7A3-F7B7-48A6-B546-5476A4CFE5F0}" destId="{907A5829-0544-49EE-B40F-6C1A50FC8EEF}" srcOrd="1" destOrd="0" parTransId="{5977BAB6-8383-43F1-AAAC-69441F0B7E0F}" sibTransId="{98EEE5B8-18B7-45F0-A2FC-C777DB3B2277}"/>
    <dgm:cxn modelId="{8A4727A5-5365-43E9-8CE4-6EC8510BB3F1}" srcId="{458EC7A3-F7B7-48A6-B546-5476A4CFE5F0}" destId="{B2AD0EB5-1D0A-4152-BB83-DDA6E3D56FB9}" srcOrd="2" destOrd="0" parTransId="{FBAE1C92-FB59-4C39-94C0-9E9EB6CF90BE}" sibTransId="{E9B90E7C-BF2E-46E5-877C-0D40B570EAA3}"/>
    <dgm:cxn modelId="{8B0052AC-3E20-4B85-A8F3-24D2CB364814}" srcId="{5C087EC5-7791-4841-9EFD-2DE050584F4B}" destId="{6FED5AC6-5754-4C50-85AD-0123A1CFF103}" srcOrd="1" destOrd="0" parTransId="{1C11E847-D091-4E09-A93D-C2E6B1F98F04}" sibTransId="{3D81EEF2-226B-4452-B7C4-FB68CF995C8F}"/>
    <dgm:cxn modelId="{14491FB4-8469-4A78-AF63-0AE4E0C56605}" type="presOf" srcId="{B2AD0EB5-1D0A-4152-BB83-DDA6E3D56FB9}" destId="{4DE165A6-7D70-43BF-B630-C6062A9C37E5}" srcOrd="0" destOrd="2" presId="urn:microsoft.com/office/officeart/2005/8/layout/list1"/>
    <dgm:cxn modelId="{C65067BD-2584-4A25-BF43-E8877E677F71}" type="presOf" srcId="{5C087EC5-7791-4841-9EFD-2DE050584F4B}" destId="{2C0A7D17-3C12-4030-85D6-28863711C1DC}" srcOrd="0" destOrd="0" presId="urn:microsoft.com/office/officeart/2005/8/layout/list1"/>
    <dgm:cxn modelId="{98BEEAE5-366E-4F73-B41E-F1682A8F86A8}" type="presOf" srcId="{6FED5AC6-5754-4C50-85AD-0123A1CFF103}" destId="{82D94E66-C5BF-4EAB-9E85-20DFD1099BC8}" srcOrd="1" destOrd="0" presId="urn:microsoft.com/office/officeart/2005/8/layout/list1"/>
    <dgm:cxn modelId="{558643FB-03CE-46FD-A37F-9801C1BFFA51}" type="presOf" srcId="{FA01ED17-D8EB-48F1-A858-C97FFA7C4B02}" destId="{4DE165A6-7D70-43BF-B630-C6062A9C37E5}" srcOrd="0" destOrd="0" presId="urn:microsoft.com/office/officeart/2005/8/layout/list1"/>
    <dgm:cxn modelId="{834812FF-7F95-4A44-ADAA-85A620A548C4}" srcId="{6FED5AC6-5754-4C50-85AD-0123A1CFF103}" destId="{833744B9-6592-4777-9743-D6E366968846}" srcOrd="1" destOrd="0" parTransId="{EC2632E2-834E-4D1C-A697-F7DEBDFC76A7}" sibTransId="{8B79BD08-A858-451D-9D7D-DEC20D95F6C8}"/>
    <dgm:cxn modelId="{83185A24-9C27-4127-93A0-6CC6C09ED997}" type="presParOf" srcId="{2C0A7D17-3C12-4030-85D6-28863711C1DC}" destId="{C661CB18-922C-4D2D-BA51-CECBA03E2BAC}" srcOrd="0" destOrd="0" presId="urn:microsoft.com/office/officeart/2005/8/layout/list1"/>
    <dgm:cxn modelId="{B9EC91CC-2C7A-42AB-A316-F5F8AC2179DA}" type="presParOf" srcId="{C661CB18-922C-4D2D-BA51-CECBA03E2BAC}" destId="{E2131A7D-3802-4023-8527-44ECE4E0B003}" srcOrd="0" destOrd="0" presId="urn:microsoft.com/office/officeart/2005/8/layout/list1"/>
    <dgm:cxn modelId="{9505EBB2-9145-4FA1-A4FA-802D142DE9B5}" type="presParOf" srcId="{C661CB18-922C-4D2D-BA51-CECBA03E2BAC}" destId="{6F5639BC-23B0-4391-9299-7F7DC1C7F920}" srcOrd="1" destOrd="0" presId="urn:microsoft.com/office/officeart/2005/8/layout/list1"/>
    <dgm:cxn modelId="{7A56CA43-2BF0-4126-84B3-6A28ABAE43ED}" type="presParOf" srcId="{2C0A7D17-3C12-4030-85D6-28863711C1DC}" destId="{30556943-4E85-463C-8BA6-DCA241D4BE98}" srcOrd="1" destOrd="0" presId="urn:microsoft.com/office/officeart/2005/8/layout/list1"/>
    <dgm:cxn modelId="{C5E1DCC3-FFE9-47B6-866C-C51575BE906E}" type="presParOf" srcId="{2C0A7D17-3C12-4030-85D6-28863711C1DC}" destId="{4DE165A6-7D70-43BF-B630-C6062A9C37E5}" srcOrd="2" destOrd="0" presId="urn:microsoft.com/office/officeart/2005/8/layout/list1"/>
    <dgm:cxn modelId="{675FC349-5A98-409D-9A3B-8B6D4D933D95}" type="presParOf" srcId="{2C0A7D17-3C12-4030-85D6-28863711C1DC}" destId="{E9ACF6BD-61D9-4BCD-B2B8-6EEB0A9E35D3}" srcOrd="3" destOrd="0" presId="urn:microsoft.com/office/officeart/2005/8/layout/list1"/>
    <dgm:cxn modelId="{98E1DA84-5F3D-4B1F-A1F7-500CE9F81EC7}" type="presParOf" srcId="{2C0A7D17-3C12-4030-85D6-28863711C1DC}" destId="{9430AD57-E74E-4FA1-9A74-8E88169D5B48}" srcOrd="4" destOrd="0" presId="urn:microsoft.com/office/officeart/2005/8/layout/list1"/>
    <dgm:cxn modelId="{07ABF138-D458-467F-A348-555329C467D1}" type="presParOf" srcId="{9430AD57-E74E-4FA1-9A74-8E88169D5B48}" destId="{FFC8038C-7260-4713-B781-5C58459F9636}" srcOrd="0" destOrd="0" presId="urn:microsoft.com/office/officeart/2005/8/layout/list1"/>
    <dgm:cxn modelId="{91F51514-D759-42AF-AAED-F8BFBB434199}" type="presParOf" srcId="{9430AD57-E74E-4FA1-9A74-8E88169D5B48}" destId="{82D94E66-C5BF-4EAB-9E85-20DFD1099BC8}" srcOrd="1" destOrd="0" presId="urn:microsoft.com/office/officeart/2005/8/layout/list1"/>
    <dgm:cxn modelId="{4547805B-FC3E-4652-9065-08E5ABB03954}" type="presParOf" srcId="{2C0A7D17-3C12-4030-85D6-28863711C1DC}" destId="{C1FF5419-3F37-477B-A11E-7757AC5607C9}" srcOrd="5" destOrd="0" presId="urn:microsoft.com/office/officeart/2005/8/layout/list1"/>
    <dgm:cxn modelId="{95C3757B-D9EF-426D-9431-9D4F4CF258D0}" type="presParOf" srcId="{2C0A7D17-3C12-4030-85D6-28863711C1DC}" destId="{49BE7081-50C6-4927-A600-45909FAD3E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A5D18-B79D-4020-A73A-EAC9580B3EF0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60E47-A155-428C-926D-9BC3414DCBB7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B034-2BC7-4753-93DB-FBE0E7A350B1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project aims to develop an AI-powered advisory system designed to assist businesses in navigating the complex and dynamic landscape of industry regulations</a:t>
          </a:r>
        </a:p>
      </dsp:txBody>
      <dsp:txXfrm>
        <a:off x="1948202" y="1410409"/>
        <a:ext cx="3233964" cy="1371985"/>
      </dsp:txXfrm>
    </dsp:sp>
    <dsp:sp modelId="{2BCAFB12-E262-413D-90FA-5885CA684E3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4832-3DF1-466F-B4AD-2DDC3F2225C3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D268B-9739-4E07-8A8F-88793BE68D7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 will leverage a Retrieval-Augmented Generation (RAG) setup to stay updated on the latest regulatory changes and provide actionable compliance guidance</a:t>
          </a:r>
        </a:p>
      </dsp:txBody>
      <dsp:txXfrm>
        <a:off x="7411643" y="1410409"/>
        <a:ext cx="3233964" cy="1371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75FE2-9FE0-4F81-BA19-1A1D310ADB8E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GPT-4o-mini performs better than Llama-3.1 for majority of the evaluation metrics.</a:t>
          </a:r>
        </a:p>
      </dsp:txBody>
      <dsp:txXfrm>
        <a:off x="205" y="1676838"/>
        <a:ext cx="2479997" cy="1785598"/>
      </dsp:txXfrm>
    </dsp:sp>
    <dsp:sp modelId="{71F4C538-10F8-42CA-9C41-4717D7D74BC1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6C9F4A57-AF49-4B91-A844-1621FE78F095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Stella and OpenAI Embedding model offer comparable performances in the context of retrieval</a:t>
          </a:r>
        </a:p>
      </dsp:txBody>
      <dsp:txXfrm>
        <a:off x="2678602" y="1676838"/>
        <a:ext cx="2479997" cy="1785598"/>
      </dsp:txXfrm>
    </dsp:sp>
    <dsp:sp modelId="{8A235B1F-8A44-47AD-A76B-81C771763498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B13129FF-AB0B-4A2B-B451-A368016988A5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 time of GPT-4o-mini was 5x faster than Llama-3.1 model.</a:t>
          </a:r>
        </a:p>
      </dsp:txBody>
      <dsp:txXfrm>
        <a:off x="5356999" y="1676838"/>
        <a:ext cx="2479997" cy="1785598"/>
      </dsp:txXfrm>
    </dsp:sp>
    <dsp:sp modelId="{1947A82B-6849-4C08-89C2-B51870325B27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9DFE1603-44CC-4F75-ACB5-35A8FF4CC094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Hence, deployed GPT-4o-mini model with both OpenAI and Stella embedding model.</a:t>
          </a:r>
        </a:p>
      </dsp:txBody>
      <dsp:txXfrm>
        <a:off x="8035397" y="1676838"/>
        <a:ext cx="2479997" cy="1785598"/>
      </dsp:txXfrm>
    </dsp:sp>
    <dsp:sp modelId="{5639313E-A5AF-41F1-9CD4-CB6A0B3490F0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632CC-FB50-4982-92A2-CABDC01AF99B}">
      <dsp:nvSpPr>
        <dsp:cNvPr id="0" name=""/>
        <dsp:cNvSpPr/>
      </dsp:nvSpPr>
      <dsp:spPr>
        <a:xfrm>
          <a:off x="0" y="49261"/>
          <a:ext cx="10515600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Implemented an intuitive and user-friendly interface using Gradio.</a:t>
          </a:r>
        </a:p>
      </dsp:txBody>
      <dsp:txXfrm>
        <a:off x="44828" y="94089"/>
        <a:ext cx="10425944" cy="828647"/>
      </dsp:txXfrm>
    </dsp:sp>
    <dsp:sp modelId="{2025DC25-39B4-4A78-9E08-BB7B34D68F0A}">
      <dsp:nvSpPr>
        <dsp:cNvPr id="0" name=""/>
        <dsp:cNvSpPr/>
      </dsp:nvSpPr>
      <dsp:spPr>
        <a:xfrm>
          <a:off x="0" y="1033805"/>
          <a:ext cx="10515600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Facilitated seamless interaction for users with the RAG (Retrieval-Augmented Generation) application.</a:t>
          </a:r>
        </a:p>
      </dsp:txBody>
      <dsp:txXfrm>
        <a:off x="44828" y="1078633"/>
        <a:ext cx="10425944" cy="828647"/>
      </dsp:txXfrm>
    </dsp:sp>
    <dsp:sp modelId="{DF2FAFF0-05DF-47C2-9C73-EF0BBB318EF4}">
      <dsp:nvSpPr>
        <dsp:cNvPr id="0" name=""/>
        <dsp:cNvSpPr/>
      </dsp:nvSpPr>
      <dsp:spPr>
        <a:xfrm>
          <a:off x="0" y="2018349"/>
          <a:ext cx="10515600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Encapsulated the entire application into a Docker container.</a:t>
          </a:r>
        </a:p>
      </dsp:txBody>
      <dsp:txXfrm>
        <a:off x="44828" y="2063177"/>
        <a:ext cx="10425944" cy="828647"/>
      </dsp:txXfrm>
    </dsp:sp>
    <dsp:sp modelId="{90ABC507-6C94-4414-91F5-EFFDA986BEC0}">
      <dsp:nvSpPr>
        <dsp:cNvPr id="0" name=""/>
        <dsp:cNvSpPr/>
      </dsp:nvSpPr>
      <dsp:spPr>
        <a:xfrm>
          <a:off x="0" y="3002892"/>
          <a:ext cx="10515600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Pushed the Docker container to Docker Hub.</a:t>
          </a:r>
        </a:p>
      </dsp:txBody>
      <dsp:txXfrm>
        <a:off x="44828" y="3047720"/>
        <a:ext cx="10425944" cy="828647"/>
      </dsp:txXfrm>
    </dsp:sp>
    <dsp:sp modelId="{DD76B7EA-EAF7-45A0-851D-626220E8A74F}">
      <dsp:nvSpPr>
        <dsp:cNvPr id="0" name=""/>
        <dsp:cNvSpPr/>
      </dsp:nvSpPr>
      <dsp:spPr>
        <a:xfrm>
          <a:off x="0" y="3921196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921196"/>
        <a:ext cx="10515600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9958-168C-46E2-99CD-7B67316128DF}">
      <dsp:nvSpPr>
        <dsp:cNvPr id="0" name=""/>
        <dsp:cNvSpPr/>
      </dsp:nvSpPr>
      <dsp:spPr>
        <a:xfrm>
          <a:off x="1582" y="33141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890C-32D9-4B29-8F5B-213A4DDA7C74}">
      <dsp:nvSpPr>
        <dsp:cNvPr id="0" name=""/>
        <dsp:cNvSpPr/>
      </dsp:nvSpPr>
      <dsp:spPr>
        <a:xfrm>
          <a:off x="1582" y="162458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Regulatory Complexity</a:t>
          </a:r>
        </a:p>
      </dsp:txBody>
      <dsp:txXfrm>
        <a:off x="1582" y="1624583"/>
        <a:ext cx="3261093" cy="489164"/>
      </dsp:txXfrm>
    </dsp:sp>
    <dsp:sp modelId="{402CEB80-3375-4E1C-B32A-F3454A7ACE42}">
      <dsp:nvSpPr>
        <dsp:cNvPr id="0" name=""/>
        <dsp:cNvSpPr/>
      </dsp:nvSpPr>
      <dsp:spPr>
        <a:xfrm>
          <a:off x="1582" y="2184346"/>
          <a:ext cx="3261093" cy="167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Businesses today operate in an increasingly complex regulatory environment, with rules and requirements that vary significantly across different jurisdictions.</a:t>
          </a:r>
        </a:p>
      </dsp:txBody>
      <dsp:txXfrm>
        <a:off x="1582" y="2184346"/>
        <a:ext cx="3261093" cy="1677047"/>
      </dsp:txXfrm>
    </dsp:sp>
    <dsp:sp modelId="{F9E63036-B170-4824-A621-681D45B46DE6}">
      <dsp:nvSpPr>
        <dsp:cNvPr id="0" name=""/>
        <dsp:cNvSpPr/>
      </dsp:nvSpPr>
      <dsp:spPr>
        <a:xfrm>
          <a:off x="3833367" y="33141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DC2A-D183-41C0-B8E3-7B49154CE62F}">
      <dsp:nvSpPr>
        <dsp:cNvPr id="0" name=""/>
        <dsp:cNvSpPr/>
      </dsp:nvSpPr>
      <dsp:spPr>
        <a:xfrm>
          <a:off x="3833367" y="162458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Need for Compliance</a:t>
          </a:r>
        </a:p>
      </dsp:txBody>
      <dsp:txXfrm>
        <a:off x="3833367" y="1624583"/>
        <a:ext cx="3261093" cy="489164"/>
      </dsp:txXfrm>
    </dsp:sp>
    <dsp:sp modelId="{B8B5220A-3124-4371-BF78-75533AFA3650}">
      <dsp:nvSpPr>
        <dsp:cNvPr id="0" name=""/>
        <dsp:cNvSpPr/>
      </dsp:nvSpPr>
      <dsp:spPr>
        <a:xfrm>
          <a:off x="3833367" y="2184346"/>
          <a:ext cx="3261093" cy="167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Ensuring compliance with these regulations is crucial for avoiding legal penalties, maintaining reputation, and operating smoothly across different markets.</a:t>
          </a:r>
        </a:p>
      </dsp:txBody>
      <dsp:txXfrm>
        <a:off x="3833367" y="2184346"/>
        <a:ext cx="3261093" cy="1677047"/>
      </dsp:txXfrm>
    </dsp:sp>
    <dsp:sp modelId="{A95D27C2-D095-4B7A-8D82-1914C28FD52D}">
      <dsp:nvSpPr>
        <dsp:cNvPr id="0" name=""/>
        <dsp:cNvSpPr/>
      </dsp:nvSpPr>
      <dsp:spPr>
        <a:xfrm>
          <a:off x="7665152" y="33141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2AC62-CEFB-4431-AA95-82DEBF7DA734}">
      <dsp:nvSpPr>
        <dsp:cNvPr id="0" name=""/>
        <dsp:cNvSpPr/>
      </dsp:nvSpPr>
      <dsp:spPr>
        <a:xfrm>
          <a:off x="7665152" y="162458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AI in Compliance</a:t>
          </a:r>
        </a:p>
      </dsp:txBody>
      <dsp:txXfrm>
        <a:off x="7665152" y="1624583"/>
        <a:ext cx="3261093" cy="489164"/>
      </dsp:txXfrm>
    </dsp:sp>
    <dsp:sp modelId="{898C9ED8-840A-4132-B54D-0D34CFDDBDA4}">
      <dsp:nvSpPr>
        <dsp:cNvPr id="0" name=""/>
        <dsp:cNvSpPr/>
      </dsp:nvSpPr>
      <dsp:spPr>
        <a:xfrm>
          <a:off x="7665152" y="2184346"/>
          <a:ext cx="3261093" cy="167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methods of keeping up with regulatory changes are often slow and inefficient. AI offers a powerful solution by automating the process of monitoring, interpreting, and advising on regulations.</a:t>
          </a:r>
        </a:p>
      </dsp:txBody>
      <dsp:txXfrm>
        <a:off x="7665152" y="2184346"/>
        <a:ext cx="3261093" cy="1677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B5AB-0A19-4576-9641-93A4BF8EBAA2}">
      <dsp:nvSpPr>
        <dsp:cNvPr id="0" name=""/>
        <dsp:cNvSpPr/>
      </dsp:nvSpPr>
      <dsp:spPr>
        <a:xfrm>
          <a:off x="0" y="3257"/>
          <a:ext cx="6651253" cy="1523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8FBFB-1CA2-4DBB-AA02-CDA2F7337A1D}">
      <dsp:nvSpPr>
        <dsp:cNvPr id="0" name=""/>
        <dsp:cNvSpPr/>
      </dsp:nvSpPr>
      <dsp:spPr>
        <a:xfrm>
          <a:off x="460858" y="346045"/>
          <a:ext cx="837924" cy="83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3392-51C3-4415-B319-1ED5CE857487}">
      <dsp:nvSpPr>
        <dsp:cNvPr id="0" name=""/>
        <dsp:cNvSpPr/>
      </dsp:nvSpPr>
      <dsp:spPr>
        <a:xfrm>
          <a:off x="1759641" y="3257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Cost-Effectiveness of Proprietary Models (LLM &amp; embedding)</a:t>
          </a:r>
        </a:p>
      </dsp:txBody>
      <dsp:txXfrm>
        <a:off x="1759641" y="3257"/>
        <a:ext cx="2993063" cy="1523499"/>
      </dsp:txXfrm>
    </dsp:sp>
    <dsp:sp modelId="{189E2827-0DF8-4E59-9D8C-5546416C4360}">
      <dsp:nvSpPr>
        <dsp:cNvPr id="0" name=""/>
        <dsp:cNvSpPr/>
      </dsp:nvSpPr>
      <dsp:spPr>
        <a:xfrm>
          <a:off x="4752705" y="3257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Although OpenAI models deliver high performance, their cost can become prohibitive, especially for continuous monitoring and retrieval in large-scale regulatory environments</a:t>
          </a:r>
        </a:p>
      </dsp:txBody>
      <dsp:txXfrm>
        <a:off x="4752705" y="3257"/>
        <a:ext cx="1896827" cy="1523499"/>
      </dsp:txXfrm>
    </dsp:sp>
    <dsp:sp modelId="{9666E7DB-3445-4CFC-A14B-B6812CAF14A4}">
      <dsp:nvSpPr>
        <dsp:cNvPr id="0" name=""/>
        <dsp:cNvSpPr/>
      </dsp:nvSpPr>
      <dsp:spPr>
        <a:xfrm>
          <a:off x="0" y="1907632"/>
          <a:ext cx="6651253" cy="1523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D3BF7-3A27-4E05-BC46-1C5D012BA5E6}">
      <dsp:nvSpPr>
        <dsp:cNvPr id="0" name=""/>
        <dsp:cNvSpPr/>
      </dsp:nvSpPr>
      <dsp:spPr>
        <a:xfrm>
          <a:off x="460858" y="2250419"/>
          <a:ext cx="837924" cy="83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945A8-2095-49E0-B59C-D6BC454AD876}">
      <dsp:nvSpPr>
        <dsp:cNvPr id="0" name=""/>
        <dsp:cNvSpPr/>
      </dsp:nvSpPr>
      <dsp:spPr>
        <a:xfrm>
          <a:off x="1759641" y="1907632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Privacy and Security</a:t>
          </a:r>
        </a:p>
      </dsp:txBody>
      <dsp:txXfrm>
        <a:off x="1759641" y="1907632"/>
        <a:ext cx="2993063" cy="1523499"/>
      </dsp:txXfrm>
    </dsp:sp>
    <dsp:sp modelId="{B1ED53DB-79B3-4425-A620-DFB904C153B8}">
      <dsp:nvSpPr>
        <dsp:cNvPr id="0" name=""/>
        <dsp:cNvSpPr/>
      </dsp:nvSpPr>
      <dsp:spPr>
        <a:xfrm>
          <a:off x="4752705" y="1907632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proprietary models for sensitive data, such as regulatory documents, poses risks regarding data privacy and security</a:t>
          </a:r>
        </a:p>
      </dsp:txBody>
      <dsp:txXfrm>
        <a:off x="4752705" y="1907632"/>
        <a:ext cx="1896827" cy="1523499"/>
      </dsp:txXfrm>
    </dsp:sp>
    <dsp:sp modelId="{9809F2C6-A4C1-449E-ACA0-CBCA9C7E4FFE}">
      <dsp:nvSpPr>
        <dsp:cNvPr id="0" name=""/>
        <dsp:cNvSpPr/>
      </dsp:nvSpPr>
      <dsp:spPr>
        <a:xfrm>
          <a:off x="0" y="3812006"/>
          <a:ext cx="6651253" cy="1523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5D94F-7FAA-4A0C-B868-EE93860B10CB}">
      <dsp:nvSpPr>
        <dsp:cNvPr id="0" name=""/>
        <dsp:cNvSpPr/>
      </dsp:nvSpPr>
      <dsp:spPr>
        <a:xfrm>
          <a:off x="460858" y="4154794"/>
          <a:ext cx="837924" cy="837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C7A7-0561-4D96-9536-08D9DCC97DBF}">
      <dsp:nvSpPr>
        <dsp:cNvPr id="0" name=""/>
        <dsp:cNvSpPr/>
      </dsp:nvSpPr>
      <dsp:spPr>
        <a:xfrm>
          <a:off x="1759641" y="3812006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Domain-Specific Fine-Tuning</a:t>
          </a:r>
        </a:p>
      </dsp:txBody>
      <dsp:txXfrm>
        <a:off x="1759641" y="3812006"/>
        <a:ext cx="2993063" cy="1523499"/>
      </dsp:txXfrm>
    </dsp:sp>
    <dsp:sp modelId="{9DA23B66-5F54-4DC9-8810-18C0BA1FB25B}">
      <dsp:nvSpPr>
        <dsp:cNvPr id="0" name=""/>
        <dsp:cNvSpPr/>
      </dsp:nvSpPr>
      <dsp:spPr>
        <a:xfrm>
          <a:off x="4752705" y="3812006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Lack of domain specific knowledge can lead to generated answers appearing very generic</a:t>
          </a:r>
        </a:p>
      </dsp:txBody>
      <dsp:txXfrm>
        <a:off x="4752705" y="3812006"/>
        <a:ext cx="1896827" cy="1523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0BC3-7EF3-479B-B7E2-4280006A8478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008E4-0E06-4606-8B81-E446B3CA8E41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6C1-9E9F-4746-AAD7-750438AD4419}">
      <dsp:nvSpPr>
        <dsp:cNvPr id="0" name=""/>
        <dsp:cNvSpPr/>
      </dsp:nvSpPr>
      <dsp:spPr>
        <a:xfrm>
          <a:off x="1383287" y="51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Departments</a:t>
          </a:r>
        </a:p>
      </dsp:txBody>
      <dsp:txXfrm>
        <a:off x="1383287" y="511"/>
        <a:ext cx="4917523" cy="1197651"/>
      </dsp:txXfrm>
    </dsp:sp>
    <dsp:sp modelId="{943548CB-81E6-4537-9AA8-01817EA485AE}">
      <dsp:nvSpPr>
        <dsp:cNvPr id="0" name=""/>
        <dsp:cNvSpPr/>
      </dsp:nvSpPr>
      <dsp:spPr>
        <a:xfrm>
          <a:off x="6300810" y="51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Finance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Healthcare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Privacy</a:t>
          </a:r>
        </a:p>
      </dsp:txBody>
      <dsp:txXfrm>
        <a:off x="6300810" y="511"/>
        <a:ext cx="4627018" cy="1197651"/>
      </dsp:txXfrm>
    </dsp:sp>
    <dsp:sp modelId="{9DC2D600-C795-4708-840B-722C9B29A526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62C95-BB26-429E-8A68-CFD64C35D323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02A9B-A107-4D71-8A08-396129CC1A37}">
      <dsp:nvSpPr>
        <dsp:cNvPr id="0" name=""/>
        <dsp:cNvSpPr/>
      </dsp:nvSpPr>
      <dsp:spPr>
        <a:xfrm>
          <a:off x="1383287" y="1497576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Sources</a:t>
          </a:r>
        </a:p>
      </dsp:txBody>
      <dsp:txXfrm>
        <a:off x="1383287" y="1497576"/>
        <a:ext cx="4917523" cy="1197651"/>
      </dsp:txXfrm>
    </dsp:sp>
    <dsp:sp modelId="{A2B17C5A-3C8B-4009-B2A4-C287CFD14335}">
      <dsp:nvSpPr>
        <dsp:cNvPr id="0" name=""/>
        <dsp:cNvSpPr/>
      </dsp:nvSpPr>
      <dsp:spPr>
        <a:xfrm>
          <a:off x="6300810" y="1497576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PDF documents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Wikipedia Pages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Websites</a:t>
          </a:r>
        </a:p>
      </dsp:txBody>
      <dsp:txXfrm>
        <a:off x="6300810" y="1497576"/>
        <a:ext cx="4627018" cy="1197651"/>
      </dsp:txXfrm>
    </dsp:sp>
    <dsp:sp modelId="{F1034C90-A6CF-4B0D-9713-B0AF83A03351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601F-DD0A-4E7B-86DC-6948FC20CF09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10B2-A855-4727-A531-8323B9CE3AEF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Region</a:t>
          </a:r>
        </a:p>
      </dsp:txBody>
      <dsp:txXfrm>
        <a:off x="1383287" y="2994641"/>
        <a:ext cx="4917523" cy="1197651"/>
      </dsp:txXfrm>
    </dsp:sp>
    <dsp:sp modelId="{070BB64C-8F3D-4A2B-B1A9-ED208365AEA1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European Union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India</a:t>
          </a:r>
        </a:p>
      </dsp:txBody>
      <dsp:txXfrm>
        <a:off x="6300810" y="2994641"/>
        <a:ext cx="4627018" cy="11976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BDB7E-BFA6-4449-9204-100B3BA4A994}">
      <dsp:nvSpPr>
        <dsp:cNvPr id="0" name=""/>
        <dsp:cNvSpPr/>
      </dsp:nvSpPr>
      <dsp:spPr>
        <a:xfrm>
          <a:off x="52014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A054-2F98-4ABC-BA51-D196D1399E88}">
      <dsp:nvSpPr>
        <dsp:cNvPr id="0" name=""/>
        <dsp:cNvSpPr/>
      </dsp:nvSpPr>
      <dsp:spPr>
        <a:xfrm>
          <a:off x="3929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Framework :</a:t>
          </a:r>
          <a:endParaRPr lang="en-US" sz="1400" kern="1200" dirty="0"/>
        </a:p>
      </dsp:txBody>
      <dsp:txXfrm>
        <a:off x="3929" y="1790077"/>
        <a:ext cx="1588359" cy="439280"/>
      </dsp:txXfrm>
    </dsp:sp>
    <dsp:sp modelId="{72F3FA33-A8FE-41A3-A158-737B5783AAA8}">
      <dsp:nvSpPr>
        <dsp:cNvPr id="0" name=""/>
        <dsp:cNvSpPr/>
      </dsp:nvSpPr>
      <dsp:spPr>
        <a:xfrm>
          <a:off x="3929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LangChain</a:t>
          </a:r>
        </a:p>
      </dsp:txBody>
      <dsp:txXfrm>
        <a:off x="3929" y="2267093"/>
        <a:ext cx="1588359" cy="772689"/>
      </dsp:txXfrm>
    </dsp:sp>
    <dsp:sp modelId="{95623D08-05BA-43C6-960E-B23FB104690C}">
      <dsp:nvSpPr>
        <dsp:cNvPr id="0" name=""/>
        <dsp:cNvSpPr/>
      </dsp:nvSpPr>
      <dsp:spPr>
        <a:xfrm>
          <a:off x="2386468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CBB67-1AC4-478D-8AB7-C643E043F545}">
      <dsp:nvSpPr>
        <dsp:cNvPr id="0" name=""/>
        <dsp:cNvSpPr/>
      </dsp:nvSpPr>
      <dsp:spPr>
        <a:xfrm>
          <a:off x="1870251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Preparation:</a:t>
          </a:r>
        </a:p>
      </dsp:txBody>
      <dsp:txXfrm>
        <a:off x="1870251" y="1790077"/>
        <a:ext cx="1588359" cy="439280"/>
      </dsp:txXfrm>
    </dsp:sp>
    <dsp:sp modelId="{F4DD3DF7-F1E3-4F16-B831-84CF4536B01A}">
      <dsp:nvSpPr>
        <dsp:cNvPr id="0" name=""/>
        <dsp:cNvSpPr/>
      </dsp:nvSpPr>
      <dsp:spPr>
        <a:xfrm>
          <a:off x="1870251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Embeddings – OpenAI Embedding Model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VectorDB – PineCone</a:t>
          </a:r>
        </a:p>
      </dsp:txBody>
      <dsp:txXfrm>
        <a:off x="1870251" y="2267093"/>
        <a:ext cx="1588359" cy="772689"/>
      </dsp:txXfrm>
    </dsp:sp>
    <dsp:sp modelId="{6EA65B84-C091-4B45-B696-88041616827D}">
      <dsp:nvSpPr>
        <dsp:cNvPr id="0" name=""/>
        <dsp:cNvSpPr/>
      </dsp:nvSpPr>
      <dsp:spPr>
        <a:xfrm>
          <a:off x="4252790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CF84D-06EA-4229-A103-64E71DDE2D1D}">
      <dsp:nvSpPr>
        <dsp:cNvPr id="0" name=""/>
        <dsp:cNvSpPr/>
      </dsp:nvSpPr>
      <dsp:spPr>
        <a:xfrm>
          <a:off x="3736573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Generation:</a:t>
          </a:r>
        </a:p>
      </dsp:txBody>
      <dsp:txXfrm>
        <a:off x="3736573" y="1790077"/>
        <a:ext cx="1588359" cy="439280"/>
      </dsp:txXfrm>
    </dsp:sp>
    <dsp:sp modelId="{289EE759-8CE9-4D1B-9A05-AB02D89B5CE4}">
      <dsp:nvSpPr>
        <dsp:cNvPr id="0" name=""/>
        <dsp:cNvSpPr/>
      </dsp:nvSpPr>
      <dsp:spPr>
        <a:xfrm>
          <a:off x="3736573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LLM – GPT-4o-mini</a:t>
          </a:r>
          <a:endParaRPr lang="en-US" sz="1100" kern="1200" dirty="0"/>
        </a:p>
      </dsp:txBody>
      <dsp:txXfrm>
        <a:off x="3736573" y="2267093"/>
        <a:ext cx="1588359" cy="772689"/>
      </dsp:txXfrm>
    </dsp:sp>
    <dsp:sp modelId="{B8554582-C9B7-4F1C-837F-827CB5419FBB}">
      <dsp:nvSpPr>
        <dsp:cNvPr id="0" name=""/>
        <dsp:cNvSpPr/>
      </dsp:nvSpPr>
      <dsp:spPr>
        <a:xfrm>
          <a:off x="6119112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59374-6EB4-4175-84B1-7456DEDEF9B9}">
      <dsp:nvSpPr>
        <dsp:cNvPr id="0" name=""/>
        <dsp:cNvSpPr/>
      </dsp:nvSpPr>
      <dsp:spPr>
        <a:xfrm>
          <a:off x="5602895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Evaluation:</a:t>
          </a:r>
        </a:p>
      </dsp:txBody>
      <dsp:txXfrm>
        <a:off x="5602895" y="1790077"/>
        <a:ext cx="1588359" cy="439280"/>
      </dsp:txXfrm>
    </dsp:sp>
    <dsp:sp modelId="{E848FBDC-0D3F-4598-A2DD-2226365DB0D0}">
      <dsp:nvSpPr>
        <dsp:cNvPr id="0" name=""/>
        <dsp:cNvSpPr/>
      </dsp:nvSpPr>
      <dsp:spPr>
        <a:xfrm>
          <a:off x="5602895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RAGAS</a:t>
          </a:r>
        </a:p>
      </dsp:txBody>
      <dsp:txXfrm>
        <a:off x="5602895" y="2267093"/>
        <a:ext cx="1588359" cy="772689"/>
      </dsp:txXfrm>
    </dsp:sp>
    <dsp:sp modelId="{984C8366-84E7-4F9A-84F1-742C9289643E}">
      <dsp:nvSpPr>
        <dsp:cNvPr id="0" name=""/>
        <dsp:cNvSpPr/>
      </dsp:nvSpPr>
      <dsp:spPr>
        <a:xfrm>
          <a:off x="798543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65708-588D-418B-AD4D-68601B0E4BA9}">
      <dsp:nvSpPr>
        <dsp:cNvPr id="0" name=""/>
        <dsp:cNvSpPr/>
      </dsp:nvSpPr>
      <dsp:spPr>
        <a:xfrm>
          <a:off x="7469218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Deployment</a:t>
          </a:r>
          <a:br>
            <a:rPr lang="en-US" sz="1400" kern="1200" dirty="0"/>
          </a:br>
          <a:endParaRPr lang="en-US" sz="1400" kern="1200" dirty="0"/>
        </a:p>
      </dsp:txBody>
      <dsp:txXfrm>
        <a:off x="7469218" y="1790077"/>
        <a:ext cx="1588359" cy="439280"/>
      </dsp:txXfrm>
    </dsp:sp>
    <dsp:sp modelId="{CFAEA541-2190-42CE-BC30-4CCB41F90387}">
      <dsp:nvSpPr>
        <dsp:cNvPr id="0" name=""/>
        <dsp:cNvSpPr/>
      </dsp:nvSpPr>
      <dsp:spPr>
        <a:xfrm>
          <a:off x="7469218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F1B5C-3146-4E40-B335-EA8AE380336D}">
      <dsp:nvSpPr>
        <dsp:cNvPr id="0" name=""/>
        <dsp:cNvSpPr/>
      </dsp:nvSpPr>
      <dsp:spPr>
        <a:xfrm>
          <a:off x="9851757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301BD-A862-41FA-8035-9C8EE3739D60}">
      <dsp:nvSpPr>
        <dsp:cNvPr id="0" name=""/>
        <dsp:cNvSpPr/>
      </dsp:nvSpPr>
      <dsp:spPr>
        <a:xfrm>
          <a:off x="9335540" y="1790077"/>
          <a:ext cx="1588359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User interface:</a:t>
          </a:r>
          <a:endParaRPr lang="en-US" sz="1400" kern="1200" dirty="0"/>
        </a:p>
      </dsp:txBody>
      <dsp:txXfrm>
        <a:off x="9335540" y="1790077"/>
        <a:ext cx="1588359" cy="439280"/>
      </dsp:txXfrm>
    </dsp:sp>
    <dsp:sp modelId="{AD2AD8D7-18A1-4CAF-A1A7-00D6B6894B10}">
      <dsp:nvSpPr>
        <dsp:cNvPr id="0" name=""/>
        <dsp:cNvSpPr/>
      </dsp:nvSpPr>
      <dsp:spPr>
        <a:xfrm>
          <a:off x="9335540" y="2267093"/>
          <a:ext cx="1588359" cy="77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Gradio</a:t>
          </a:r>
          <a:endParaRPr lang="en-US" sz="1100" kern="1200" dirty="0"/>
        </a:p>
      </dsp:txBody>
      <dsp:txXfrm>
        <a:off x="9335540" y="2267093"/>
        <a:ext cx="1588359" cy="7726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BE30F-5007-4DB3-9021-E6621AF395B4}">
      <dsp:nvSpPr>
        <dsp:cNvPr id="0" name=""/>
        <dsp:cNvSpPr/>
      </dsp:nvSpPr>
      <dsp:spPr>
        <a:xfrm>
          <a:off x="1061437" y="53801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D982-9DA9-4122-AACE-B065645C2933}">
      <dsp:nvSpPr>
        <dsp:cNvPr id="0" name=""/>
        <dsp:cNvSpPr/>
      </dsp:nvSpPr>
      <dsp:spPr>
        <a:xfrm>
          <a:off x="1582" y="17917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Vector Database</a:t>
          </a:r>
        </a:p>
      </dsp:txBody>
      <dsp:txXfrm>
        <a:off x="1582" y="1791777"/>
        <a:ext cx="3261093" cy="489164"/>
      </dsp:txXfrm>
    </dsp:sp>
    <dsp:sp modelId="{FEE0545C-0663-4BAA-992C-BDE844DD0E8D}">
      <dsp:nvSpPr>
        <dsp:cNvPr id="0" name=""/>
        <dsp:cNvSpPr/>
      </dsp:nvSpPr>
      <dsp:spPr>
        <a:xfrm>
          <a:off x="1582" y="2333208"/>
          <a:ext cx="3261093" cy="81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Chunk Size : 500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Indices: 3</a:t>
          </a:r>
        </a:p>
      </dsp:txBody>
      <dsp:txXfrm>
        <a:off x="1582" y="2333208"/>
        <a:ext cx="3261093" cy="818177"/>
      </dsp:txXfrm>
    </dsp:sp>
    <dsp:sp modelId="{FD40E2BE-B11E-415E-BD75-CDC44343D3E5}">
      <dsp:nvSpPr>
        <dsp:cNvPr id="0" name=""/>
        <dsp:cNvSpPr/>
      </dsp:nvSpPr>
      <dsp:spPr>
        <a:xfrm>
          <a:off x="4893223" y="53801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9475B-FDA1-4F07-BA43-C4FF057B51AB}">
      <dsp:nvSpPr>
        <dsp:cNvPr id="0" name=""/>
        <dsp:cNvSpPr/>
      </dsp:nvSpPr>
      <dsp:spPr>
        <a:xfrm>
          <a:off x="3833367" y="17917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Retrieval</a:t>
          </a:r>
        </a:p>
      </dsp:txBody>
      <dsp:txXfrm>
        <a:off x="3833367" y="1791777"/>
        <a:ext cx="3261093" cy="489164"/>
      </dsp:txXfrm>
    </dsp:sp>
    <dsp:sp modelId="{ADF14E5E-3AFA-4B34-8F23-B022FFBCF166}">
      <dsp:nvSpPr>
        <dsp:cNvPr id="0" name=""/>
        <dsp:cNvSpPr/>
      </dsp:nvSpPr>
      <dsp:spPr>
        <a:xfrm>
          <a:off x="3833367" y="2333208"/>
          <a:ext cx="3261093" cy="81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Algorithm: Similarity Search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Retrieved Chunks: 20</a:t>
          </a:r>
        </a:p>
      </dsp:txBody>
      <dsp:txXfrm>
        <a:off x="3833367" y="2333208"/>
        <a:ext cx="3261093" cy="818177"/>
      </dsp:txXfrm>
    </dsp:sp>
    <dsp:sp modelId="{27DD1C48-7AD2-4CC8-B51B-7DCCDB1AB347}">
      <dsp:nvSpPr>
        <dsp:cNvPr id="0" name=""/>
        <dsp:cNvSpPr/>
      </dsp:nvSpPr>
      <dsp:spPr>
        <a:xfrm>
          <a:off x="8725008" y="53801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ED6C0-04FC-43BE-B18F-140F0AE57F1F}">
      <dsp:nvSpPr>
        <dsp:cNvPr id="0" name=""/>
        <dsp:cNvSpPr/>
      </dsp:nvSpPr>
      <dsp:spPr>
        <a:xfrm>
          <a:off x="7665152" y="17917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Generation:</a:t>
          </a:r>
        </a:p>
      </dsp:txBody>
      <dsp:txXfrm>
        <a:off x="7665152" y="1791777"/>
        <a:ext cx="3261093" cy="489164"/>
      </dsp:txXfrm>
    </dsp:sp>
    <dsp:sp modelId="{47788612-CEBC-4EC7-B392-84AFF80A4D50}">
      <dsp:nvSpPr>
        <dsp:cNvPr id="0" name=""/>
        <dsp:cNvSpPr/>
      </dsp:nvSpPr>
      <dsp:spPr>
        <a:xfrm>
          <a:off x="7665152" y="2333208"/>
          <a:ext cx="3261093" cy="81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Tokens: 512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Temperature: 0</a:t>
          </a:r>
        </a:p>
      </dsp:txBody>
      <dsp:txXfrm>
        <a:off x="7665152" y="2333208"/>
        <a:ext cx="3261093" cy="8181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FB8D-7F5C-4D44-BE94-ACF41E835E80}">
      <dsp:nvSpPr>
        <dsp:cNvPr id="0" name=""/>
        <dsp:cNvSpPr/>
      </dsp:nvSpPr>
      <dsp:spPr>
        <a:xfrm>
          <a:off x="0" y="92933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Used Stella embedding model</a:t>
          </a:r>
        </a:p>
      </dsp:txBody>
      <dsp:txXfrm>
        <a:off x="37182" y="130115"/>
        <a:ext cx="10441236" cy="687306"/>
      </dsp:txXfrm>
    </dsp:sp>
    <dsp:sp modelId="{52BF7A2A-548E-44C0-865C-33A901ECDA43}">
      <dsp:nvSpPr>
        <dsp:cNvPr id="0" name=""/>
        <dsp:cNvSpPr/>
      </dsp:nvSpPr>
      <dsp:spPr>
        <a:xfrm>
          <a:off x="0" y="943884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Stored embeddings in Qdrant vector database</a:t>
          </a:r>
        </a:p>
      </dsp:txBody>
      <dsp:txXfrm>
        <a:off x="37182" y="981066"/>
        <a:ext cx="10441236" cy="687306"/>
      </dsp:txXfrm>
    </dsp:sp>
    <dsp:sp modelId="{C0941B3E-C07F-472C-B6A9-FB873933B785}">
      <dsp:nvSpPr>
        <dsp:cNvPr id="0" name=""/>
        <dsp:cNvSpPr/>
      </dsp:nvSpPr>
      <dsp:spPr>
        <a:xfrm>
          <a:off x="0" y="1794834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Finetuned Llama 3.1 8B on synthetic data</a:t>
          </a:r>
        </a:p>
      </dsp:txBody>
      <dsp:txXfrm>
        <a:off x="37182" y="1832016"/>
        <a:ext cx="10441236" cy="687306"/>
      </dsp:txXfrm>
    </dsp:sp>
    <dsp:sp modelId="{52375D13-BC8E-447D-9F7E-E7AFF37FF5A4}">
      <dsp:nvSpPr>
        <dsp:cNvPr id="0" name=""/>
        <dsp:cNvSpPr/>
      </dsp:nvSpPr>
      <dsp:spPr>
        <a:xfrm>
          <a:off x="0" y="2645784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However, the finetuned model gave gibberish output</a:t>
          </a:r>
        </a:p>
      </dsp:txBody>
      <dsp:txXfrm>
        <a:off x="37182" y="2682966"/>
        <a:ext cx="10441236" cy="687306"/>
      </dsp:txXfrm>
    </dsp:sp>
    <dsp:sp modelId="{D8BCA1DE-5C64-4281-86C2-71C7680B01C0}">
      <dsp:nvSpPr>
        <dsp:cNvPr id="0" name=""/>
        <dsp:cNvSpPr/>
      </dsp:nvSpPr>
      <dsp:spPr>
        <a:xfrm>
          <a:off x="0" y="3496734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Plugged in non finetuned llama 3.1 instruct 8B for generation</a:t>
          </a:r>
        </a:p>
      </dsp:txBody>
      <dsp:txXfrm>
        <a:off x="37182" y="3533916"/>
        <a:ext cx="10441236" cy="687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4340E-2539-4AA2-B2DE-B89C0D94F66F}">
      <dsp:nvSpPr>
        <dsp:cNvPr id="0" name=""/>
        <dsp:cNvSpPr/>
      </dsp:nvSpPr>
      <dsp:spPr>
        <a:xfrm rot="10800000">
          <a:off x="0" y="0"/>
          <a:ext cx="4151085" cy="1167807"/>
        </a:xfrm>
        <a:prstGeom prst="trapezoid">
          <a:avLst>
            <a:gd name="adj" fmla="val 5924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Contexts – 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20 chunks (each of 512 tokens)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Consisting of 4 relevant chunks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All in random order</a:t>
          </a:r>
        </a:p>
      </dsp:txBody>
      <dsp:txXfrm rot="-10800000">
        <a:off x="726439" y="0"/>
        <a:ext cx="2698205" cy="1167807"/>
      </dsp:txXfrm>
    </dsp:sp>
    <dsp:sp modelId="{41B352C0-ECA8-4F82-8E70-28A061C1E072}">
      <dsp:nvSpPr>
        <dsp:cNvPr id="0" name=""/>
        <dsp:cNvSpPr/>
      </dsp:nvSpPr>
      <dsp:spPr>
        <a:xfrm rot="10800000">
          <a:off x="691847" y="1167807"/>
          <a:ext cx="2767389" cy="1167807"/>
        </a:xfrm>
        <a:prstGeom prst="trapezoid">
          <a:avLst>
            <a:gd name="adj" fmla="val 5924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bg1"/>
              </a:solidFill>
            </a:rPr>
            <a:t>User Query</a:t>
          </a:r>
        </a:p>
      </dsp:txBody>
      <dsp:txXfrm rot="-10800000">
        <a:off x="1176140" y="1167807"/>
        <a:ext cx="1798803" cy="1167807"/>
      </dsp:txXfrm>
    </dsp:sp>
    <dsp:sp modelId="{A8A5D3EB-2AD9-468C-8A4B-37847FC39F5F}">
      <dsp:nvSpPr>
        <dsp:cNvPr id="0" name=""/>
        <dsp:cNvSpPr/>
      </dsp:nvSpPr>
      <dsp:spPr>
        <a:xfrm rot="10800000">
          <a:off x="1383695" y="2335614"/>
          <a:ext cx="1383694" cy="1167807"/>
        </a:xfrm>
        <a:prstGeom prst="trapezoid">
          <a:avLst>
            <a:gd name="adj" fmla="val 5924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Answer</a:t>
          </a:r>
        </a:p>
      </dsp:txBody>
      <dsp:txXfrm rot="-10800000">
        <a:off x="1383695" y="2335614"/>
        <a:ext cx="1383694" cy="11678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165A6-7D70-43BF-B630-C6062A9C37E5}">
      <dsp:nvSpPr>
        <dsp:cNvPr id="0" name=""/>
        <dsp:cNvSpPr/>
      </dsp:nvSpPr>
      <dsp:spPr>
        <a:xfrm>
          <a:off x="0" y="331277"/>
          <a:ext cx="10927829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12420" rIns="8481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Used free </a:t>
          </a:r>
          <a:r>
            <a:rPr lang="en-US" sz="1500" kern="1200" dirty="0" err="1"/>
            <a:t>Groq</a:t>
          </a:r>
          <a:r>
            <a:rPr lang="en-US" sz="1500" kern="1200" dirty="0"/>
            <a:t> API to generate query answer pairs using Llama-3.1-70B-instruct.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Sent in chunks of 2048 tokens and generated 10 query-answer pairs for each chunks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Removed cases of hallucination by removing LLM outputs exceeding a certain threshold length (99 percentile)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Generated 30 query-answer pairs for Data Privacy, Healthcare and Finance departments.</a:t>
          </a:r>
        </a:p>
      </dsp:txBody>
      <dsp:txXfrm>
        <a:off x="0" y="331277"/>
        <a:ext cx="10927829" cy="1370250"/>
      </dsp:txXfrm>
    </dsp:sp>
    <dsp:sp modelId="{6F5639BC-23B0-4391-9299-7F7DC1C7F920}">
      <dsp:nvSpPr>
        <dsp:cNvPr id="0" name=""/>
        <dsp:cNvSpPr/>
      </dsp:nvSpPr>
      <dsp:spPr>
        <a:xfrm>
          <a:off x="546391" y="109877"/>
          <a:ext cx="76494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Generation:</a:t>
          </a:r>
        </a:p>
      </dsp:txBody>
      <dsp:txXfrm>
        <a:off x="568007" y="131493"/>
        <a:ext cx="7606248" cy="399568"/>
      </dsp:txXfrm>
    </dsp:sp>
    <dsp:sp modelId="{49BE7081-50C6-4927-A600-45909FAD3E2E}">
      <dsp:nvSpPr>
        <dsp:cNvPr id="0" name=""/>
        <dsp:cNvSpPr/>
      </dsp:nvSpPr>
      <dsp:spPr>
        <a:xfrm>
          <a:off x="0" y="2003927"/>
          <a:ext cx="10927829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12420" rIns="8481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Generated answers for the 30 queries for each department.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Based on the generated answers and retrieved context, evaluated the RAG pipeline using RAGAS framework for the following metrics: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Context Precision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Faithfulness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Answer Relevancy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Context Recall</a:t>
          </a:r>
        </a:p>
      </dsp:txBody>
      <dsp:txXfrm>
        <a:off x="0" y="2003927"/>
        <a:ext cx="10927829" cy="2079000"/>
      </dsp:txXfrm>
    </dsp:sp>
    <dsp:sp modelId="{82D94E66-C5BF-4EAB-9E85-20DFD1099BC8}">
      <dsp:nvSpPr>
        <dsp:cNvPr id="0" name=""/>
        <dsp:cNvSpPr/>
      </dsp:nvSpPr>
      <dsp:spPr>
        <a:xfrm>
          <a:off x="546391" y="1782527"/>
          <a:ext cx="7649480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RAG Pipeline Evaluation:</a:t>
          </a:r>
        </a:p>
      </dsp:txBody>
      <dsp:txXfrm>
        <a:off x="568007" y="1804143"/>
        <a:ext cx="76062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B0FD-09D0-404C-8CA0-D7E772CDDC8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EA2B-43FE-4FD2-81A2-E6313726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EA2B-43FE-4FD2-81A2-E63137269B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9AE1-EE2D-45B3-1299-E67CBA00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79E6-A821-5E4A-B2B1-23D74566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EB0E-5D74-406D-B9DA-D06DD6B9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0077-E302-C8C3-0AE9-B88F428D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4D26-E0E2-76F8-B445-E896078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EA1E-7228-27B0-233A-DE923E20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E646-37B3-2065-5D59-6B8A13D7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0091-82A3-9FD4-1386-2B50F5B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E6EF-2CC2-C923-C79A-67FAD21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FEC0-AA34-0FBE-8B5F-8EAC3FCE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662D-764E-5B86-A6CC-2F7FC60D2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DDFF-F3A4-1323-F500-9DAC60CC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082A-C295-833B-61F5-15D552F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A173-AA4C-C6A4-839D-29BE260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AE26-1C99-7439-6C47-01F4DDF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7BED-8371-956B-2D0A-439A9DA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F940-44DD-8078-329C-37F3C914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7FFD-A251-3ED6-B6FC-1FF17F7E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BEE2-E450-65CD-E2DB-A281347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5D3B-17F1-B492-1ACD-9D8C724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185C-E1CD-524B-7C45-961B7AE0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6C24-ACEF-F710-E09A-7F014F5A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F6C0-37EB-AEA7-CC0A-08C902F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272E-1548-006F-CE61-015216B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66E2-8E00-CB79-DCBD-2A7502F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8977-9CBD-32B8-5F6D-5A8B9CA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6EEE-0DEC-1E70-3C90-8AC31735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D7CB-9FCF-C0B8-1075-CE15E4B2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29080-1DFD-9123-8240-BAA95A1C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4C0E-4260-128F-AB6B-FE67B3B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CFB8-EDC9-CD49-2E31-7A13CB1A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D3D-C55E-0B8A-51B5-0C9C427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F98E-64B3-BACE-8C86-166930A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5932-4729-0634-1F3F-069D59AF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CE68F-586D-7811-CAC0-8DCFE336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CF84-A977-6042-1332-603FB0557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3C1E-D040-1E4E-BC33-C59AEA1E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FDC22-3760-ADA8-5663-ED9C97C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DC5-68CB-1D02-CE06-9CC9089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A731-07F7-5D2C-8BDE-25DD2F1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03096-25FB-27D9-7547-63C2F941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88CC0-75B2-22FC-588B-C8120A31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0AFF8-26A7-2F6F-D5D5-99C551ED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929E3-C9FB-5A96-7370-BF2A5D12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B66B-C35F-BC1C-FD8F-630596F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7A9D-E829-764D-8CDB-569312E2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787-B5EE-E0C0-942D-2F60FAD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1CD2-3F02-C5F1-93BF-D09CB8DB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7614-7804-24A2-7172-B8134294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F0B9-4659-9EBF-1BCC-8838034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B8CD-0D07-1521-86ED-D6B4738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BBF0-B1F7-B738-553F-58F967D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47E5-55F2-A823-4EF7-3DB3E15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22018-CFC6-4F9A-0397-15B153034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E4E9A-C4C6-AD95-F417-CE1FBA5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19DA2-6815-624D-2A4D-3A5D18BB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913E-0CCB-324B-02E8-E9C2CB3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A214E-1109-DDE6-79A9-F252DFAD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BFC5D-0B97-0132-CE6C-DB9FFBFF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CA77-E1C0-FE10-429D-CC29EDD3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9F30-F247-1090-31AA-DFDA79FA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D53B-4C78-489F-B25B-0FB0BBA845D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1D16-2AAA-BC3F-89AF-248A51AC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97E3-3593-8152-F2D1-CB79A841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meta-llama/Meta-Llama-3.1-8B-Instruct" TargetMode="External"/><Relationship Id="rId3" Type="http://schemas.openxmlformats.org/officeDocument/2006/relationships/hyperlink" Target="https://www.langchain.com/" TargetMode="External"/><Relationship Id="rId7" Type="http://schemas.openxmlformats.org/officeDocument/2006/relationships/hyperlink" Target="https://www.docker.com/" TargetMode="External"/><Relationship Id="rId2" Type="http://schemas.openxmlformats.org/officeDocument/2006/relationships/hyperlink" Target="https://github.com/adi7820/Regulatory-Compliance-Advi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dio.app/" TargetMode="External"/><Relationship Id="rId5" Type="http://schemas.openxmlformats.org/officeDocument/2006/relationships/hyperlink" Target="https://qdrant.tech/" TargetMode="External"/><Relationship Id="rId4" Type="http://schemas.openxmlformats.org/officeDocument/2006/relationships/hyperlink" Target="https://www.pinecone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60251-89B8-63EC-EF2B-C96CF57A5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Regulatory Compliance Advisor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5F5F-67E3-A1BA-216B-4B5B4564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Presented By: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Abhinav Apurva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Aditya Gupta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Anurag Dhote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Reena Gurjar</a:t>
            </a:r>
          </a:p>
        </p:txBody>
      </p:sp>
    </p:spTree>
    <p:extLst>
      <p:ext uri="{BB962C8B-B14F-4D97-AF65-F5344CB8AC3E}">
        <p14:creationId xmlns:p14="http://schemas.microsoft.com/office/powerpoint/2010/main" val="4299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0DDF-EE54-AC4D-7F41-6066FB5D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Open-Source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1E52F-8666-67BD-2CAF-AE45D890F5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3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B612-29D2-3F98-B26D-679AE803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81189"/>
            <a:ext cx="4793751" cy="1325563"/>
          </a:xfrm>
        </p:spPr>
        <p:txBody>
          <a:bodyPr/>
          <a:lstStyle/>
          <a:p>
            <a:r>
              <a:rPr lang="en-US"/>
              <a:t>Finetuning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7EB900-02DD-4C21-C634-6DB7FAF36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367286"/>
              </p:ext>
            </p:extLst>
          </p:nvPr>
        </p:nvGraphicFramePr>
        <p:xfrm>
          <a:off x="479835" y="2331321"/>
          <a:ext cx="4151085" cy="350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199365-7514-173A-6B86-5617A8F2D02E}"/>
              </a:ext>
            </a:extLst>
          </p:cNvPr>
          <p:cNvGrpSpPr/>
          <p:nvPr/>
        </p:nvGrpSpPr>
        <p:grpSpPr>
          <a:xfrm>
            <a:off x="5719559" y="387703"/>
            <a:ext cx="5851956" cy="1593125"/>
            <a:chOff x="3481522" y="3157143"/>
            <a:chExt cx="5851956" cy="15931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3388C0-20C1-0563-B2F7-2D784EC56FC8}"/>
                </a:ext>
              </a:extLst>
            </p:cNvPr>
            <p:cNvSpPr/>
            <p:nvPr/>
          </p:nvSpPr>
          <p:spPr>
            <a:xfrm>
              <a:off x="5432494" y="3511006"/>
              <a:ext cx="2536460" cy="88540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5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90B3FFC-E49F-FC09-FE6E-648888463AE3}"/>
                </a:ext>
              </a:extLst>
            </p:cNvPr>
            <p:cNvSpPr/>
            <p:nvPr/>
          </p:nvSpPr>
          <p:spPr>
            <a:xfrm>
              <a:off x="3481522" y="3157143"/>
              <a:ext cx="1593125" cy="1593125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3F55FE-3A27-37A1-5A45-1AB35F2B5377}"/>
                </a:ext>
              </a:extLst>
            </p:cNvPr>
            <p:cNvSpPr/>
            <p:nvPr/>
          </p:nvSpPr>
          <p:spPr>
            <a:xfrm>
              <a:off x="8285728" y="3429832"/>
              <a:ext cx="1047750" cy="104775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C1DAB3-8015-CD64-9ADD-80B9A1D45372}"/>
              </a:ext>
            </a:extLst>
          </p:cNvPr>
          <p:cNvSpPr txBox="1"/>
          <p:nvPr/>
        </p:nvSpPr>
        <p:spPr>
          <a:xfrm>
            <a:off x="7822430" y="988558"/>
            <a:ext cx="2004671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/>
              <a:t>LoRA</a:t>
            </a:r>
            <a:r>
              <a:rPr lang="en-US" sz="1800"/>
              <a:t> Finetuning</a:t>
            </a:r>
            <a:endParaRPr lang="en-US" sz="1800" kern="1200"/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C07E2-CDA1-39F6-8086-617C050751D3}"/>
              </a:ext>
            </a:extLst>
          </p:cNvPr>
          <p:cNvSpPr txBox="1"/>
          <p:nvPr/>
        </p:nvSpPr>
        <p:spPr>
          <a:xfrm>
            <a:off x="5748747" y="932544"/>
            <a:ext cx="1517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Llama 3.1 8B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Base</a:t>
            </a:r>
            <a:endParaRPr lang="en-US" sz="1800" kern="12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F17FD-B589-E8B1-FEA2-54CE3A02DEB8}"/>
              </a:ext>
            </a:extLst>
          </p:cNvPr>
          <p:cNvSpPr txBox="1"/>
          <p:nvPr/>
        </p:nvSpPr>
        <p:spPr>
          <a:xfrm>
            <a:off x="10397740" y="835211"/>
            <a:ext cx="129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err="1">
                <a:solidFill>
                  <a:schemeClr val="bg1"/>
                </a:solidFill>
              </a:rPr>
              <a:t>LoRA</a:t>
            </a:r>
            <a:endParaRPr lang="en-US" sz="1800">
              <a:solidFill>
                <a:schemeClr val="bg1"/>
              </a:solidFill>
            </a:endParaRPr>
          </a:p>
          <a:p>
            <a:pPr algn="ctr"/>
            <a:r>
              <a:rPr lang="en-US" kern="1200">
                <a:solidFill>
                  <a:schemeClr val="bg1"/>
                </a:solidFill>
              </a:rPr>
              <a:t>Adaptor</a:t>
            </a:r>
            <a:endParaRPr lang="en-US" sz="1800" kern="1200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C9A1A1-A07A-0074-6EAA-DEA1E7EEF2E1}"/>
              </a:ext>
            </a:extLst>
          </p:cNvPr>
          <p:cNvGrpSpPr/>
          <p:nvPr/>
        </p:nvGrpSpPr>
        <p:grpSpPr>
          <a:xfrm>
            <a:off x="5713518" y="1827694"/>
            <a:ext cx="6129700" cy="2435774"/>
            <a:chOff x="-23820" y="1702897"/>
            <a:chExt cx="7498393" cy="297965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5163B4-1BED-AAF1-E752-1A642C418BB9}"/>
                </a:ext>
              </a:extLst>
            </p:cNvPr>
            <p:cNvSpPr/>
            <p:nvPr/>
          </p:nvSpPr>
          <p:spPr>
            <a:xfrm>
              <a:off x="5500120" y="2708099"/>
              <a:ext cx="1974453" cy="197445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622147-0AD4-472D-4434-F38B9FE6A03C}"/>
                </a:ext>
              </a:extLst>
            </p:cNvPr>
            <p:cNvSpPr/>
            <p:nvPr/>
          </p:nvSpPr>
          <p:spPr>
            <a:xfrm>
              <a:off x="6027007" y="1702897"/>
              <a:ext cx="992980" cy="992980"/>
            </a:xfrm>
            <a:custGeom>
              <a:avLst/>
              <a:gdLst>
                <a:gd name="connsiteX0" fmla="*/ 151794 w 1145182"/>
                <a:gd name="connsiteY0" fmla="*/ 437918 h 1145182"/>
                <a:gd name="connsiteX1" fmla="*/ 437918 w 1145182"/>
                <a:gd name="connsiteY1" fmla="*/ 437918 h 1145182"/>
                <a:gd name="connsiteX2" fmla="*/ 437918 w 1145182"/>
                <a:gd name="connsiteY2" fmla="*/ 151794 h 1145182"/>
                <a:gd name="connsiteX3" fmla="*/ 707264 w 1145182"/>
                <a:gd name="connsiteY3" fmla="*/ 151794 h 1145182"/>
                <a:gd name="connsiteX4" fmla="*/ 707264 w 1145182"/>
                <a:gd name="connsiteY4" fmla="*/ 437918 h 1145182"/>
                <a:gd name="connsiteX5" fmla="*/ 993388 w 1145182"/>
                <a:gd name="connsiteY5" fmla="*/ 437918 h 1145182"/>
                <a:gd name="connsiteX6" fmla="*/ 993388 w 1145182"/>
                <a:gd name="connsiteY6" fmla="*/ 707264 h 1145182"/>
                <a:gd name="connsiteX7" fmla="*/ 707264 w 1145182"/>
                <a:gd name="connsiteY7" fmla="*/ 707264 h 1145182"/>
                <a:gd name="connsiteX8" fmla="*/ 707264 w 1145182"/>
                <a:gd name="connsiteY8" fmla="*/ 993388 h 1145182"/>
                <a:gd name="connsiteX9" fmla="*/ 437918 w 1145182"/>
                <a:gd name="connsiteY9" fmla="*/ 993388 h 1145182"/>
                <a:gd name="connsiteX10" fmla="*/ 437918 w 1145182"/>
                <a:gd name="connsiteY10" fmla="*/ 707264 h 1145182"/>
                <a:gd name="connsiteX11" fmla="*/ 151794 w 1145182"/>
                <a:gd name="connsiteY11" fmla="*/ 707264 h 1145182"/>
                <a:gd name="connsiteX12" fmla="*/ 151794 w 1145182"/>
                <a:gd name="connsiteY12" fmla="*/ 437918 h 114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5182" h="1145182">
                  <a:moveTo>
                    <a:pt x="151794" y="437918"/>
                  </a:moveTo>
                  <a:lnTo>
                    <a:pt x="437918" y="437918"/>
                  </a:lnTo>
                  <a:lnTo>
                    <a:pt x="437918" y="151794"/>
                  </a:lnTo>
                  <a:lnTo>
                    <a:pt x="707264" y="151794"/>
                  </a:lnTo>
                  <a:lnTo>
                    <a:pt x="707264" y="437918"/>
                  </a:lnTo>
                  <a:lnTo>
                    <a:pt x="993388" y="437918"/>
                  </a:lnTo>
                  <a:lnTo>
                    <a:pt x="993388" y="707264"/>
                  </a:lnTo>
                  <a:lnTo>
                    <a:pt x="707264" y="707264"/>
                  </a:lnTo>
                  <a:lnTo>
                    <a:pt x="707264" y="993388"/>
                  </a:lnTo>
                  <a:lnTo>
                    <a:pt x="437918" y="993388"/>
                  </a:lnTo>
                  <a:lnTo>
                    <a:pt x="437918" y="707264"/>
                  </a:lnTo>
                  <a:lnTo>
                    <a:pt x="151794" y="707264"/>
                  </a:lnTo>
                  <a:lnTo>
                    <a:pt x="151794" y="43791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794" tIns="437918" rIns="151794" bIns="43791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F1508E-ED14-61B0-05AE-B7CBCC6E4BC5}"/>
                </a:ext>
              </a:extLst>
            </p:cNvPr>
            <p:cNvSpPr/>
            <p:nvPr/>
          </p:nvSpPr>
          <p:spPr>
            <a:xfrm>
              <a:off x="-23820" y="2589440"/>
              <a:ext cx="1974453" cy="197445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3753EA-13C8-7534-455A-0584B069D1E6}"/>
                </a:ext>
              </a:extLst>
            </p:cNvPr>
            <p:cNvSpPr/>
            <p:nvPr/>
          </p:nvSpPr>
          <p:spPr>
            <a:xfrm flipH="1">
              <a:off x="2290090" y="3047003"/>
              <a:ext cx="3070310" cy="1083101"/>
            </a:xfrm>
            <a:custGeom>
              <a:avLst/>
              <a:gdLst>
                <a:gd name="connsiteX0" fmla="*/ 0 w 627876"/>
                <a:gd name="connsiteY0" fmla="*/ 146899 h 734496"/>
                <a:gd name="connsiteX1" fmla="*/ 313938 w 627876"/>
                <a:gd name="connsiteY1" fmla="*/ 146899 h 734496"/>
                <a:gd name="connsiteX2" fmla="*/ 313938 w 627876"/>
                <a:gd name="connsiteY2" fmla="*/ 0 h 734496"/>
                <a:gd name="connsiteX3" fmla="*/ 627876 w 627876"/>
                <a:gd name="connsiteY3" fmla="*/ 367248 h 734496"/>
                <a:gd name="connsiteX4" fmla="*/ 313938 w 627876"/>
                <a:gd name="connsiteY4" fmla="*/ 734496 h 734496"/>
                <a:gd name="connsiteX5" fmla="*/ 313938 w 627876"/>
                <a:gd name="connsiteY5" fmla="*/ 587597 h 734496"/>
                <a:gd name="connsiteX6" fmla="*/ 0 w 627876"/>
                <a:gd name="connsiteY6" fmla="*/ 587597 h 734496"/>
                <a:gd name="connsiteX7" fmla="*/ 0 w 627876"/>
                <a:gd name="connsiteY7" fmla="*/ 146899 h 73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7876" h="734496">
                  <a:moveTo>
                    <a:pt x="0" y="146899"/>
                  </a:moveTo>
                  <a:lnTo>
                    <a:pt x="313938" y="146899"/>
                  </a:lnTo>
                  <a:lnTo>
                    <a:pt x="313938" y="0"/>
                  </a:lnTo>
                  <a:lnTo>
                    <a:pt x="627876" y="367248"/>
                  </a:lnTo>
                  <a:lnTo>
                    <a:pt x="313938" y="734496"/>
                  </a:lnTo>
                  <a:lnTo>
                    <a:pt x="313938" y="587597"/>
                  </a:lnTo>
                  <a:lnTo>
                    <a:pt x="0" y="587597"/>
                  </a:lnTo>
                  <a:lnTo>
                    <a:pt x="0" y="14689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46899" rIns="188363" bIns="14689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B0B478-01CD-6930-9C25-0431056B8B5C}"/>
              </a:ext>
            </a:extLst>
          </p:cNvPr>
          <p:cNvSpPr txBox="1"/>
          <p:nvPr/>
        </p:nvSpPr>
        <p:spPr>
          <a:xfrm>
            <a:off x="10386291" y="3185086"/>
            <a:ext cx="129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Llama 3.1 8B Instruct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7C6B1-460E-0528-E0E2-AC51D521D967}"/>
              </a:ext>
            </a:extLst>
          </p:cNvPr>
          <p:cNvSpPr txBox="1"/>
          <p:nvPr/>
        </p:nvSpPr>
        <p:spPr>
          <a:xfrm>
            <a:off x="5866221" y="2796787"/>
            <a:ext cx="129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 merged with Adaptor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7B65415-7CB0-E043-7BCD-74C6027A061F}"/>
              </a:ext>
            </a:extLst>
          </p:cNvPr>
          <p:cNvSpPr/>
          <p:nvPr/>
        </p:nvSpPr>
        <p:spPr>
          <a:xfrm>
            <a:off x="5680858" y="5099701"/>
            <a:ext cx="1614053" cy="1614053"/>
          </a:xfrm>
          <a:custGeom>
            <a:avLst/>
            <a:gdLst>
              <a:gd name="connsiteX0" fmla="*/ 0 w 1974453"/>
              <a:gd name="connsiteY0" fmla="*/ 987227 h 1974453"/>
              <a:gd name="connsiteX1" fmla="*/ 987227 w 1974453"/>
              <a:gd name="connsiteY1" fmla="*/ 0 h 1974453"/>
              <a:gd name="connsiteX2" fmla="*/ 1974454 w 1974453"/>
              <a:gd name="connsiteY2" fmla="*/ 987227 h 1974453"/>
              <a:gd name="connsiteX3" fmla="*/ 987227 w 1974453"/>
              <a:gd name="connsiteY3" fmla="*/ 1974454 h 1974453"/>
              <a:gd name="connsiteX4" fmla="*/ 0 w 1974453"/>
              <a:gd name="connsiteY4" fmla="*/ 987227 h 19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4453" h="1974453">
                <a:moveTo>
                  <a:pt x="0" y="987227"/>
                </a:moveTo>
                <a:cubicBezTo>
                  <a:pt x="0" y="441997"/>
                  <a:pt x="441997" y="0"/>
                  <a:pt x="987227" y="0"/>
                </a:cubicBezTo>
                <a:cubicBezTo>
                  <a:pt x="1532457" y="0"/>
                  <a:pt x="1974454" y="441997"/>
                  <a:pt x="1974454" y="987227"/>
                </a:cubicBezTo>
                <a:cubicBezTo>
                  <a:pt x="1974454" y="1532457"/>
                  <a:pt x="1532457" y="1974454"/>
                  <a:pt x="987227" y="1974454"/>
                </a:cubicBezTo>
                <a:cubicBezTo>
                  <a:pt x="441997" y="1974454"/>
                  <a:pt x="0" y="1532457"/>
                  <a:pt x="0" y="987227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5032" tIns="345032" rIns="345032" bIns="345032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400" kern="12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472342-319F-5975-693D-AE906D6697B9}"/>
              </a:ext>
            </a:extLst>
          </p:cNvPr>
          <p:cNvSpPr/>
          <p:nvPr/>
        </p:nvSpPr>
        <p:spPr>
          <a:xfrm>
            <a:off x="6111571" y="4277980"/>
            <a:ext cx="811730" cy="811730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2795F20-AD17-441A-1BBC-E960CD39389A}"/>
              </a:ext>
            </a:extLst>
          </p:cNvPr>
          <p:cNvSpPr/>
          <p:nvPr/>
        </p:nvSpPr>
        <p:spPr>
          <a:xfrm>
            <a:off x="7785106" y="5405916"/>
            <a:ext cx="2329843" cy="885401"/>
          </a:xfrm>
          <a:custGeom>
            <a:avLst/>
            <a:gdLst>
              <a:gd name="connsiteX0" fmla="*/ 0 w 2095500"/>
              <a:gd name="connsiteY0" fmla="*/ 274760 h 1831730"/>
              <a:gd name="connsiteX1" fmla="*/ 1179635 w 2095500"/>
              <a:gd name="connsiteY1" fmla="*/ 274760 h 1831730"/>
              <a:gd name="connsiteX2" fmla="*/ 1179635 w 2095500"/>
              <a:gd name="connsiteY2" fmla="*/ 0 h 1831730"/>
              <a:gd name="connsiteX3" fmla="*/ 2095500 w 2095500"/>
              <a:gd name="connsiteY3" fmla="*/ 915865 h 1831730"/>
              <a:gd name="connsiteX4" fmla="*/ 1179635 w 2095500"/>
              <a:gd name="connsiteY4" fmla="*/ 1831730 h 1831730"/>
              <a:gd name="connsiteX5" fmla="*/ 1179635 w 2095500"/>
              <a:gd name="connsiteY5" fmla="*/ 1556971 h 1831730"/>
              <a:gd name="connsiteX6" fmla="*/ 0 w 2095500"/>
              <a:gd name="connsiteY6" fmla="*/ 1556971 h 1831730"/>
              <a:gd name="connsiteX7" fmla="*/ 0 w 2095500"/>
              <a:gd name="connsiteY7" fmla="*/ 274760 h 18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0" h="1831730">
                <a:moveTo>
                  <a:pt x="0" y="274760"/>
                </a:moveTo>
                <a:lnTo>
                  <a:pt x="1179635" y="274760"/>
                </a:lnTo>
                <a:lnTo>
                  <a:pt x="1179635" y="0"/>
                </a:lnTo>
                <a:lnTo>
                  <a:pt x="2095500" y="915865"/>
                </a:lnTo>
                <a:lnTo>
                  <a:pt x="1179635" y="1831730"/>
                </a:lnTo>
                <a:lnTo>
                  <a:pt x="1179635" y="1556971"/>
                </a:lnTo>
                <a:lnTo>
                  <a:pt x="0" y="1556971"/>
                </a:lnTo>
                <a:lnTo>
                  <a:pt x="0" y="27476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835" tIns="290000" rIns="580549" bIns="289999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500" kern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296572-F521-C13B-521C-6EAEE8C54F73}"/>
              </a:ext>
            </a:extLst>
          </p:cNvPr>
          <p:cNvSpPr txBox="1"/>
          <p:nvPr/>
        </p:nvSpPr>
        <p:spPr>
          <a:xfrm>
            <a:off x="7964290" y="5691846"/>
            <a:ext cx="200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MergeKit</a:t>
            </a:r>
            <a:r>
              <a:rPr lang="en-US" sz="1500" dirty="0"/>
              <a:t> with SLERP</a:t>
            </a:r>
            <a:endParaRPr lang="en-US" sz="1500" kern="1200" dirty="0"/>
          </a:p>
          <a:p>
            <a:endParaRPr 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92D1C-BDC4-FA60-8ED7-0540D6ADFBE9}"/>
              </a:ext>
            </a:extLst>
          </p:cNvPr>
          <p:cNvSpPr txBox="1"/>
          <p:nvPr/>
        </p:nvSpPr>
        <p:spPr>
          <a:xfrm>
            <a:off x="5856205" y="5561595"/>
            <a:ext cx="129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Llama 3.1 8B Instruct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128695-4DAC-3E64-9085-AD73B7495B62}"/>
              </a:ext>
            </a:extLst>
          </p:cNvPr>
          <p:cNvSpPr/>
          <p:nvPr/>
        </p:nvSpPr>
        <p:spPr>
          <a:xfrm>
            <a:off x="10354512" y="5099701"/>
            <a:ext cx="1614053" cy="1614053"/>
          </a:xfrm>
          <a:custGeom>
            <a:avLst/>
            <a:gdLst>
              <a:gd name="connsiteX0" fmla="*/ 0 w 1047750"/>
              <a:gd name="connsiteY0" fmla="*/ 523875 h 1047750"/>
              <a:gd name="connsiteX1" fmla="*/ 523875 w 1047750"/>
              <a:gd name="connsiteY1" fmla="*/ 0 h 1047750"/>
              <a:gd name="connsiteX2" fmla="*/ 1047750 w 1047750"/>
              <a:gd name="connsiteY2" fmla="*/ 523875 h 1047750"/>
              <a:gd name="connsiteX3" fmla="*/ 523875 w 1047750"/>
              <a:gd name="connsiteY3" fmla="*/ 1047750 h 1047750"/>
              <a:gd name="connsiteX4" fmla="*/ 0 w 1047750"/>
              <a:gd name="connsiteY4" fmla="*/ 5238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0" y="523875"/>
                </a:moveTo>
                <a:cubicBezTo>
                  <a:pt x="0" y="234547"/>
                  <a:pt x="234547" y="0"/>
                  <a:pt x="523875" y="0"/>
                </a:cubicBezTo>
                <a:cubicBezTo>
                  <a:pt x="813203" y="0"/>
                  <a:pt x="1047750" y="234547"/>
                  <a:pt x="1047750" y="523875"/>
                </a:cubicBezTo>
                <a:cubicBezTo>
                  <a:pt x="1047750" y="813203"/>
                  <a:pt x="813203" y="1047750"/>
                  <a:pt x="523875" y="1047750"/>
                </a:cubicBezTo>
                <a:cubicBezTo>
                  <a:pt x="234547" y="1047750"/>
                  <a:pt x="0" y="813203"/>
                  <a:pt x="0" y="523875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679" tIns="168679" rIns="168679" bIns="1686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/>
              <a:t>Final Model</a:t>
            </a:r>
            <a:endParaRPr lang="en-US" sz="2400" kern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4BB106-3B38-902B-85D7-6D01834104A1}"/>
              </a:ext>
            </a:extLst>
          </p:cNvPr>
          <p:cNvSpPr txBox="1"/>
          <p:nvPr/>
        </p:nvSpPr>
        <p:spPr>
          <a:xfrm>
            <a:off x="8042597" y="3217744"/>
            <a:ext cx="200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err="1"/>
              <a:t>LoRA</a:t>
            </a:r>
            <a:r>
              <a:rPr lang="en-US" sz="1500"/>
              <a:t> Adaptor Merging</a:t>
            </a:r>
            <a:endParaRPr lang="en-US" sz="1500" kern="1200"/>
          </a:p>
          <a:p>
            <a:endParaRPr lang="en-US" sz="15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F42569-270B-4362-00A0-A0E64AB447B3}"/>
              </a:ext>
            </a:extLst>
          </p:cNvPr>
          <p:cNvSpPr txBox="1"/>
          <p:nvPr/>
        </p:nvSpPr>
        <p:spPr>
          <a:xfrm>
            <a:off x="457199" y="1578429"/>
            <a:ext cx="4070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/>
              <a:t>Prompt Data Format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55D02D-C3FC-9913-0BBC-AAEB86853691}"/>
              </a:ext>
            </a:extLst>
          </p:cNvPr>
          <p:cNvCxnSpPr/>
          <p:nvPr/>
        </p:nvCxnSpPr>
        <p:spPr>
          <a:xfrm>
            <a:off x="5250950" y="988558"/>
            <a:ext cx="0" cy="5444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F0DDF-EE54-AC4D-7F41-6066FB5D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RAG Evaluation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13B21D4-FCC5-2B68-EE97-5BDB3887C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033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8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822D-163E-50C2-3039-0AC1FEC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RAGAS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710E7-95F8-EB96-22E0-94749B8E3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409942"/>
              </p:ext>
            </p:extLst>
          </p:nvPr>
        </p:nvGraphicFramePr>
        <p:xfrm>
          <a:off x="838200" y="1825624"/>
          <a:ext cx="10294112" cy="402283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34337">
                  <a:extLst>
                    <a:ext uri="{9D8B030D-6E8A-4147-A177-3AD203B41FA5}">
                      <a16:colId xmlns:a16="http://schemas.microsoft.com/office/drawing/2014/main" val="1546615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22431607"/>
                    </a:ext>
                  </a:extLst>
                </a:gridCol>
                <a:gridCol w="993709">
                  <a:extLst>
                    <a:ext uri="{9D8B030D-6E8A-4147-A177-3AD203B41FA5}">
                      <a16:colId xmlns:a16="http://schemas.microsoft.com/office/drawing/2014/main" val="3619542226"/>
                    </a:ext>
                  </a:extLst>
                </a:gridCol>
                <a:gridCol w="1109411">
                  <a:extLst>
                    <a:ext uri="{9D8B030D-6E8A-4147-A177-3AD203B41FA5}">
                      <a16:colId xmlns:a16="http://schemas.microsoft.com/office/drawing/2014/main" val="885484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177857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66602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82461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18724190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999096715"/>
                    </a:ext>
                  </a:extLst>
                </a:gridCol>
              </a:tblGrid>
              <a:tr h="512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RAGAS Metrics →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Context 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Faithfulness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Relevancy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Context 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39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Sectors↓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GPT-4o-mini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Llama-3.1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GPT-4o-mini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Llama-3.1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GPT-4o-mini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Llama-3.1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GPT-4o-mini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Llama-3.1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90736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Data Privacy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0.8764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3300748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0.7842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0.8833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8621448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Healthcare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0.8389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87809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Data Privacy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0.9655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0.7471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0.9828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2397436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3058797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r>
                        <a:rPr lang="en-US" b="1" dirty="0"/>
                        <a:t>Healthcare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0.9667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0.8444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1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6DB4EE-C462-6FD5-E4FB-2C145AF44A39}"/>
              </a:ext>
            </a:extLst>
          </p:cNvPr>
          <p:cNvSpPr txBox="1"/>
          <p:nvPr/>
        </p:nvSpPr>
        <p:spPr>
          <a:xfrm rot="16200000">
            <a:off x="-116969" y="3358016"/>
            <a:ext cx="1325564" cy="584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OpenAI </a:t>
            </a:r>
          </a:p>
          <a:p>
            <a:r>
              <a:rPr lang="en-US" sz="1600" dirty="0"/>
              <a:t>Embeddings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FD10-394C-A95F-42B5-B7877C8A9B0C}"/>
              </a:ext>
            </a:extLst>
          </p:cNvPr>
          <p:cNvSpPr txBox="1"/>
          <p:nvPr/>
        </p:nvSpPr>
        <p:spPr>
          <a:xfrm rot="16200000">
            <a:off x="-116970" y="4818517"/>
            <a:ext cx="1325564" cy="584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Stella </a:t>
            </a:r>
          </a:p>
          <a:p>
            <a:r>
              <a:rPr lang="en-US" sz="1600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187216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8B6C5-66A1-72CD-D1D1-132FFCE3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Discussion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2425E7-B09B-6BEF-C0AD-D49B9CA73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44298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17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AB87-7CBC-3969-7066-9B4CCD28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D1B8FE-47F4-2ED7-25E6-BFE816411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120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02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9945-004C-6E53-5BD9-2D9E6FF0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 and Future Recommendations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22" name="Graphic 21" descr="Laptop Secure">
            <a:extLst>
              <a:ext uri="{FF2B5EF4-FFF2-40B4-BE49-F238E27FC236}">
                <a16:creationId xmlns:a16="http://schemas.microsoft.com/office/drawing/2014/main" id="{802DE440-2837-4766-D52C-ADE52FE1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6D1F-0366-7303-2090-C09A3B70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Deployed a RAG pipeline that facilitates  regulatory compliance guidance for the given query.</a:t>
            </a:r>
          </a:p>
          <a:p>
            <a:r>
              <a:rPr lang="en-US" sz="1700" dirty="0">
                <a:solidFill>
                  <a:schemeClr val="tx2"/>
                </a:solidFill>
              </a:rPr>
              <a:t>Emerging businesses can navigate the complex regulatory requirements to avoid legal penalties, maintain reputation and operate smoothly across different sectors.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 The process of updating information in the database can be automated by applying regular update checks on specific data sources.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Embedding model can be finetuned to the stored embedding vector to further improve the generated answers.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08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6CEA2-02E5-53DD-73F0-9612455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45DE-A50A-1143-C489-28DB929A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Github: </a:t>
            </a:r>
            <a:r>
              <a:rPr lang="en-US" sz="2000">
                <a:ea typeface="+mn-lt"/>
                <a:cs typeface="+mn-lt"/>
                <a:hlinkClick r:id="rId2"/>
              </a:rPr>
              <a:t>adi7820/Regulatory-Compliance-Advisor: GenAI based project RAG application (github.com)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hlinkClick r:id="rId3"/>
              </a:rPr>
              <a:t>LangChain</a:t>
            </a:r>
            <a:endParaRPr lang="en-US" sz="2000"/>
          </a:p>
          <a:p>
            <a:r>
              <a:rPr lang="en-US" sz="2000">
                <a:hlinkClick r:id="rId4"/>
              </a:rPr>
              <a:t>Pinecone</a:t>
            </a:r>
            <a:endParaRPr lang="en-US" sz="2000"/>
          </a:p>
          <a:p>
            <a:r>
              <a:rPr lang="en-US" sz="2000">
                <a:hlinkClick r:id="rId5"/>
              </a:rPr>
              <a:t>Qdrant - Vector Database – Qdrant</a:t>
            </a:r>
            <a:endParaRPr lang="en-US" sz="2000"/>
          </a:p>
          <a:p>
            <a:r>
              <a:rPr lang="en-US" sz="2000">
                <a:hlinkClick r:id="rId6"/>
              </a:rPr>
              <a:t>Gradio</a:t>
            </a:r>
            <a:endParaRPr lang="en-US" sz="2000"/>
          </a:p>
          <a:p>
            <a:r>
              <a:rPr lang="en-US" sz="2000">
                <a:hlinkClick r:id="rId7"/>
              </a:rPr>
              <a:t>Docker: Accelerated Container Application Development</a:t>
            </a:r>
            <a:endParaRPr lang="en-US" sz="2000"/>
          </a:p>
          <a:p>
            <a:r>
              <a:rPr lang="en-US" sz="2000">
                <a:hlinkClick r:id="rId8"/>
              </a:rPr>
              <a:t>meta-llama/Meta-Llama-3.1-8B-Instruct · Hugging Face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350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FDD46-0C71-E9A1-EC53-5C20028D6AEC}"/>
              </a:ext>
            </a:extLst>
          </p:cNvPr>
          <p:cNvSpPr txBox="1"/>
          <p:nvPr/>
        </p:nvSpPr>
        <p:spPr>
          <a:xfrm>
            <a:off x="3966111" y="3343177"/>
            <a:ext cx="4719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92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2695662-E02C-9CE7-A0FC-BFC947D26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585841"/>
              </p:ext>
            </p:extLst>
          </p:nvPr>
        </p:nvGraphicFramePr>
        <p:xfrm>
          <a:off x="632085" y="180997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2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C121D-1316-14A6-4DD3-48147487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EE94C-F618-70A5-D405-3E919FC58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29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64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AA5C-A397-1710-5C8E-B211F14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Related Works and Gaps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984F2-34A4-4734-F59C-264216E83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0137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09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5192B-1D54-FC74-D8D5-38D21A2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Methodology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A3DC0C3-FCA1-4157-D7A5-CC8B7F494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55" y="1966293"/>
            <a:ext cx="82830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B8220-E8AC-3398-EECA-DDF5881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Collection and Sources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3CEFFC3-5382-CB3B-FD80-274AA5EB6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5105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2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5986-00F0-ADAE-E8D8-94058268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Tools and Technologies Used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95EED31-392E-CA1D-209A-3606A46C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487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327E39B-BBB8-8122-397E-3DA65DC5A6D5}"/>
              </a:ext>
            </a:extLst>
          </p:cNvPr>
          <p:cNvSpPr txBox="1"/>
          <p:nvPr/>
        </p:nvSpPr>
        <p:spPr>
          <a:xfrm>
            <a:off x="8350250" y="4337050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1353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930B6-38A9-CE9C-E99D-FB99DF99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A9039-0D1B-E995-8015-B7A8D6AC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2608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1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FF5A1-D80E-B3A6-7C62-E53707CF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416110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We also built a 2</a:t>
            </a:r>
            <a:r>
              <a:rPr lang="en-US" sz="5200" baseline="30000"/>
              <a:t>nd</a:t>
            </a:r>
            <a:r>
              <a:rPr lang="en-US" sz="5200"/>
              <a:t>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EA526-08AD-5B41-A393-D0B56A51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This one entirely on open source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E54634-D37A-164C-C1F8-DA06F7B2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" b="-1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816</Words>
  <Application>Microsoft Office PowerPoint</Application>
  <PresentationFormat>Widescreen</PresentationFormat>
  <Paragraphs>199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Regulatory Compliance Advisor </vt:lpstr>
      <vt:lpstr>Introduction</vt:lpstr>
      <vt:lpstr>Background</vt:lpstr>
      <vt:lpstr>Related Works and Gaps</vt:lpstr>
      <vt:lpstr>Project Methodology</vt:lpstr>
      <vt:lpstr>Data Collection and Sources</vt:lpstr>
      <vt:lpstr>Tools and Technologies Used</vt:lpstr>
      <vt:lpstr>Experimental Setup</vt:lpstr>
      <vt:lpstr>We also built a 2nd architecture</vt:lpstr>
      <vt:lpstr>Open-Source Pipeline</vt:lpstr>
      <vt:lpstr>Finetuning Pipeline</vt:lpstr>
      <vt:lpstr>RAG Evaluation</vt:lpstr>
      <vt:lpstr>RAGAS Results</vt:lpstr>
      <vt:lpstr>Discussion</vt:lpstr>
      <vt:lpstr>Deployment</vt:lpstr>
      <vt:lpstr>Conclusion and Future Recommendations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Apurva</dc:creator>
  <cp:lastModifiedBy>Anurag Dhote</cp:lastModifiedBy>
  <cp:revision>2</cp:revision>
  <dcterms:created xsi:type="dcterms:W3CDTF">2024-08-19T20:11:33Z</dcterms:created>
  <dcterms:modified xsi:type="dcterms:W3CDTF">2024-08-23T16:55:34Z</dcterms:modified>
</cp:coreProperties>
</file>