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81" r:id="rId4"/>
    <p:sldId id="268" r:id="rId5"/>
    <p:sldId id="271" r:id="rId6"/>
    <p:sldId id="272" r:id="rId7"/>
    <p:sldId id="273" r:id="rId8"/>
    <p:sldId id="282" r:id="rId9"/>
    <p:sldId id="284" r:id="rId10"/>
    <p:sldId id="26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ED9D7-1AF5-47D2-B81A-F213361CC90E}" v="689" dt="2024-08-23T16:48:12.042"/>
    <p1510:client id="{6E4B616E-5344-49F1-B005-F4B2CE6CC191}" v="1916" dt="2024-08-23T14:22:04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4660"/>
  </p:normalViewPr>
  <p:slideViewPr>
    <p:cSldViewPr snapToGrid="0">
      <p:cViewPr>
        <p:scale>
          <a:sx n="73" d="100"/>
          <a:sy n="73" d="100"/>
        </p:scale>
        <p:origin x="-12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0.png"/><Relationship Id="rId6" Type="http://schemas.openxmlformats.org/officeDocument/2006/relationships/image" Target="../media/image23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svg"/><Relationship Id="rId1" Type="http://schemas.openxmlformats.org/officeDocument/2006/relationships/image" Target="../media/image16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0.png"/><Relationship Id="rId6" Type="http://schemas.openxmlformats.org/officeDocument/2006/relationships/image" Target="../media/image23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svg"/><Relationship Id="rId1" Type="http://schemas.openxmlformats.org/officeDocument/2006/relationships/image" Target="../media/image16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F15F7-A089-412E-B31E-7942B09D9C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BA1CA0-953B-43E3-AD9D-9832F9D9F7DA}">
      <dgm:prSet/>
      <dgm:spPr/>
      <dgm:t>
        <a:bodyPr/>
        <a:lstStyle/>
        <a:p>
          <a:r>
            <a:rPr lang="en-US" dirty="0"/>
            <a:t>The project aims to develop an AI-powered data profiling system designed to assist businesses in navigating the complex and dynamic landscape of industry regulations</a:t>
          </a:r>
        </a:p>
      </dgm:t>
    </dgm:pt>
    <dgm:pt modelId="{A891F7FB-25C3-481A-8104-18C648A0F413}" type="parTrans" cxnId="{B5DF3310-22BF-4768-90CB-ECBC903FD157}">
      <dgm:prSet/>
      <dgm:spPr/>
      <dgm:t>
        <a:bodyPr/>
        <a:lstStyle/>
        <a:p>
          <a:endParaRPr lang="en-US"/>
        </a:p>
      </dgm:t>
    </dgm:pt>
    <dgm:pt modelId="{EE62B9DB-18DA-4ED8-861F-205138C6E86F}" type="sibTrans" cxnId="{B5DF3310-22BF-4768-90CB-ECBC903FD157}">
      <dgm:prSet/>
      <dgm:spPr/>
      <dgm:t>
        <a:bodyPr/>
        <a:lstStyle/>
        <a:p>
          <a:endParaRPr lang="en-US"/>
        </a:p>
      </dgm:t>
    </dgm:pt>
    <dgm:pt modelId="{13D20F2E-B391-4BC5-9AB1-AC12F5B36827}">
      <dgm:prSet/>
      <dgm:spPr/>
      <dgm:t>
        <a:bodyPr/>
        <a:lstStyle/>
        <a:p>
          <a:r>
            <a:rPr lang="en-US" dirty="0"/>
            <a:t>The system will leverage a Retrieval-Augmented Generation (RAG) setup to stay updated on the latest data profiling to generated score system</a:t>
          </a:r>
        </a:p>
      </dgm:t>
    </dgm:pt>
    <dgm:pt modelId="{66E9C0A3-2A7B-4392-BED8-156B857C7615}" type="parTrans" cxnId="{40A9FA29-48DA-405B-89A0-55B8B25D08A1}">
      <dgm:prSet/>
      <dgm:spPr/>
      <dgm:t>
        <a:bodyPr/>
        <a:lstStyle/>
        <a:p>
          <a:endParaRPr lang="en-US"/>
        </a:p>
      </dgm:t>
    </dgm:pt>
    <dgm:pt modelId="{A7951CEA-6384-4571-B85B-8AD5B3667144}" type="sibTrans" cxnId="{40A9FA29-48DA-405B-89A0-55B8B25D08A1}">
      <dgm:prSet/>
      <dgm:spPr/>
      <dgm:t>
        <a:bodyPr/>
        <a:lstStyle/>
        <a:p>
          <a:endParaRPr lang="en-US"/>
        </a:p>
      </dgm:t>
    </dgm:pt>
    <dgm:pt modelId="{D4EFAD43-6569-4C72-A94D-451C3F0F5199}" type="pres">
      <dgm:prSet presAssocID="{B73F15F7-A089-412E-B31E-7942B09D9CD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E931A03-BA5C-401E-AFB2-E7DFAE1CE659}" type="pres">
      <dgm:prSet presAssocID="{B73F15F7-A089-412E-B31E-7942B09D9CDE}" presName="container" presStyleCnt="0">
        <dgm:presLayoutVars>
          <dgm:dir/>
          <dgm:resizeHandles val="exact"/>
        </dgm:presLayoutVars>
      </dgm:prSet>
      <dgm:spPr/>
    </dgm:pt>
    <dgm:pt modelId="{8EE83B32-E7E0-4959-89CB-1EF922AE5218}" type="pres">
      <dgm:prSet presAssocID="{F0BA1CA0-953B-43E3-AD9D-9832F9D9F7DA}" presName="compNode" presStyleCnt="0"/>
      <dgm:spPr/>
    </dgm:pt>
    <dgm:pt modelId="{912A5D18-B79D-4020-A73A-EAC9580B3EF0}" type="pres">
      <dgm:prSet presAssocID="{F0BA1CA0-953B-43E3-AD9D-9832F9D9F7DA}" presName="iconBgRect" presStyleLbl="bgShp" presStyleIdx="0" presStyleCnt="2"/>
      <dgm:spPr/>
    </dgm:pt>
    <dgm:pt modelId="{83360E47-A155-428C-926D-9BC3414DCBB7}" type="pres">
      <dgm:prSet presAssocID="{F0BA1CA0-953B-43E3-AD9D-9832F9D9F7DA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7B9787-6D0C-43B4-A6E3-EFF1731EAF35}" type="pres">
      <dgm:prSet presAssocID="{F0BA1CA0-953B-43E3-AD9D-9832F9D9F7DA}" presName="spaceRect" presStyleCnt="0"/>
      <dgm:spPr/>
    </dgm:pt>
    <dgm:pt modelId="{B2A3B034-2BC7-4753-93DB-FBE0E7A350B1}" type="pres">
      <dgm:prSet presAssocID="{F0BA1CA0-953B-43E3-AD9D-9832F9D9F7DA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203310C-484F-433D-8ECE-A696784F99CD}" type="pres">
      <dgm:prSet presAssocID="{EE62B9DB-18DA-4ED8-861F-205138C6E86F}" presName="sibTrans" presStyleLbl="sibTrans2D1" presStyleIdx="0" presStyleCnt="0"/>
      <dgm:spPr/>
      <dgm:t>
        <a:bodyPr/>
        <a:lstStyle/>
        <a:p>
          <a:endParaRPr lang="en-IN"/>
        </a:p>
      </dgm:t>
    </dgm:pt>
    <dgm:pt modelId="{4ECC1901-9124-4918-9CF9-18800B2F0B5A}" type="pres">
      <dgm:prSet presAssocID="{13D20F2E-B391-4BC5-9AB1-AC12F5B36827}" presName="compNode" presStyleCnt="0"/>
      <dgm:spPr/>
    </dgm:pt>
    <dgm:pt modelId="{2BCAFB12-E262-413D-90FA-5885CA684E39}" type="pres">
      <dgm:prSet presAssocID="{13D20F2E-B391-4BC5-9AB1-AC12F5B36827}" presName="iconBgRect" presStyleLbl="bgShp" presStyleIdx="1" presStyleCnt="2"/>
      <dgm:spPr/>
    </dgm:pt>
    <dgm:pt modelId="{664B4832-3DF1-466F-B4AD-2DDC3F2225C3}" type="pres">
      <dgm:prSet presAssocID="{13D20F2E-B391-4BC5-9AB1-AC12F5B36827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7F56E90-1D99-4D46-81FE-31F3131C67D1}" type="pres">
      <dgm:prSet presAssocID="{13D20F2E-B391-4BC5-9AB1-AC12F5B36827}" presName="spaceRect" presStyleCnt="0"/>
      <dgm:spPr/>
    </dgm:pt>
    <dgm:pt modelId="{CB0D268B-9739-4E07-8A8F-88793BE68D75}" type="pres">
      <dgm:prSet presAssocID="{13D20F2E-B391-4BC5-9AB1-AC12F5B36827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0A9FA29-48DA-405B-89A0-55B8B25D08A1}" srcId="{B73F15F7-A089-412E-B31E-7942B09D9CDE}" destId="{13D20F2E-B391-4BC5-9AB1-AC12F5B36827}" srcOrd="1" destOrd="0" parTransId="{66E9C0A3-2A7B-4392-BED8-156B857C7615}" sibTransId="{A7951CEA-6384-4571-B85B-8AD5B3667144}"/>
    <dgm:cxn modelId="{DED3B196-E13C-48D2-A7D5-E904F48F34EE}" type="presOf" srcId="{13D20F2E-B391-4BC5-9AB1-AC12F5B36827}" destId="{CB0D268B-9739-4E07-8A8F-88793BE68D75}" srcOrd="0" destOrd="0" presId="urn:microsoft.com/office/officeart/2018/2/layout/IconCircleList"/>
    <dgm:cxn modelId="{932F78F8-A46D-42BD-893C-0B1A074DA83C}" type="presOf" srcId="{F0BA1CA0-953B-43E3-AD9D-9832F9D9F7DA}" destId="{B2A3B034-2BC7-4753-93DB-FBE0E7A350B1}" srcOrd="0" destOrd="0" presId="urn:microsoft.com/office/officeart/2018/2/layout/IconCircleList"/>
    <dgm:cxn modelId="{84B54BC0-BA5B-4DE3-A398-11A20575E074}" type="presOf" srcId="{EE62B9DB-18DA-4ED8-861F-205138C6E86F}" destId="{F203310C-484F-433D-8ECE-A696784F99CD}" srcOrd="0" destOrd="0" presId="urn:microsoft.com/office/officeart/2018/2/layout/IconCircleList"/>
    <dgm:cxn modelId="{B5DF3310-22BF-4768-90CB-ECBC903FD157}" srcId="{B73F15F7-A089-412E-B31E-7942B09D9CDE}" destId="{F0BA1CA0-953B-43E3-AD9D-9832F9D9F7DA}" srcOrd="0" destOrd="0" parTransId="{A891F7FB-25C3-481A-8104-18C648A0F413}" sibTransId="{EE62B9DB-18DA-4ED8-861F-205138C6E86F}"/>
    <dgm:cxn modelId="{26C9FE99-FFC6-4D7A-9C52-0C738E079764}" type="presOf" srcId="{B73F15F7-A089-412E-B31E-7942B09D9CDE}" destId="{D4EFAD43-6569-4C72-A94D-451C3F0F5199}" srcOrd="0" destOrd="0" presId="urn:microsoft.com/office/officeart/2018/2/layout/IconCircleList"/>
    <dgm:cxn modelId="{C42A280D-97D4-4404-9A93-F271E84F8DFD}" type="presParOf" srcId="{D4EFAD43-6569-4C72-A94D-451C3F0F5199}" destId="{AE931A03-BA5C-401E-AFB2-E7DFAE1CE659}" srcOrd="0" destOrd="0" presId="urn:microsoft.com/office/officeart/2018/2/layout/IconCircleList"/>
    <dgm:cxn modelId="{718DBBB5-194A-4D5C-82EA-B3AA5056C4AC}" type="presParOf" srcId="{AE931A03-BA5C-401E-AFB2-E7DFAE1CE659}" destId="{8EE83B32-E7E0-4959-89CB-1EF922AE5218}" srcOrd="0" destOrd="0" presId="urn:microsoft.com/office/officeart/2018/2/layout/IconCircleList"/>
    <dgm:cxn modelId="{FDC7F58D-1468-4734-8E63-131F117FC0A3}" type="presParOf" srcId="{8EE83B32-E7E0-4959-89CB-1EF922AE5218}" destId="{912A5D18-B79D-4020-A73A-EAC9580B3EF0}" srcOrd="0" destOrd="0" presId="urn:microsoft.com/office/officeart/2018/2/layout/IconCircleList"/>
    <dgm:cxn modelId="{E567D130-5E8C-48BF-AEA1-FA3686C298F3}" type="presParOf" srcId="{8EE83B32-E7E0-4959-89CB-1EF922AE5218}" destId="{83360E47-A155-428C-926D-9BC3414DCBB7}" srcOrd="1" destOrd="0" presId="urn:microsoft.com/office/officeart/2018/2/layout/IconCircleList"/>
    <dgm:cxn modelId="{A8FE530C-9EC4-4831-8312-C91430C09216}" type="presParOf" srcId="{8EE83B32-E7E0-4959-89CB-1EF922AE5218}" destId="{E47B9787-6D0C-43B4-A6E3-EFF1731EAF35}" srcOrd="2" destOrd="0" presId="urn:microsoft.com/office/officeart/2018/2/layout/IconCircleList"/>
    <dgm:cxn modelId="{F1E7946B-03BC-45A8-8407-A5FD2DE6E108}" type="presParOf" srcId="{8EE83B32-E7E0-4959-89CB-1EF922AE5218}" destId="{B2A3B034-2BC7-4753-93DB-FBE0E7A350B1}" srcOrd="3" destOrd="0" presId="urn:microsoft.com/office/officeart/2018/2/layout/IconCircleList"/>
    <dgm:cxn modelId="{1BFEFA52-073D-4D69-8D30-5A634C280D1A}" type="presParOf" srcId="{AE931A03-BA5C-401E-AFB2-E7DFAE1CE659}" destId="{F203310C-484F-433D-8ECE-A696784F99CD}" srcOrd="1" destOrd="0" presId="urn:microsoft.com/office/officeart/2018/2/layout/IconCircleList"/>
    <dgm:cxn modelId="{FE90716D-73DC-4BB5-BF7E-33175AC559F8}" type="presParOf" srcId="{AE931A03-BA5C-401E-AFB2-E7DFAE1CE659}" destId="{4ECC1901-9124-4918-9CF9-18800B2F0B5A}" srcOrd="2" destOrd="0" presId="urn:microsoft.com/office/officeart/2018/2/layout/IconCircleList"/>
    <dgm:cxn modelId="{403DD064-978E-44F0-89CD-7F77431E7991}" type="presParOf" srcId="{4ECC1901-9124-4918-9CF9-18800B2F0B5A}" destId="{2BCAFB12-E262-413D-90FA-5885CA684E39}" srcOrd="0" destOrd="0" presId="urn:microsoft.com/office/officeart/2018/2/layout/IconCircleList"/>
    <dgm:cxn modelId="{9B8166C9-E08F-4F94-8C6E-53CDF6CFB6D0}" type="presParOf" srcId="{4ECC1901-9124-4918-9CF9-18800B2F0B5A}" destId="{664B4832-3DF1-466F-B4AD-2DDC3F2225C3}" srcOrd="1" destOrd="0" presId="urn:microsoft.com/office/officeart/2018/2/layout/IconCircleList"/>
    <dgm:cxn modelId="{6776D08F-2836-4643-B357-192042CD29B9}" type="presParOf" srcId="{4ECC1901-9124-4918-9CF9-18800B2F0B5A}" destId="{C7F56E90-1D99-4D46-81FE-31F3131C67D1}" srcOrd="2" destOrd="0" presId="urn:microsoft.com/office/officeart/2018/2/layout/IconCircleList"/>
    <dgm:cxn modelId="{245A3F10-E251-455D-870F-3A948D3A484C}" type="presParOf" srcId="{4ECC1901-9124-4918-9CF9-18800B2F0B5A}" destId="{CB0D268B-9739-4E07-8A8F-88793BE68D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C0BF6A-97CE-4777-8DC8-D6F4CD74CB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0885D1-5232-4DA4-B5FC-BA56E56FE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Cost-Effectiveness of Proprietary Models (LLM &amp; embedding)</a:t>
          </a:r>
        </a:p>
      </dgm:t>
    </dgm:pt>
    <dgm:pt modelId="{ACA3F585-6CC7-4BCB-8CB1-AFFB4396FB7F}" type="parTrans" cxnId="{2B07E257-47FB-411B-BC6F-DB2CD9B24781}">
      <dgm:prSet/>
      <dgm:spPr/>
      <dgm:t>
        <a:bodyPr/>
        <a:lstStyle/>
        <a:p>
          <a:endParaRPr lang="en-US"/>
        </a:p>
      </dgm:t>
    </dgm:pt>
    <dgm:pt modelId="{F54A6BFF-4944-4175-B1EB-29467A619333}" type="sibTrans" cxnId="{2B07E257-47FB-411B-BC6F-DB2CD9B24781}">
      <dgm:prSet/>
      <dgm:spPr/>
      <dgm:t>
        <a:bodyPr/>
        <a:lstStyle/>
        <a:p>
          <a:endParaRPr lang="en-US"/>
        </a:p>
      </dgm:t>
    </dgm:pt>
    <dgm:pt modelId="{6C88F312-5C36-44DD-B40E-455360AAC4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Although </a:t>
          </a:r>
          <a:r>
            <a:rPr lang="en-US" dirty="0" err="1"/>
            <a:t>OpenAI</a:t>
          </a:r>
          <a:r>
            <a:rPr lang="en-US" dirty="0"/>
            <a:t> models deliver high performance, their cost can become prohibitive, especially for continuous monitoring and retrieval in large-scale data profiling </a:t>
          </a:r>
        </a:p>
      </dgm:t>
    </dgm:pt>
    <dgm:pt modelId="{51714789-E623-4910-88EB-298844E12354}" type="parTrans" cxnId="{4B820B7D-74BE-4868-967E-BB8996941F17}">
      <dgm:prSet/>
      <dgm:spPr/>
      <dgm:t>
        <a:bodyPr/>
        <a:lstStyle/>
        <a:p>
          <a:endParaRPr lang="en-US"/>
        </a:p>
      </dgm:t>
    </dgm:pt>
    <dgm:pt modelId="{1DEE2895-1124-4333-9D83-46B26A847D02}" type="sibTrans" cxnId="{4B820B7D-74BE-4868-967E-BB8996941F17}">
      <dgm:prSet/>
      <dgm:spPr/>
      <dgm:t>
        <a:bodyPr/>
        <a:lstStyle/>
        <a:p>
          <a:endParaRPr lang="en-US"/>
        </a:p>
      </dgm:t>
    </dgm:pt>
    <dgm:pt modelId="{C6D1A310-0983-42CE-9908-63F275335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Privacy and Security</a:t>
          </a:r>
        </a:p>
      </dgm:t>
    </dgm:pt>
    <dgm:pt modelId="{0505CD70-2EEF-4D53-9C3A-37993CDCE325}" type="parTrans" cxnId="{B3AA75E5-4791-481D-85B9-86A9ED33BBE1}">
      <dgm:prSet/>
      <dgm:spPr/>
      <dgm:t>
        <a:bodyPr/>
        <a:lstStyle/>
        <a:p>
          <a:endParaRPr lang="en-US"/>
        </a:p>
      </dgm:t>
    </dgm:pt>
    <dgm:pt modelId="{385B51C1-7851-4487-BBAC-B61B8734871D}" type="sibTrans" cxnId="{B3AA75E5-4791-481D-85B9-86A9ED33BBE1}">
      <dgm:prSet/>
      <dgm:spPr/>
      <dgm:t>
        <a:bodyPr/>
        <a:lstStyle/>
        <a:p>
          <a:endParaRPr lang="en-US"/>
        </a:p>
      </dgm:t>
    </dgm:pt>
    <dgm:pt modelId="{89B72DA1-2A2A-4EB8-89E0-8EE018DBE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proprietary models for sensitive data, such as provided  documents, generate Score</a:t>
          </a:r>
        </a:p>
      </dgm:t>
    </dgm:pt>
    <dgm:pt modelId="{10D1B4D0-AD7D-4B6F-AF3B-307FCF91BBB4}" type="parTrans" cxnId="{256973DA-6B42-443E-B417-A0B058DE5232}">
      <dgm:prSet/>
      <dgm:spPr/>
      <dgm:t>
        <a:bodyPr/>
        <a:lstStyle/>
        <a:p>
          <a:endParaRPr lang="en-US"/>
        </a:p>
      </dgm:t>
    </dgm:pt>
    <dgm:pt modelId="{5E209053-C304-48A1-BCA2-292766D3DC75}" type="sibTrans" cxnId="{256973DA-6B42-443E-B417-A0B058DE5232}">
      <dgm:prSet/>
      <dgm:spPr/>
      <dgm:t>
        <a:bodyPr/>
        <a:lstStyle/>
        <a:p>
          <a:endParaRPr lang="en-US"/>
        </a:p>
      </dgm:t>
    </dgm:pt>
    <dgm:pt modelId="{85E2A20A-4EC2-4557-99E4-8A6BAAE80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Domain-Specific Fine-Tuning</a:t>
          </a:r>
        </a:p>
      </dgm:t>
    </dgm:pt>
    <dgm:pt modelId="{1EA4DF78-BDA5-408B-84D4-DE924BA9695F}" type="parTrans" cxnId="{8BE85584-1B8A-4F26-BF4B-05017E771691}">
      <dgm:prSet/>
      <dgm:spPr/>
      <dgm:t>
        <a:bodyPr/>
        <a:lstStyle/>
        <a:p>
          <a:endParaRPr lang="en-US"/>
        </a:p>
      </dgm:t>
    </dgm:pt>
    <dgm:pt modelId="{7B166B6D-A39D-423E-B175-7C4B01E8DF0F}" type="sibTrans" cxnId="{8BE85584-1B8A-4F26-BF4B-05017E771691}">
      <dgm:prSet/>
      <dgm:spPr/>
      <dgm:t>
        <a:bodyPr/>
        <a:lstStyle/>
        <a:p>
          <a:endParaRPr lang="en-US"/>
        </a:p>
      </dgm:t>
    </dgm:pt>
    <dgm:pt modelId="{B6705F09-76AB-454D-AAB5-C417BD5D0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 of domain specific knowledge can lead to generated answers appearing very generic</a:t>
          </a:r>
        </a:p>
      </dgm:t>
    </dgm:pt>
    <dgm:pt modelId="{D9D9E7BA-5D8B-45D8-8B40-57AD043D5BAD}" type="parTrans" cxnId="{3F6C1C13-0283-46D4-9F1A-AD9598C3D6E7}">
      <dgm:prSet/>
      <dgm:spPr/>
      <dgm:t>
        <a:bodyPr/>
        <a:lstStyle/>
        <a:p>
          <a:endParaRPr lang="en-US"/>
        </a:p>
      </dgm:t>
    </dgm:pt>
    <dgm:pt modelId="{995564EC-824F-402F-81F3-D10E908FDE50}" type="sibTrans" cxnId="{3F6C1C13-0283-46D4-9F1A-AD9598C3D6E7}">
      <dgm:prSet/>
      <dgm:spPr/>
      <dgm:t>
        <a:bodyPr/>
        <a:lstStyle/>
        <a:p>
          <a:endParaRPr lang="en-US"/>
        </a:p>
      </dgm:t>
    </dgm:pt>
    <dgm:pt modelId="{E8C15DF5-89F8-4464-B674-C1CBFD45C325}" type="pres">
      <dgm:prSet presAssocID="{35C0BF6A-97CE-4777-8DC8-D6F4CD74CB1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3E736F5-9826-426B-BA96-0F8B80D8CE52}" type="pres">
      <dgm:prSet presAssocID="{8C0885D1-5232-4DA4-B5FC-BA56E56FE998}" presName="compNode" presStyleCnt="0"/>
      <dgm:spPr/>
    </dgm:pt>
    <dgm:pt modelId="{E30BB5AB-0A19-4576-9641-93A4BF8EBAA2}" type="pres">
      <dgm:prSet presAssocID="{8C0885D1-5232-4DA4-B5FC-BA56E56FE998}" presName="bgRect" presStyleLbl="bgShp" presStyleIdx="0" presStyleCnt="3"/>
      <dgm:spPr/>
    </dgm:pt>
    <dgm:pt modelId="{B648FBFB-1CA2-4DBB-AA02-CDA2F7337A1D}" type="pres">
      <dgm:prSet presAssocID="{8C0885D1-5232-4DA4-B5FC-BA56E56FE998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C521BE-3630-4AF7-A17C-67C8BA06965A}" type="pres">
      <dgm:prSet presAssocID="{8C0885D1-5232-4DA4-B5FC-BA56E56FE998}" presName="spaceRect" presStyleCnt="0"/>
      <dgm:spPr/>
    </dgm:pt>
    <dgm:pt modelId="{9E4F3392-51C3-4415-B319-1ED5CE857487}" type="pres">
      <dgm:prSet presAssocID="{8C0885D1-5232-4DA4-B5FC-BA56E56FE998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89E2827-0DF8-4E59-9D8C-5546416C4360}" type="pres">
      <dgm:prSet presAssocID="{8C0885D1-5232-4DA4-B5FC-BA56E56FE998}" presName="desTx" presStyleLbl="revTx" presStyleIdx="1" presStyleCnt="6">
        <dgm:presLayoutVars/>
      </dgm:prSet>
      <dgm:spPr/>
      <dgm:t>
        <a:bodyPr/>
        <a:lstStyle/>
        <a:p>
          <a:endParaRPr lang="en-IN"/>
        </a:p>
      </dgm:t>
    </dgm:pt>
    <dgm:pt modelId="{39B74249-E2DE-40AA-A792-8E4F6FF4B4FE}" type="pres">
      <dgm:prSet presAssocID="{F54A6BFF-4944-4175-B1EB-29467A619333}" presName="sibTrans" presStyleCnt="0"/>
      <dgm:spPr/>
    </dgm:pt>
    <dgm:pt modelId="{9AC9D3F3-D377-4B00-A353-A8EBFF6EC11D}" type="pres">
      <dgm:prSet presAssocID="{C6D1A310-0983-42CE-9908-63F27533511C}" presName="compNode" presStyleCnt="0"/>
      <dgm:spPr/>
    </dgm:pt>
    <dgm:pt modelId="{9666E7DB-3445-4CFC-A14B-B6812CAF14A4}" type="pres">
      <dgm:prSet presAssocID="{C6D1A310-0983-42CE-9908-63F27533511C}" presName="bgRect" presStyleLbl="bgShp" presStyleIdx="1" presStyleCnt="3"/>
      <dgm:spPr/>
    </dgm:pt>
    <dgm:pt modelId="{34CD3BF7-3A27-4E05-BC46-1C5D012BA5E6}" type="pres">
      <dgm:prSet presAssocID="{C6D1A310-0983-42CE-9908-63F27533511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F7407B50-C0EA-4031-A9FE-575FFAE6DC66}" type="pres">
      <dgm:prSet presAssocID="{C6D1A310-0983-42CE-9908-63F27533511C}" presName="spaceRect" presStyleCnt="0"/>
      <dgm:spPr/>
    </dgm:pt>
    <dgm:pt modelId="{8AA945A8-2095-49E0-B59C-D6BC454AD876}" type="pres">
      <dgm:prSet presAssocID="{C6D1A310-0983-42CE-9908-63F27533511C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1ED53DB-79B3-4425-A620-DFB904C153B8}" type="pres">
      <dgm:prSet presAssocID="{C6D1A310-0983-42CE-9908-63F27533511C}" presName="desTx" presStyleLbl="revTx" presStyleIdx="3" presStyleCnt="6">
        <dgm:presLayoutVars/>
      </dgm:prSet>
      <dgm:spPr/>
      <dgm:t>
        <a:bodyPr/>
        <a:lstStyle/>
        <a:p>
          <a:endParaRPr lang="en-IN"/>
        </a:p>
      </dgm:t>
    </dgm:pt>
    <dgm:pt modelId="{72EFD2FA-B510-4441-96CB-462436CFAC00}" type="pres">
      <dgm:prSet presAssocID="{385B51C1-7851-4487-BBAC-B61B8734871D}" presName="sibTrans" presStyleCnt="0"/>
      <dgm:spPr/>
    </dgm:pt>
    <dgm:pt modelId="{716E8C32-9F9B-4A94-B209-62DC75BC9218}" type="pres">
      <dgm:prSet presAssocID="{85E2A20A-4EC2-4557-99E4-8A6BAAE8097B}" presName="compNode" presStyleCnt="0"/>
      <dgm:spPr/>
    </dgm:pt>
    <dgm:pt modelId="{9809F2C6-A4C1-449E-ACA0-CBCA9C7E4FFE}" type="pres">
      <dgm:prSet presAssocID="{85E2A20A-4EC2-4557-99E4-8A6BAAE8097B}" presName="bgRect" presStyleLbl="bgShp" presStyleIdx="2" presStyleCnt="3"/>
      <dgm:spPr/>
    </dgm:pt>
    <dgm:pt modelId="{3F25D94F-7FAA-4A0C-B868-EE93860B10CB}" type="pres">
      <dgm:prSet presAssocID="{85E2A20A-4EC2-4557-99E4-8A6BAAE8097B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F5B2FA7B-87CE-4F1C-B2E9-FDA9C8D9FA5F}" type="pres">
      <dgm:prSet presAssocID="{85E2A20A-4EC2-4557-99E4-8A6BAAE8097B}" presName="spaceRect" presStyleCnt="0"/>
      <dgm:spPr/>
    </dgm:pt>
    <dgm:pt modelId="{4EF9C7A7-0561-4D96-9536-08D9DCC97DBF}" type="pres">
      <dgm:prSet presAssocID="{85E2A20A-4EC2-4557-99E4-8A6BAAE8097B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DA23B66-5F54-4DC9-8810-18C0BA1FB25B}" type="pres">
      <dgm:prSet presAssocID="{85E2A20A-4EC2-4557-99E4-8A6BAAE8097B}" presName="desTx" presStyleLbl="revTx" presStyleIdx="5" presStyleCnt="6">
        <dgm:presLayoutVars/>
      </dgm:prSet>
      <dgm:spPr/>
      <dgm:t>
        <a:bodyPr/>
        <a:lstStyle/>
        <a:p>
          <a:endParaRPr lang="en-IN"/>
        </a:p>
      </dgm:t>
    </dgm:pt>
  </dgm:ptLst>
  <dgm:cxnLst>
    <dgm:cxn modelId="{9A26CDA3-0890-4F1C-BE47-90A1989727F9}" type="presOf" srcId="{8C0885D1-5232-4DA4-B5FC-BA56E56FE998}" destId="{9E4F3392-51C3-4415-B319-1ED5CE857487}" srcOrd="0" destOrd="0" presId="urn:microsoft.com/office/officeart/2018/2/layout/IconVerticalSolidList"/>
    <dgm:cxn modelId="{3F6C1C13-0283-46D4-9F1A-AD9598C3D6E7}" srcId="{85E2A20A-4EC2-4557-99E4-8A6BAAE8097B}" destId="{B6705F09-76AB-454D-AAB5-C417BD5D0E8E}" srcOrd="0" destOrd="0" parTransId="{D9D9E7BA-5D8B-45D8-8B40-57AD043D5BAD}" sibTransId="{995564EC-824F-402F-81F3-D10E908FDE50}"/>
    <dgm:cxn modelId="{655737C6-D99D-4525-89C6-0C74BF440592}" type="presOf" srcId="{85E2A20A-4EC2-4557-99E4-8A6BAAE8097B}" destId="{4EF9C7A7-0561-4D96-9536-08D9DCC97DBF}" srcOrd="0" destOrd="0" presId="urn:microsoft.com/office/officeart/2018/2/layout/IconVerticalSolidList"/>
    <dgm:cxn modelId="{256973DA-6B42-443E-B417-A0B058DE5232}" srcId="{C6D1A310-0983-42CE-9908-63F27533511C}" destId="{89B72DA1-2A2A-4EB8-89E0-8EE018DBE549}" srcOrd="0" destOrd="0" parTransId="{10D1B4D0-AD7D-4B6F-AF3B-307FCF91BBB4}" sibTransId="{5E209053-C304-48A1-BCA2-292766D3DC75}"/>
    <dgm:cxn modelId="{21813A29-5F1B-464B-BCFF-61B0B72E416B}" type="presOf" srcId="{B6705F09-76AB-454D-AAB5-C417BD5D0E8E}" destId="{9DA23B66-5F54-4DC9-8810-18C0BA1FB25B}" srcOrd="0" destOrd="0" presId="urn:microsoft.com/office/officeart/2018/2/layout/IconVerticalSolidList"/>
    <dgm:cxn modelId="{B3AA75E5-4791-481D-85B9-86A9ED33BBE1}" srcId="{35C0BF6A-97CE-4777-8DC8-D6F4CD74CB18}" destId="{C6D1A310-0983-42CE-9908-63F27533511C}" srcOrd="1" destOrd="0" parTransId="{0505CD70-2EEF-4D53-9C3A-37993CDCE325}" sibTransId="{385B51C1-7851-4487-BBAC-B61B8734871D}"/>
    <dgm:cxn modelId="{80BA3311-CB47-47D8-B888-F58E80A2A097}" type="presOf" srcId="{C6D1A310-0983-42CE-9908-63F27533511C}" destId="{8AA945A8-2095-49E0-B59C-D6BC454AD876}" srcOrd="0" destOrd="0" presId="urn:microsoft.com/office/officeart/2018/2/layout/IconVerticalSolidList"/>
    <dgm:cxn modelId="{2B07E257-47FB-411B-BC6F-DB2CD9B24781}" srcId="{35C0BF6A-97CE-4777-8DC8-D6F4CD74CB18}" destId="{8C0885D1-5232-4DA4-B5FC-BA56E56FE998}" srcOrd="0" destOrd="0" parTransId="{ACA3F585-6CC7-4BCB-8CB1-AFFB4396FB7F}" sibTransId="{F54A6BFF-4944-4175-B1EB-29467A619333}"/>
    <dgm:cxn modelId="{4B820B7D-74BE-4868-967E-BB8996941F17}" srcId="{8C0885D1-5232-4DA4-B5FC-BA56E56FE998}" destId="{6C88F312-5C36-44DD-B40E-455360AAC435}" srcOrd="0" destOrd="0" parTransId="{51714789-E623-4910-88EB-298844E12354}" sibTransId="{1DEE2895-1124-4333-9D83-46B26A847D02}"/>
    <dgm:cxn modelId="{F1E0CB20-6D91-4DFB-B6D7-F29F59ABAE53}" type="presOf" srcId="{6C88F312-5C36-44DD-B40E-455360AAC435}" destId="{189E2827-0DF8-4E59-9D8C-5546416C4360}" srcOrd="0" destOrd="0" presId="urn:microsoft.com/office/officeart/2018/2/layout/IconVerticalSolidList"/>
    <dgm:cxn modelId="{C1902839-1C6E-4795-AB53-C5CCBB9C5902}" type="presOf" srcId="{89B72DA1-2A2A-4EB8-89E0-8EE018DBE549}" destId="{B1ED53DB-79B3-4425-A620-DFB904C153B8}" srcOrd="0" destOrd="0" presId="urn:microsoft.com/office/officeart/2018/2/layout/IconVerticalSolidList"/>
    <dgm:cxn modelId="{8BE85584-1B8A-4F26-BF4B-05017E771691}" srcId="{35C0BF6A-97CE-4777-8DC8-D6F4CD74CB18}" destId="{85E2A20A-4EC2-4557-99E4-8A6BAAE8097B}" srcOrd="2" destOrd="0" parTransId="{1EA4DF78-BDA5-408B-84D4-DE924BA9695F}" sibTransId="{7B166B6D-A39D-423E-B175-7C4B01E8DF0F}"/>
    <dgm:cxn modelId="{51273267-ED32-4BDE-8335-6F96115EFE0C}" type="presOf" srcId="{35C0BF6A-97CE-4777-8DC8-D6F4CD74CB18}" destId="{E8C15DF5-89F8-4464-B674-C1CBFD45C325}" srcOrd="0" destOrd="0" presId="urn:microsoft.com/office/officeart/2018/2/layout/IconVerticalSolidList"/>
    <dgm:cxn modelId="{DC58E59B-C5FC-425C-B611-C39955C71ADA}" type="presParOf" srcId="{E8C15DF5-89F8-4464-B674-C1CBFD45C325}" destId="{53E736F5-9826-426B-BA96-0F8B80D8CE52}" srcOrd="0" destOrd="0" presId="urn:microsoft.com/office/officeart/2018/2/layout/IconVerticalSolidList"/>
    <dgm:cxn modelId="{E511B9BC-72C5-47CA-BAAF-820C855BD4FD}" type="presParOf" srcId="{53E736F5-9826-426B-BA96-0F8B80D8CE52}" destId="{E30BB5AB-0A19-4576-9641-93A4BF8EBAA2}" srcOrd="0" destOrd="0" presId="urn:microsoft.com/office/officeart/2018/2/layout/IconVerticalSolidList"/>
    <dgm:cxn modelId="{F0BA30C1-6C42-481D-A9EE-AF8B7AFF82C6}" type="presParOf" srcId="{53E736F5-9826-426B-BA96-0F8B80D8CE52}" destId="{B648FBFB-1CA2-4DBB-AA02-CDA2F7337A1D}" srcOrd="1" destOrd="0" presId="urn:microsoft.com/office/officeart/2018/2/layout/IconVerticalSolidList"/>
    <dgm:cxn modelId="{912556E5-7A78-4882-9972-A4AA26505FDF}" type="presParOf" srcId="{53E736F5-9826-426B-BA96-0F8B80D8CE52}" destId="{73C521BE-3630-4AF7-A17C-67C8BA06965A}" srcOrd="2" destOrd="0" presId="urn:microsoft.com/office/officeart/2018/2/layout/IconVerticalSolidList"/>
    <dgm:cxn modelId="{B40E42A9-6823-4B94-8A22-18D5F5324992}" type="presParOf" srcId="{53E736F5-9826-426B-BA96-0F8B80D8CE52}" destId="{9E4F3392-51C3-4415-B319-1ED5CE857487}" srcOrd="3" destOrd="0" presId="urn:microsoft.com/office/officeart/2018/2/layout/IconVerticalSolidList"/>
    <dgm:cxn modelId="{7B87BE45-8243-4CD9-BA3B-2656ABAF6CFF}" type="presParOf" srcId="{53E736F5-9826-426B-BA96-0F8B80D8CE52}" destId="{189E2827-0DF8-4E59-9D8C-5546416C4360}" srcOrd="4" destOrd="0" presId="urn:microsoft.com/office/officeart/2018/2/layout/IconVerticalSolidList"/>
    <dgm:cxn modelId="{F0137033-F19D-4D62-AC41-020A18CB1973}" type="presParOf" srcId="{E8C15DF5-89F8-4464-B674-C1CBFD45C325}" destId="{39B74249-E2DE-40AA-A792-8E4F6FF4B4FE}" srcOrd="1" destOrd="0" presId="urn:microsoft.com/office/officeart/2018/2/layout/IconVerticalSolidList"/>
    <dgm:cxn modelId="{8D1CE2A2-A302-422F-82B8-E47FAFCFA301}" type="presParOf" srcId="{E8C15DF5-89F8-4464-B674-C1CBFD45C325}" destId="{9AC9D3F3-D377-4B00-A353-A8EBFF6EC11D}" srcOrd="2" destOrd="0" presId="urn:microsoft.com/office/officeart/2018/2/layout/IconVerticalSolidList"/>
    <dgm:cxn modelId="{CEF774F1-9CE4-40B7-BD4D-633417A2AC7F}" type="presParOf" srcId="{9AC9D3F3-D377-4B00-A353-A8EBFF6EC11D}" destId="{9666E7DB-3445-4CFC-A14B-B6812CAF14A4}" srcOrd="0" destOrd="0" presId="urn:microsoft.com/office/officeart/2018/2/layout/IconVerticalSolidList"/>
    <dgm:cxn modelId="{8000E146-50CE-4DF5-9D71-672E1DF332C9}" type="presParOf" srcId="{9AC9D3F3-D377-4B00-A353-A8EBFF6EC11D}" destId="{34CD3BF7-3A27-4E05-BC46-1C5D012BA5E6}" srcOrd="1" destOrd="0" presId="urn:microsoft.com/office/officeart/2018/2/layout/IconVerticalSolidList"/>
    <dgm:cxn modelId="{269B8449-8186-4E62-95AF-01397CEF459C}" type="presParOf" srcId="{9AC9D3F3-D377-4B00-A353-A8EBFF6EC11D}" destId="{F7407B50-C0EA-4031-A9FE-575FFAE6DC66}" srcOrd="2" destOrd="0" presId="urn:microsoft.com/office/officeart/2018/2/layout/IconVerticalSolidList"/>
    <dgm:cxn modelId="{249BD8BE-F2C0-41F2-9026-5A25C4E9E40D}" type="presParOf" srcId="{9AC9D3F3-D377-4B00-A353-A8EBFF6EC11D}" destId="{8AA945A8-2095-49E0-B59C-D6BC454AD876}" srcOrd="3" destOrd="0" presId="urn:microsoft.com/office/officeart/2018/2/layout/IconVerticalSolidList"/>
    <dgm:cxn modelId="{E1E3E0FC-BBFD-49F2-B12E-F591F60196BE}" type="presParOf" srcId="{9AC9D3F3-D377-4B00-A353-A8EBFF6EC11D}" destId="{B1ED53DB-79B3-4425-A620-DFB904C153B8}" srcOrd="4" destOrd="0" presId="urn:microsoft.com/office/officeart/2018/2/layout/IconVerticalSolidList"/>
    <dgm:cxn modelId="{13660B6E-6984-4547-801E-B2878222DE40}" type="presParOf" srcId="{E8C15DF5-89F8-4464-B674-C1CBFD45C325}" destId="{72EFD2FA-B510-4441-96CB-462436CFAC00}" srcOrd="3" destOrd="0" presId="urn:microsoft.com/office/officeart/2018/2/layout/IconVerticalSolidList"/>
    <dgm:cxn modelId="{175ADD3B-D207-47B8-8DBD-C9CB7DA19F60}" type="presParOf" srcId="{E8C15DF5-89F8-4464-B674-C1CBFD45C325}" destId="{716E8C32-9F9B-4A94-B209-62DC75BC9218}" srcOrd="4" destOrd="0" presId="urn:microsoft.com/office/officeart/2018/2/layout/IconVerticalSolidList"/>
    <dgm:cxn modelId="{0A6D7ADE-B11A-4F5F-A6D8-7BFDE8F231B9}" type="presParOf" srcId="{716E8C32-9F9B-4A94-B209-62DC75BC9218}" destId="{9809F2C6-A4C1-449E-ACA0-CBCA9C7E4FFE}" srcOrd="0" destOrd="0" presId="urn:microsoft.com/office/officeart/2018/2/layout/IconVerticalSolidList"/>
    <dgm:cxn modelId="{827C50CE-D5BA-4F13-8C40-065A1B1823AD}" type="presParOf" srcId="{716E8C32-9F9B-4A94-B209-62DC75BC9218}" destId="{3F25D94F-7FAA-4A0C-B868-EE93860B10CB}" srcOrd="1" destOrd="0" presId="urn:microsoft.com/office/officeart/2018/2/layout/IconVerticalSolidList"/>
    <dgm:cxn modelId="{BD5DC39C-0B56-4794-BAA4-9CC15383C4D2}" type="presParOf" srcId="{716E8C32-9F9B-4A94-B209-62DC75BC9218}" destId="{F5B2FA7B-87CE-4F1C-B2E9-FDA9C8D9FA5F}" srcOrd="2" destOrd="0" presId="urn:microsoft.com/office/officeart/2018/2/layout/IconVerticalSolidList"/>
    <dgm:cxn modelId="{29BE3186-9DBE-492E-B19B-F26FFF184A01}" type="presParOf" srcId="{716E8C32-9F9B-4A94-B209-62DC75BC9218}" destId="{4EF9C7A7-0561-4D96-9536-08D9DCC97DBF}" srcOrd="3" destOrd="0" presId="urn:microsoft.com/office/officeart/2018/2/layout/IconVerticalSolidList"/>
    <dgm:cxn modelId="{FF7C76B5-E07C-495B-AD96-2B0C8CC9640B}" type="presParOf" srcId="{716E8C32-9F9B-4A94-B209-62DC75BC9218}" destId="{9DA23B66-5F54-4DC9-8810-18C0BA1FB25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A643AE-6A74-4AB2-AA5A-4B9DC696F7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58BFF7C-EC2D-48B8-8762-2B81FCB58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Departments</a:t>
          </a:r>
        </a:p>
      </dgm:t>
    </dgm:pt>
    <dgm:pt modelId="{9165C97F-530D-459C-8794-6010FACBA889}" type="parTrans" cxnId="{1AC68CFD-1FED-4B99-B900-798F8750AC9B}">
      <dgm:prSet/>
      <dgm:spPr/>
      <dgm:t>
        <a:bodyPr/>
        <a:lstStyle/>
        <a:p>
          <a:endParaRPr lang="en-US"/>
        </a:p>
      </dgm:t>
    </dgm:pt>
    <dgm:pt modelId="{F98FD615-41F1-4373-88E3-EDF01948EAB6}" type="sibTrans" cxnId="{1AC68CFD-1FED-4B99-B900-798F8750AC9B}">
      <dgm:prSet/>
      <dgm:spPr/>
      <dgm:t>
        <a:bodyPr/>
        <a:lstStyle/>
        <a:p>
          <a:endParaRPr lang="en-US"/>
        </a:p>
      </dgm:t>
    </dgm:pt>
    <dgm:pt modelId="{CCB71558-8652-4D9B-954F-CDC24372B6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Finance </a:t>
          </a:r>
        </a:p>
      </dgm:t>
    </dgm:pt>
    <dgm:pt modelId="{3767FFC5-C125-45F8-A25A-DEE74D82386B}" type="parTrans" cxnId="{704C84B3-D35A-48CA-8552-F195D1E972A2}">
      <dgm:prSet/>
      <dgm:spPr/>
      <dgm:t>
        <a:bodyPr/>
        <a:lstStyle/>
        <a:p>
          <a:endParaRPr lang="en-US"/>
        </a:p>
      </dgm:t>
    </dgm:pt>
    <dgm:pt modelId="{9DF3BEB0-D8E2-4E68-9729-581231427492}" type="sibTrans" cxnId="{704C84B3-D35A-48CA-8552-F195D1E972A2}">
      <dgm:prSet/>
      <dgm:spPr/>
      <dgm:t>
        <a:bodyPr/>
        <a:lstStyle/>
        <a:p>
          <a:endParaRPr lang="en-US"/>
        </a:p>
      </dgm:t>
    </dgm:pt>
    <dgm:pt modelId="{2E735D73-DEB3-46CA-8ABB-DC8C4C5BF6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Healthcare</a:t>
          </a:r>
        </a:p>
      </dgm:t>
    </dgm:pt>
    <dgm:pt modelId="{B3774F9C-791B-4476-8C13-D4AD48737ABD}" type="parTrans" cxnId="{F174F137-77B9-46F2-8639-E3C3F2DF2B5F}">
      <dgm:prSet/>
      <dgm:spPr/>
      <dgm:t>
        <a:bodyPr/>
        <a:lstStyle/>
        <a:p>
          <a:endParaRPr lang="en-US"/>
        </a:p>
      </dgm:t>
    </dgm:pt>
    <dgm:pt modelId="{A904B2C8-E898-4210-B910-64300D687F2B}" type="sibTrans" cxnId="{F174F137-77B9-46F2-8639-E3C3F2DF2B5F}">
      <dgm:prSet/>
      <dgm:spPr/>
      <dgm:t>
        <a:bodyPr/>
        <a:lstStyle/>
        <a:p>
          <a:endParaRPr lang="en-US"/>
        </a:p>
      </dgm:t>
    </dgm:pt>
    <dgm:pt modelId="{A33F8A9E-B4BD-4A1C-AB32-9D8372DCE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Privacy</a:t>
          </a:r>
        </a:p>
      </dgm:t>
    </dgm:pt>
    <dgm:pt modelId="{92F5DFB9-B542-40E9-882F-0B75CBC8A924}" type="parTrans" cxnId="{DA7CF5F8-B79F-42B0-BE56-4565ADCAD142}">
      <dgm:prSet/>
      <dgm:spPr/>
      <dgm:t>
        <a:bodyPr/>
        <a:lstStyle/>
        <a:p>
          <a:endParaRPr lang="en-US"/>
        </a:p>
      </dgm:t>
    </dgm:pt>
    <dgm:pt modelId="{C78E2D90-940A-4247-9FEF-ED1BD474D07E}" type="sibTrans" cxnId="{DA7CF5F8-B79F-42B0-BE56-4565ADCAD142}">
      <dgm:prSet/>
      <dgm:spPr/>
      <dgm:t>
        <a:bodyPr/>
        <a:lstStyle/>
        <a:p>
          <a:endParaRPr lang="en-US"/>
        </a:p>
      </dgm:t>
    </dgm:pt>
    <dgm:pt modelId="{DE4FDDE0-5C2C-4326-8701-9BE5FC63A4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Sources</a:t>
          </a:r>
        </a:p>
      </dgm:t>
    </dgm:pt>
    <dgm:pt modelId="{E6152D0D-AD56-4A2D-AEDD-0BC6F00D7D45}" type="parTrans" cxnId="{28E7573A-BDE6-4262-96D4-C461DC806258}">
      <dgm:prSet/>
      <dgm:spPr/>
      <dgm:t>
        <a:bodyPr/>
        <a:lstStyle/>
        <a:p>
          <a:endParaRPr lang="en-US"/>
        </a:p>
      </dgm:t>
    </dgm:pt>
    <dgm:pt modelId="{51DFBEE1-1839-4C87-BA48-F8365C0D3D86}" type="sibTrans" cxnId="{28E7573A-BDE6-4262-96D4-C461DC806258}">
      <dgm:prSet/>
      <dgm:spPr/>
      <dgm:t>
        <a:bodyPr/>
        <a:lstStyle/>
        <a:p>
          <a:endParaRPr lang="en-US"/>
        </a:p>
      </dgm:t>
    </dgm:pt>
    <dgm:pt modelId="{C5F59A1E-A4E7-4C5E-95A9-BCFAE4375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PDF documents</a:t>
          </a:r>
        </a:p>
      </dgm:t>
    </dgm:pt>
    <dgm:pt modelId="{8B69C54F-55E1-409C-B0E4-CCB95CD7F483}" type="parTrans" cxnId="{3C576993-18D7-4C2A-908E-1574FB7F586F}">
      <dgm:prSet/>
      <dgm:spPr/>
      <dgm:t>
        <a:bodyPr/>
        <a:lstStyle/>
        <a:p>
          <a:endParaRPr lang="en-US"/>
        </a:p>
      </dgm:t>
    </dgm:pt>
    <dgm:pt modelId="{039C3497-E005-41C1-BDF0-56FC717B03DE}" type="sibTrans" cxnId="{3C576993-18D7-4C2A-908E-1574FB7F586F}">
      <dgm:prSet/>
      <dgm:spPr/>
      <dgm:t>
        <a:bodyPr/>
        <a:lstStyle/>
        <a:p>
          <a:endParaRPr lang="en-US"/>
        </a:p>
      </dgm:t>
    </dgm:pt>
    <dgm:pt modelId="{58223042-8902-4A47-A9C1-55C0740355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Wikipedia Pages</a:t>
          </a:r>
        </a:p>
      </dgm:t>
    </dgm:pt>
    <dgm:pt modelId="{BD2767E2-E2DE-4699-80FF-CD3DC5846F4D}" type="parTrans" cxnId="{14E66A1A-E41C-4041-9E77-DD25EF52F4D9}">
      <dgm:prSet/>
      <dgm:spPr/>
      <dgm:t>
        <a:bodyPr/>
        <a:lstStyle/>
        <a:p>
          <a:endParaRPr lang="en-US"/>
        </a:p>
      </dgm:t>
    </dgm:pt>
    <dgm:pt modelId="{8EB869A2-E7E3-418C-9F39-D6F17980D42A}" type="sibTrans" cxnId="{14E66A1A-E41C-4041-9E77-DD25EF52F4D9}">
      <dgm:prSet/>
      <dgm:spPr/>
      <dgm:t>
        <a:bodyPr/>
        <a:lstStyle/>
        <a:p>
          <a:endParaRPr lang="en-US"/>
        </a:p>
      </dgm:t>
    </dgm:pt>
    <dgm:pt modelId="{1675C523-19CA-4AC6-BCF9-3954ED8562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</a:t>
          </a:r>
        </a:p>
      </dgm:t>
    </dgm:pt>
    <dgm:pt modelId="{E96F42BD-9AB9-4C34-9B32-2826D9762F07}" type="parTrans" cxnId="{588E976B-0943-4CA2-B6E9-D8E9B3C5D0E6}">
      <dgm:prSet/>
      <dgm:spPr/>
      <dgm:t>
        <a:bodyPr/>
        <a:lstStyle/>
        <a:p>
          <a:endParaRPr lang="en-US"/>
        </a:p>
      </dgm:t>
    </dgm:pt>
    <dgm:pt modelId="{FA90DF3A-9549-4A70-A42C-7FA112BDC187}" type="sibTrans" cxnId="{588E976B-0943-4CA2-B6E9-D8E9B3C5D0E6}">
      <dgm:prSet/>
      <dgm:spPr/>
      <dgm:t>
        <a:bodyPr/>
        <a:lstStyle/>
        <a:p>
          <a:endParaRPr lang="en-US"/>
        </a:p>
      </dgm:t>
    </dgm:pt>
    <dgm:pt modelId="{B29A47D0-E722-4273-83F9-9007D9E17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Region</a:t>
          </a:r>
        </a:p>
      </dgm:t>
    </dgm:pt>
    <dgm:pt modelId="{4C67984E-764A-4AC8-A2EC-4116F869FB6A}" type="parTrans" cxnId="{A18CB5F5-C909-412C-9A81-3534728D11EF}">
      <dgm:prSet/>
      <dgm:spPr/>
      <dgm:t>
        <a:bodyPr/>
        <a:lstStyle/>
        <a:p>
          <a:endParaRPr lang="en-US"/>
        </a:p>
      </dgm:t>
    </dgm:pt>
    <dgm:pt modelId="{CBCE73D9-65B7-43FC-A631-BCDE1AE02BC1}" type="sibTrans" cxnId="{A18CB5F5-C909-412C-9A81-3534728D11EF}">
      <dgm:prSet/>
      <dgm:spPr/>
      <dgm:t>
        <a:bodyPr/>
        <a:lstStyle/>
        <a:p>
          <a:endParaRPr lang="en-US"/>
        </a:p>
      </dgm:t>
    </dgm:pt>
    <dgm:pt modelId="{D19D1C27-20A1-42BC-B994-8FBAE42817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</a:t>
          </a:r>
        </a:p>
      </dgm:t>
    </dgm:pt>
    <dgm:pt modelId="{A5F72CEE-2A09-49F1-8A2C-58525BAD4858}" type="parTrans" cxnId="{F9C95017-5738-4941-8495-05436BE06BBC}">
      <dgm:prSet/>
      <dgm:spPr/>
      <dgm:t>
        <a:bodyPr/>
        <a:lstStyle/>
        <a:p>
          <a:endParaRPr lang="en-US"/>
        </a:p>
      </dgm:t>
    </dgm:pt>
    <dgm:pt modelId="{15B165CF-22F0-4E3D-8F73-4D57279A889B}" type="sibTrans" cxnId="{F9C95017-5738-4941-8495-05436BE06BBC}">
      <dgm:prSet/>
      <dgm:spPr/>
      <dgm:t>
        <a:bodyPr/>
        <a:lstStyle/>
        <a:p>
          <a:endParaRPr lang="en-US"/>
        </a:p>
      </dgm:t>
    </dgm:pt>
    <dgm:pt modelId="{DA9CC0A2-07B8-4950-BE2F-BB7935E28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European Union</a:t>
          </a:r>
        </a:p>
      </dgm:t>
    </dgm:pt>
    <dgm:pt modelId="{B3A2A3CD-B2B8-409E-B762-0B320B1DB21C}" type="parTrans" cxnId="{B1BE0A5F-0F1D-4CF4-9FA5-DA1776925FB3}">
      <dgm:prSet/>
      <dgm:spPr/>
      <dgm:t>
        <a:bodyPr/>
        <a:lstStyle/>
        <a:p>
          <a:endParaRPr lang="en-US"/>
        </a:p>
      </dgm:t>
    </dgm:pt>
    <dgm:pt modelId="{653BD12D-4DC5-4C52-925C-E7FC4D7C9BB7}" type="sibTrans" cxnId="{B1BE0A5F-0F1D-4CF4-9FA5-DA1776925FB3}">
      <dgm:prSet/>
      <dgm:spPr/>
      <dgm:t>
        <a:bodyPr/>
        <a:lstStyle/>
        <a:p>
          <a:endParaRPr lang="en-US"/>
        </a:p>
      </dgm:t>
    </dgm:pt>
    <dgm:pt modelId="{640A7874-0021-4AB8-86F3-0BB29F9E0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India</a:t>
          </a:r>
        </a:p>
      </dgm:t>
    </dgm:pt>
    <dgm:pt modelId="{CFD493F8-C467-4396-8E80-EF39CFE0F9DD}" type="parTrans" cxnId="{2DF7CD13-1DF8-4623-9957-CE85EDDAEC02}">
      <dgm:prSet/>
      <dgm:spPr/>
      <dgm:t>
        <a:bodyPr/>
        <a:lstStyle/>
        <a:p>
          <a:endParaRPr lang="en-US"/>
        </a:p>
      </dgm:t>
    </dgm:pt>
    <dgm:pt modelId="{688211EA-32EB-4C1A-BEF9-6492828902FD}" type="sibTrans" cxnId="{2DF7CD13-1DF8-4623-9957-CE85EDDAEC02}">
      <dgm:prSet/>
      <dgm:spPr/>
      <dgm:t>
        <a:bodyPr/>
        <a:lstStyle/>
        <a:p>
          <a:endParaRPr lang="en-US"/>
        </a:p>
      </dgm:t>
    </dgm:pt>
    <dgm:pt modelId="{EF64835F-1665-4C96-8524-BBB098E18830}" type="pres">
      <dgm:prSet presAssocID="{74A643AE-6A74-4AB2-AA5A-4B9DC696F7A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90CB1F4-5445-4381-A266-108B19D15CCE}" type="pres">
      <dgm:prSet presAssocID="{A58BFF7C-EC2D-48B8-8762-2B81FCB58C96}" presName="compNode" presStyleCnt="0"/>
      <dgm:spPr/>
    </dgm:pt>
    <dgm:pt modelId="{B8D40BC3-7EF3-479B-B7E2-4280006A8478}" type="pres">
      <dgm:prSet presAssocID="{A58BFF7C-EC2D-48B8-8762-2B81FCB58C96}" presName="bgRect" presStyleLbl="bgShp" presStyleIdx="0" presStyleCnt="3"/>
      <dgm:spPr/>
    </dgm:pt>
    <dgm:pt modelId="{AEF008E4-0E06-4606-8B81-E446B3CA8E41}" type="pres">
      <dgm:prSet presAssocID="{A58BFF7C-EC2D-48B8-8762-2B81FCB58C96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2694541-9A84-4840-9004-24B3A5F00264}" type="pres">
      <dgm:prSet presAssocID="{A58BFF7C-EC2D-48B8-8762-2B81FCB58C96}" presName="spaceRect" presStyleCnt="0"/>
      <dgm:spPr/>
    </dgm:pt>
    <dgm:pt modelId="{37DAD6C1-9E9F-4746-AAD7-750438AD4419}" type="pres">
      <dgm:prSet presAssocID="{A58BFF7C-EC2D-48B8-8762-2B81FCB58C96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943548CB-81E6-4537-9AA8-01817EA485AE}" type="pres">
      <dgm:prSet presAssocID="{A58BFF7C-EC2D-48B8-8762-2B81FCB58C96}" presName="desTx" presStyleLbl="revTx" presStyleIdx="1" presStyleCnt="6">
        <dgm:presLayoutVars/>
      </dgm:prSet>
      <dgm:spPr/>
      <dgm:t>
        <a:bodyPr/>
        <a:lstStyle/>
        <a:p>
          <a:endParaRPr lang="en-IN"/>
        </a:p>
      </dgm:t>
    </dgm:pt>
    <dgm:pt modelId="{C9CED42F-6766-40E9-BC84-1494040609B5}" type="pres">
      <dgm:prSet presAssocID="{F98FD615-41F1-4373-88E3-EDF01948EAB6}" presName="sibTrans" presStyleCnt="0"/>
      <dgm:spPr/>
    </dgm:pt>
    <dgm:pt modelId="{967EAFA7-B2D3-4080-BB1A-595AA3A1FF3B}" type="pres">
      <dgm:prSet presAssocID="{DE4FDDE0-5C2C-4326-8701-9BE5FC63A4FB}" presName="compNode" presStyleCnt="0"/>
      <dgm:spPr/>
    </dgm:pt>
    <dgm:pt modelId="{9DC2D600-C795-4708-840B-722C9B29A526}" type="pres">
      <dgm:prSet presAssocID="{DE4FDDE0-5C2C-4326-8701-9BE5FC63A4FB}" presName="bgRect" presStyleLbl="bgShp" presStyleIdx="1" presStyleCnt="3"/>
      <dgm:spPr/>
    </dgm:pt>
    <dgm:pt modelId="{05A62C95-BB26-429E-8A68-CFD64C35D323}" type="pres">
      <dgm:prSet presAssocID="{DE4FDDE0-5C2C-4326-8701-9BE5FC63A4FB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1AEF951-59CF-42C3-B676-FA846D1965C1}" type="pres">
      <dgm:prSet presAssocID="{DE4FDDE0-5C2C-4326-8701-9BE5FC63A4FB}" presName="spaceRect" presStyleCnt="0"/>
      <dgm:spPr/>
    </dgm:pt>
    <dgm:pt modelId="{05102A9B-A107-4D71-8A08-396129CC1A37}" type="pres">
      <dgm:prSet presAssocID="{DE4FDDE0-5C2C-4326-8701-9BE5FC63A4FB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2B17C5A-3C8B-4009-B2A4-C287CFD14335}" type="pres">
      <dgm:prSet presAssocID="{DE4FDDE0-5C2C-4326-8701-9BE5FC63A4FB}" presName="desTx" presStyleLbl="revTx" presStyleIdx="3" presStyleCnt="6">
        <dgm:presLayoutVars/>
      </dgm:prSet>
      <dgm:spPr/>
      <dgm:t>
        <a:bodyPr/>
        <a:lstStyle/>
        <a:p>
          <a:endParaRPr lang="en-IN"/>
        </a:p>
      </dgm:t>
    </dgm:pt>
    <dgm:pt modelId="{1A13FC78-1E37-4359-B41F-C6F94A4773E7}" type="pres">
      <dgm:prSet presAssocID="{51DFBEE1-1839-4C87-BA48-F8365C0D3D86}" presName="sibTrans" presStyleCnt="0"/>
      <dgm:spPr/>
    </dgm:pt>
    <dgm:pt modelId="{9FACED8D-F7A2-4D22-BA55-88BD4855A7B0}" type="pres">
      <dgm:prSet presAssocID="{B29A47D0-E722-4273-83F9-9007D9E1703F}" presName="compNode" presStyleCnt="0"/>
      <dgm:spPr/>
    </dgm:pt>
    <dgm:pt modelId="{F1034C90-A6CF-4B0D-9713-B0AF83A03351}" type="pres">
      <dgm:prSet presAssocID="{B29A47D0-E722-4273-83F9-9007D9E1703F}" presName="bgRect" presStyleLbl="bgShp" presStyleIdx="2" presStyleCnt="3"/>
      <dgm:spPr/>
    </dgm:pt>
    <dgm:pt modelId="{85BF601F-DD0A-4E7B-86DC-6948FC20CF09}" type="pres">
      <dgm:prSet presAssocID="{B29A47D0-E722-4273-83F9-9007D9E1703F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6C5F128B-F1FA-4805-BB87-D6ECFA0D2523}" type="pres">
      <dgm:prSet presAssocID="{B29A47D0-E722-4273-83F9-9007D9E1703F}" presName="spaceRect" presStyleCnt="0"/>
      <dgm:spPr/>
    </dgm:pt>
    <dgm:pt modelId="{72B910B2-A855-4727-A531-8323B9CE3AEF}" type="pres">
      <dgm:prSet presAssocID="{B29A47D0-E722-4273-83F9-9007D9E1703F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70BB64C-8F3D-4A2B-B1A9-ED208365AEA1}" type="pres">
      <dgm:prSet presAssocID="{B29A47D0-E722-4273-83F9-9007D9E1703F}" presName="desTx" presStyleLbl="revTx" presStyleIdx="5" presStyleCnt="6">
        <dgm:presLayoutVars/>
      </dgm:prSet>
      <dgm:spPr/>
      <dgm:t>
        <a:bodyPr/>
        <a:lstStyle/>
        <a:p>
          <a:endParaRPr lang="en-IN"/>
        </a:p>
      </dgm:t>
    </dgm:pt>
  </dgm:ptLst>
  <dgm:cxnLst>
    <dgm:cxn modelId="{F174F137-77B9-46F2-8639-E3C3F2DF2B5F}" srcId="{A58BFF7C-EC2D-48B8-8762-2B81FCB58C96}" destId="{2E735D73-DEB3-46CA-8ABB-DC8C4C5BF626}" srcOrd="1" destOrd="0" parTransId="{B3774F9C-791B-4476-8C13-D4AD48737ABD}" sibTransId="{A904B2C8-E898-4210-B910-64300D687F2B}"/>
    <dgm:cxn modelId="{677CDD29-06C9-4BB2-B9C3-2F5245F1F96F}" type="presOf" srcId="{C5F59A1E-A4E7-4C5E-95A9-BCFAE4375088}" destId="{A2B17C5A-3C8B-4009-B2A4-C287CFD14335}" srcOrd="0" destOrd="0" presId="urn:microsoft.com/office/officeart/2018/2/layout/IconVerticalSolidList"/>
    <dgm:cxn modelId="{E4381A41-6D44-426B-A520-3905887E4CBF}" type="presOf" srcId="{DA9CC0A2-07B8-4950-BE2F-BB7935E2840A}" destId="{070BB64C-8F3D-4A2B-B1A9-ED208365AEA1}" srcOrd="0" destOrd="1" presId="urn:microsoft.com/office/officeart/2018/2/layout/IconVerticalSolidList"/>
    <dgm:cxn modelId="{F9C95017-5738-4941-8495-05436BE06BBC}" srcId="{B29A47D0-E722-4273-83F9-9007D9E1703F}" destId="{D19D1C27-20A1-42BC-B994-8FBAE4281727}" srcOrd="0" destOrd="0" parTransId="{A5F72CEE-2A09-49F1-8A2C-58525BAD4858}" sibTransId="{15B165CF-22F0-4E3D-8F73-4D57279A889B}"/>
    <dgm:cxn modelId="{704C84B3-D35A-48CA-8552-F195D1E972A2}" srcId="{A58BFF7C-EC2D-48B8-8762-2B81FCB58C96}" destId="{CCB71558-8652-4D9B-954F-CDC24372B626}" srcOrd="0" destOrd="0" parTransId="{3767FFC5-C125-45F8-A25A-DEE74D82386B}" sibTransId="{9DF3BEB0-D8E2-4E68-9729-581231427492}"/>
    <dgm:cxn modelId="{A8AC5F53-679E-4E8B-9FAD-BFAA5C710E9F}" type="presOf" srcId="{B29A47D0-E722-4273-83F9-9007D9E1703F}" destId="{72B910B2-A855-4727-A531-8323B9CE3AEF}" srcOrd="0" destOrd="0" presId="urn:microsoft.com/office/officeart/2018/2/layout/IconVerticalSolidList"/>
    <dgm:cxn modelId="{0638C030-3EAC-4C55-85B0-0B6AC0E124A2}" type="presOf" srcId="{1675C523-19CA-4AC6-BCF9-3954ED85621F}" destId="{A2B17C5A-3C8B-4009-B2A4-C287CFD14335}" srcOrd="0" destOrd="2" presId="urn:microsoft.com/office/officeart/2018/2/layout/IconVerticalSolidList"/>
    <dgm:cxn modelId="{588E976B-0943-4CA2-B6E9-D8E9B3C5D0E6}" srcId="{DE4FDDE0-5C2C-4326-8701-9BE5FC63A4FB}" destId="{1675C523-19CA-4AC6-BCF9-3954ED85621F}" srcOrd="2" destOrd="0" parTransId="{E96F42BD-9AB9-4C34-9B32-2826D9762F07}" sibTransId="{FA90DF3A-9549-4A70-A42C-7FA112BDC187}"/>
    <dgm:cxn modelId="{14E66A1A-E41C-4041-9E77-DD25EF52F4D9}" srcId="{DE4FDDE0-5C2C-4326-8701-9BE5FC63A4FB}" destId="{58223042-8902-4A47-A9C1-55C074035548}" srcOrd="1" destOrd="0" parTransId="{BD2767E2-E2DE-4699-80FF-CD3DC5846F4D}" sibTransId="{8EB869A2-E7E3-418C-9F39-D6F17980D42A}"/>
    <dgm:cxn modelId="{DA7CF5F8-B79F-42B0-BE56-4565ADCAD142}" srcId="{A58BFF7C-EC2D-48B8-8762-2B81FCB58C96}" destId="{A33F8A9E-B4BD-4A1C-AB32-9D8372DCEF89}" srcOrd="2" destOrd="0" parTransId="{92F5DFB9-B542-40E9-882F-0B75CBC8A924}" sibTransId="{C78E2D90-940A-4247-9FEF-ED1BD474D07E}"/>
    <dgm:cxn modelId="{A18CB5F5-C909-412C-9A81-3534728D11EF}" srcId="{74A643AE-6A74-4AB2-AA5A-4B9DC696F7AF}" destId="{B29A47D0-E722-4273-83F9-9007D9E1703F}" srcOrd="2" destOrd="0" parTransId="{4C67984E-764A-4AC8-A2EC-4116F869FB6A}" sibTransId="{CBCE73D9-65B7-43FC-A631-BCDE1AE02BC1}"/>
    <dgm:cxn modelId="{28E7573A-BDE6-4262-96D4-C461DC806258}" srcId="{74A643AE-6A74-4AB2-AA5A-4B9DC696F7AF}" destId="{DE4FDDE0-5C2C-4326-8701-9BE5FC63A4FB}" srcOrd="1" destOrd="0" parTransId="{E6152D0D-AD56-4A2D-AEDD-0BC6F00D7D45}" sibTransId="{51DFBEE1-1839-4C87-BA48-F8365C0D3D86}"/>
    <dgm:cxn modelId="{3C576993-18D7-4C2A-908E-1574FB7F586F}" srcId="{DE4FDDE0-5C2C-4326-8701-9BE5FC63A4FB}" destId="{C5F59A1E-A4E7-4C5E-95A9-BCFAE4375088}" srcOrd="0" destOrd="0" parTransId="{8B69C54F-55E1-409C-B0E4-CCB95CD7F483}" sibTransId="{039C3497-E005-41C1-BDF0-56FC717B03DE}"/>
    <dgm:cxn modelId="{B1BE0A5F-0F1D-4CF4-9FA5-DA1776925FB3}" srcId="{B29A47D0-E722-4273-83F9-9007D9E1703F}" destId="{DA9CC0A2-07B8-4950-BE2F-BB7935E2840A}" srcOrd="1" destOrd="0" parTransId="{B3A2A3CD-B2B8-409E-B762-0B320B1DB21C}" sibTransId="{653BD12D-4DC5-4C52-925C-E7FC4D7C9BB7}"/>
    <dgm:cxn modelId="{2DF7CD13-1DF8-4623-9957-CE85EDDAEC02}" srcId="{B29A47D0-E722-4273-83F9-9007D9E1703F}" destId="{640A7874-0021-4AB8-86F3-0BB29F9E0FDC}" srcOrd="2" destOrd="0" parTransId="{CFD493F8-C467-4396-8E80-EF39CFE0F9DD}" sibTransId="{688211EA-32EB-4C1A-BEF9-6492828902FD}"/>
    <dgm:cxn modelId="{F609C1C1-3A36-42BA-AAA4-D7D7A54C651F}" type="presOf" srcId="{2E735D73-DEB3-46CA-8ABB-DC8C4C5BF626}" destId="{943548CB-81E6-4537-9AA8-01817EA485AE}" srcOrd="0" destOrd="1" presId="urn:microsoft.com/office/officeart/2018/2/layout/IconVerticalSolidList"/>
    <dgm:cxn modelId="{7384DCD5-D131-4F3D-B7BE-0DA476B55481}" type="presOf" srcId="{640A7874-0021-4AB8-86F3-0BB29F9E0FDC}" destId="{070BB64C-8F3D-4A2B-B1A9-ED208365AEA1}" srcOrd="0" destOrd="2" presId="urn:microsoft.com/office/officeart/2018/2/layout/IconVerticalSolidList"/>
    <dgm:cxn modelId="{B3BC2C15-0072-4CE1-B6C8-14E91F96C7B9}" type="presOf" srcId="{A33F8A9E-B4BD-4A1C-AB32-9D8372DCEF89}" destId="{943548CB-81E6-4537-9AA8-01817EA485AE}" srcOrd="0" destOrd="2" presId="urn:microsoft.com/office/officeart/2018/2/layout/IconVerticalSolidList"/>
    <dgm:cxn modelId="{2ECDE5CE-9B0A-4F52-AB6C-E3103E1D1A71}" type="presOf" srcId="{CCB71558-8652-4D9B-954F-CDC24372B626}" destId="{943548CB-81E6-4537-9AA8-01817EA485AE}" srcOrd="0" destOrd="0" presId="urn:microsoft.com/office/officeart/2018/2/layout/IconVerticalSolidList"/>
    <dgm:cxn modelId="{E75570D4-A293-489C-B3C6-9744D125A667}" type="presOf" srcId="{A58BFF7C-EC2D-48B8-8762-2B81FCB58C96}" destId="{37DAD6C1-9E9F-4746-AAD7-750438AD4419}" srcOrd="0" destOrd="0" presId="urn:microsoft.com/office/officeart/2018/2/layout/IconVerticalSolidList"/>
    <dgm:cxn modelId="{87156974-FCDC-42F7-8FD6-9CD51B07F0C2}" type="presOf" srcId="{58223042-8902-4A47-A9C1-55C074035548}" destId="{A2B17C5A-3C8B-4009-B2A4-C287CFD14335}" srcOrd="0" destOrd="1" presId="urn:microsoft.com/office/officeart/2018/2/layout/IconVerticalSolidList"/>
    <dgm:cxn modelId="{17152DDB-B86C-4E15-A4EB-1BF6C1EE0553}" type="presOf" srcId="{DE4FDDE0-5C2C-4326-8701-9BE5FC63A4FB}" destId="{05102A9B-A107-4D71-8A08-396129CC1A37}" srcOrd="0" destOrd="0" presId="urn:microsoft.com/office/officeart/2018/2/layout/IconVerticalSolidList"/>
    <dgm:cxn modelId="{B63F8528-FE8D-40B4-8CD8-0FBBF76F6CA7}" type="presOf" srcId="{D19D1C27-20A1-42BC-B994-8FBAE4281727}" destId="{070BB64C-8F3D-4A2B-B1A9-ED208365AEA1}" srcOrd="0" destOrd="0" presId="urn:microsoft.com/office/officeart/2018/2/layout/IconVerticalSolidList"/>
    <dgm:cxn modelId="{CCF20716-BA41-4D0B-993B-C1A55EBE24F5}" type="presOf" srcId="{74A643AE-6A74-4AB2-AA5A-4B9DC696F7AF}" destId="{EF64835F-1665-4C96-8524-BBB098E18830}" srcOrd="0" destOrd="0" presId="urn:microsoft.com/office/officeart/2018/2/layout/IconVerticalSolidList"/>
    <dgm:cxn modelId="{1AC68CFD-1FED-4B99-B900-798F8750AC9B}" srcId="{74A643AE-6A74-4AB2-AA5A-4B9DC696F7AF}" destId="{A58BFF7C-EC2D-48B8-8762-2B81FCB58C96}" srcOrd="0" destOrd="0" parTransId="{9165C97F-530D-459C-8794-6010FACBA889}" sibTransId="{F98FD615-41F1-4373-88E3-EDF01948EAB6}"/>
    <dgm:cxn modelId="{80F2F48C-5F6E-4D68-806D-2827DD9B99AB}" type="presParOf" srcId="{EF64835F-1665-4C96-8524-BBB098E18830}" destId="{B90CB1F4-5445-4381-A266-108B19D15CCE}" srcOrd="0" destOrd="0" presId="urn:microsoft.com/office/officeart/2018/2/layout/IconVerticalSolidList"/>
    <dgm:cxn modelId="{2976DA07-4BA1-4AC9-81A6-A49C15077CED}" type="presParOf" srcId="{B90CB1F4-5445-4381-A266-108B19D15CCE}" destId="{B8D40BC3-7EF3-479B-B7E2-4280006A8478}" srcOrd="0" destOrd="0" presId="urn:microsoft.com/office/officeart/2018/2/layout/IconVerticalSolidList"/>
    <dgm:cxn modelId="{EBF53BE7-DAB7-448B-AC9D-BD2016EED50E}" type="presParOf" srcId="{B90CB1F4-5445-4381-A266-108B19D15CCE}" destId="{AEF008E4-0E06-4606-8B81-E446B3CA8E41}" srcOrd="1" destOrd="0" presId="urn:microsoft.com/office/officeart/2018/2/layout/IconVerticalSolidList"/>
    <dgm:cxn modelId="{1074C45B-55EF-48D4-81BA-D400A275FF67}" type="presParOf" srcId="{B90CB1F4-5445-4381-A266-108B19D15CCE}" destId="{72694541-9A84-4840-9004-24B3A5F00264}" srcOrd="2" destOrd="0" presId="urn:microsoft.com/office/officeart/2018/2/layout/IconVerticalSolidList"/>
    <dgm:cxn modelId="{F949348B-5707-42F2-AB5C-B04B299402BD}" type="presParOf" srcId="{B90CB1F4-5445-4381-A266-108B19D15CCE}" destId="{37DAD6C1-9E9F-4746-AAD7-750438AD4419}" srcOrd="3" destOrd="0" presId="urn:microsoft.com/office/officeart/2018/2/layout/IconVerticalSolidList"/>
    <dgm:cxn modelId="{94AE942E-2541-408B-8E39-3E71F4715431}" type="presParOf" srcId="{B90CB1F4-5445-4381-A266-108B19D15CCE}" destId="{943548CB-81E6-4537-9AA8-01817EA485AE}" srcOrd="4" destOrd="0" presId="urn:microsoft.com/office/officeart/2018/2/layout/IconVerticalSolidList"/>
    <dgm:cxn modelId="{CF5D5601-96E9-4E96-80A8-CD50640413BE}" type="presParOf" srcId="{EF64835F-1665-4C96-8524-BBB098E18830}" destId="{C9CED42F-6766-40E9-BC84-1494040609B5}" srcOrd="1" destOrd="0" presId="urn:microsoft.com/office/officeart/2018/2/layout/IconVerticalSolidList"/>
    <dgm:cxn modelId="{F70D2983-B70C-4F40-836A-466C24226DA0}" type="presParOf" srcId="{EF64835F-1665-4C96-8524-BBB098E18830}" destId="{967EAFA7-B2D3-4080-BB1A-595AA3A1FF3B}" srcOrd="2" destOrd="0" presId="urn:microsoft.com/office/officeart/2018/2/layout/IconVerticalSolidList"/>
    <dgm:cxn modelId="{3602183E-B060-4EED-8EB8-DF3B7EA224E7}" type="presParOf" srcId="{967EAFA7-B2D3-4080-BB1A-595AA3A1FF3B}" destId="{9DC2D600-C795-4708-840B-722C9B29A526}" srcOrd="0" destOrd="0" presId="urn:microsoft.com/office/officeart/2018/2/layout/IconVerticalSolidList"/>
    <dgm:cxn modelId="{2D6D81DF-2629-49B8-BA75-BB28650639B3}" type="presParOf" srcId="{967EAFA7-B2D3-4080-BB1A-595AA3A1FF3B}" destId="{05A62C95-BB26-429E-8A68-CFD64C35D323}" srcOrd="1" destOrd="0" presId="urn:microsoft.com/office/officeart/2018/2/layout/IconVerticalSolidList"/>
    <dgm:cxn modelId="{086EA8DF-9574-42AF-9554-8F5883CFA49A}" type="presParOf" srcId="{967EAFA7-B2D3-4080-BB1A-595AA3A1FF3B}" destId="{01AEF951-59CF-42C3-B676-FA846D1965C1}" srcOrd="2" destOrd="0" presId="urn:microsoft.com/office/officeart/2018/2/layout/IconVerticalSolidList"/>
    <dgm:cxn modelId="{FBA0515B-FEFB-4499-B407-C88BA75140D7}" type="presParOf" srcId="{967EAFA7-B2D3-4080-BB1A-595AA3A1FF3B}" destId="{05102A9B-A107-4D71-8A08-396129CC1A37}" srcOrd="3" destOrd="0" presId="urn:microsoft.com/office/officeart/2018/2/layout/IconVerticalSolidList"/>
    <dgm:cxn modelId="{2BA2F277-BCFB-4BF2-A39D-F07B0DC0738A}" type="presParOf" srcId="{967EAFA7-B2D3-4080-BB1A-595AA3A1FF3B}" destId="{A2B17C5A-3C8B-4009-B2A4-C287CFD14335}" srcOrd="4" destOrd="0" presId="urn:microsoft.com/office/officeart/2018/2/layout/IconVerticalSolidList"/>
    <dgm:cxn modelId="{B35D2A7E-F967-4043-81AE-905977943955}" type="presParOf" srcId="{EF64835F-1665-4C96-8524-BBB098E18830}" destId="{1A13FC78-1E37-4359-B41F-C6F94A4773E7}" srcOrd="3" destOrd="0" presId="urn:microsoft.com/office/officeart/2018/2/layout/IconVerticalSolidList"/>
    <dgm:cxn modelId="{41F4C66B-DFAE-4D2E-AC02-23746823ABE0}" type="presParOf" srcId="{EF64835F-1665-4C96-8524-BBB098E18830}" destId="{9FACED8D-F7A2-4D22-BA55-88BD4855A7B0}" srcOrd="4" destOrd="0" presId="urn:microsoft.com/office/officeart/2018/2/layout/IconVerticalSolidList"/>
    <dgm:cxn modelId="{B3CD2B97-F171-4786-88EF-0EBA160AF5DE}" type="presParOf" srcId="{9FACED8D-F7A2-4D22-BA55-88BD4855A7B0}" destId="{F1034C90-A6CF-4B0D-9713-B0AF83A03351}" srcOrd="0" destOrd="0" presId="urn:microsoft.com/office/officeart/2018/2/layout/IconVerticalSolidList"/>
    <dgm:cxn modelId="{B438D8C7-3677-46E9-87D2-7BBDD741800B}" type="presParOf" srcId="{9FACED8D-F7A2-4D22-BA55-88BD4855A7B0}" destId="{85BF601F-DD0A-4E7B-86DC-6948FC20CF09}" srcOrd="1" destOrd="0" presId="urn:microsoft.com/office/officeart/2018/2/layout/IconVerticalSolidList"/>
    <dgm:cxn modelId="{67E1E92B-9F70-4347-A885-012826750391}" type="presParOf" srcId="{9FACED8D-F7A2-4D22-BA55-88BD4855A7B0}" destId="{6C5F128B-F1FA-4805-BB87-D6ECFA0D2523}" srcOrd="2" destOrd="0" presId="urn:microsoft.com/office/officeart/2018/2/layout/IconVerticalSolidList"/>
    <dgm:cxn modelId="{9D8986BE-6A76-4AB0-A11F-8E21576156D8}" type="presParOf" srcId="{9FACED8D-F7A2-4D22-BA55-88BD4855A7B0}" destId="{72B910B2-A855-4727-A531-8323B9CE3AEF}" srcOrd="3" destOrd="0" presId="urn:microsoft.com/office/officeart/2018/2/layout/IconVerticalSolidList"/>
    <dgm:cxn modelId="{F88942D4-C86A-4E1A-A7AA-24CBC299D460}" type="presParOf" srcId="{9FACED8D-F7A2-4D22-BA55-88BD4855A7B0}" destId="{070BB64C-8F3D-4A2B-B1A9-ED208365AEA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E09355-9840-491B-81B5-DFABF90089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6D105E-FB3C-47D6-B35B-87F4E9FBD4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Framework :</a:t>
          </a:r>
          <a:endParaRPr lang="en-US" dirty="0"/>
        </a:p>
      </dgm:t>
    </dgm:pt>
    <dgm:pt modelId="{9A46DC1F-7C48-4B09-A3B7-28F4E01FE433}" type="parTrans" cxnId="{6B91BA3D-38A3-4E26-8F7C-CC0F831AA385}">
      <dgm:prSet/>
      <dgm:spPr/>
      <dgm:t>
        <a:bodyPr/>
        <a:lstStyle/>
        <a:p>
          <a:endParaRPr lang="en-US"/>
        </a:p>
      </dgm:t>
    </dgm:pt>
    <dgm:pt modelId="{BC078AC4-E5A8-4420-84CE-BA750C65DB5F}" type="sibTrans" cxnId="{6B91BA3D-38A3-4E26-8F7C-CC0F831AA385}">
      <dgm:prSet/>
      <dgm:spPr/>
      <dgm:t>
        <a:bodyPr/>
        <a:lstStyle/>
        <a:p>
          <a:endParaRPr lang="en-US"/>
        </a:p>
      </dgm:t>
    </dgm:pt>
    <dgm:pt modelId="{479AAC49-9E68-4595-BE5E-95D0A8072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LangChain</a:t>
          </a:r>
        </a:p>
      </dgm:t>
    </dgm:pt>
    <dgm:pt modelId="{BBC29724-33BC-4B3F-9CE6-9B6B1BDB64B1}" type="parTrans" cxnId="{66A91FA0-7EC4-49AF-B85F-1F3B96760465}">
      <dgm:prSet/>
      <dgm:spPr/>
      <dgm:t>
        <a:bodyPr/>
        <a:lstStyle/>
        <a:p>
          <a:endParaRPr lang="en-US"/>
        </a:p>
      </dgm:t>
    </dgm:pt>
    <dgm:pt modelId="{FDEAB6B7-3B0F-4702-8153-62029D93AE97}" type="sibTrans" cxnId="{66A91FA0-7EC4-49AF-B85F-1F3B96760465}">
      <dgm:prSet/>
      <dgm:spPr/>
      <dgm:t>
        <a:bodyPr/>
        <a:lstStyle/>
        <a:p>
          <a:endParaRPr lang="en-US"/>
        </a:p>
      </dgm:t>
    </dgm:pt>
    <dgm:pt modelId="{FAB5B02C-9253-47E8-869B-EACE55537D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Preparation:</a:t>
          </a:r>
        </a:p>
      </dgm:t>
    </dgm:pt>
    <dgm:pt modelId="{761E810D-A173-4624-961A-51CCC558F958}" type="parTrans" cxnId="{28D81EB7-BFB3-4544-9194-B4FAB633C9C9}">
      <dgm:prSet/>
      <dgm:spPr/>
      <dgm:t>
        <a:bodyPr/>
        <a:lstStyle/>
        <a:p>
          <a:endParaRPr lang="en-US"/>
        </a:p>
      </dgm:t>
    </dgm:pt>
    <dgm:pt modelId="{E2D45431-4060-40FD-B08B-7491434B052E}" type="sibTrans" cxnId="{28D81EB7-BFB3-4544-9194-B4FAB633C9C9}">
      <dgm:prSet/>
      <dgm:spPr/>
      <dgm:t>
        <a:bodyPr/>
        <a:lstStyle/>
        <a:p>
          <a:endParaRPr lang="en-US"/>
        </a:p>
      </dgm:t>
    </dgm:pt>
    <dgm:pt modelId="{4988E1A1-E1AC-42C4-A7B7-061447929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Embeddings – OpenAI Embedding Model</a:t>
          </a:r>
          <a:endParaRPr lang="en-US" dirty="0"/>
        </a:p>
      </dgm:t>
    </dgm:pt>
    <dgm:pt modelId="{37A319B5-4A34-4590-8205-1E515BAECF3F}" type="parTrans" cxnId="{3C9C2D56-5DBB-4E03-A857-1390C3FE5E4D}">
      <dgm:prSet/>
      <dgm:spPr/>
      <dgm:t>
        <a:bodyPr/>
        <a:lstStyle/>
        <a:p>
          <a:endParaRPr lang="en-US"/>
        </a:p>
      </dgm:t>
    </dgm:pt>
    <dgm:pt modelId="{C44788F8-E657-4A5E-BEB1-80D0B77417AD}" type="sibTrans" cxnId="{3C9C2D56-5DBB-4E03-A857-1390C3FE5E4D}">
      <dgm:prSet/>
      <dgm:spPr/>
      <dgm:t>
        <a:bodyPr/>
        <a:lstStyle/>
        <a:p>
          <a:endParaRPr lang="en-US"/>
        </a:p>
      </dgm:t>
    </dgm:pt>
    <dgm:pt modelId="{7C943072-FA11-4EEA-9334-BEE8D57CD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VectorDB – PineCone</a:t>
          </a:r>
        </a:p>
      </dgm:t>
    </dgm:pt>
    <dgm:pt modelId="{DB79F986-CC35-41A9-8620-F4BD25E8B971}" type="parTrans" cxnId="{310A6479-678C-4C5A-A303-F7BF1B592E88}">
      <dgm:prSet/>
      <dgm:spPr/>
      <dgm:t>
        <a:bodyPr/>
        <a:lstStyle/>
        <a:p>
          <a:endParaRPr lang="en-US"/>
        </a:p>
      </dgm:t>
    </dgm:pt>
    <dgm:pt modelId="{B4DF00E5-A555-4E4F-B49C-E2574F6B187D}" type="sibTrans" cxnId="{310A6479-678C-4C5A-A303-F7BF1B592E88}">
      <dgm:prSet/>
      <dgm:spPr/>
      <dgm:t>
        <a:bodyPr/>
        <a:lstStyle/>
        <a:p>
          <a:endParaRPr lang="en-US"/>
        </a:p>
      </dgm:t>
    </dgm:pt>
    <dgm:pt modelId="{3FD2AF92-2B95-4C05-BA5A-914C02BA6F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Generation:</a:t>
          </a:r>
        </a:p>
      </dgm:t>
    </dgm:pt>
    <dgm:pt modelId="{C742211A-1A58-4484-AEBD-3B4A175CBC7F}" type="parTrans" cxnId="{0978C095-101E-44F5-BA4D-90979A05C8EA}">
      <dgm:prSet/>
      <dgm:spPr/>
      <dgm:t>
        <a:bodyPr/>
        <a:lstStyle/>
        <a:p>
          <a:endParaRPr lang="en-US"/>
        </a:p>
      </dgm:t>
    </dgm:pt>
    <dgm:pt modelId="{657E1FDD-97E2-43F6-ADA5-B6F94177BDD3}" type="sibTrans" cxnId="{0978C095-101E-44F5-BA4D-90979A05C8EA}">
      <dgm:prSet/>
      <dgm:spPr/>
      <dgm:t>
        <a:bodyPr/>
        <a:lstStyle/>
        <a:p>
          <a:endParaRPr lang="en-US"/>
        </a:p>
      </dgm:t>
    </dgm:pt>
    <dgm:pt modelId="{09D9E738-58CA-4473-95EA-6C70368096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LLM – GPT-4o-mini</a:t>
          </a:r>
          <a:endParaRPr lang="en-US" dirty="0"/>
        </a:p>
      </dgm:t>
    </dgm:pt>
    <dgm:pt modelId="{0E587D6D-F951-4B9A-8967-2BD05D47F2FC}" type="parTrans" cxnId="{C9708434-824A-40D1-A82A-A8A39055FAF9}">
      <dgm:prSet/>
      <dgm:spPr/>
      <dgm:t>
        <a:bodyPr/>
        <a:lstStyle/>
        <a:p>
          <a:endParaRPr lang="en-US"/>
        </a:p>
      </dgm:t>
    </dgm:pt>
    <dgm:pt modelId="{360931EE-C47B-4210-91CB-FDFCAEA6E845}" type="sibTrans" cxnId="{C9708434-824A-40D1-A82A-A8A39055FAF9}">
      <dgm:prSet/>
      <dgm:spPr/>
      <dgm:t>
        <a:bodyPr/>
        <a:lstStyle/>
        <a:p>
          <a:endParaRPr lang="en-US"/>
        </a:p>
      </dgm:t>
    </dgm:pt>
    <dgm:pt modelId="{F70D4690-D6B2-4A5E-B8E6-D65596171C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Evaluation:</a:t>
          </a:r>
        </a:p>
      </dgm:t>
    </dgm:pt>
    <dgm:pt modelId="{F9B05D04-B17A-430D-9918-53A276CDD4C5}" type="parTrans" cxnId="{CB783775-875E-4272-A2FF-D28EFD82B431}">
      <dgm:prSet/>
      <dgm:spPr/>
      <dgm:t>
        <a:bodyPr/>
        <a:lstStyle/>
        <a:p>
          <a:endParaRPr lang="en-US"/>
        </a:p>
      </dgm:t>
    </dgm:pt>
    <dgm:pt modelId="{D33A3D44-2507-4DE8-8D42-26E51DC2682C}" type="sibTrans" cxnId="{CB783775-875E-4272-A2FF-D28EFD82B431}">
      <dgm:prSet/>
      <dgm:spPr/>
      <dgm:t>
        <a:bodyPr/>
        <a:lstStyle/>
        <a:p>
          <a:endParaRPr lang="en-US"/>
        </a:p>
      </dgm:t>
    </dgm:pt>
    <dgm:pt modelId="{29977A73-2D29-47E8-B96D-37A382DD97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RAGAS</a:t>
          </a:r>
        </a:p>
      </dgm:t>
    </dgm:pt>
    <dgm:pt modelId="{81803B8E-28A2-4D7F-8302-CE5BFC1B60E5}" type="parTrans" cxnId="{ACC4748F-7910-49DB-97D0-1CF47DADE8E7}">
      <dgm:prSet/>
      <dgm:spPr/>
      <dgm:t>
        <a:bodyPr/>
        <a:lstStyle/>
        <a:p>
          <a:endParaRPr lang="en-US"/>
        </a:p>
      </dgm:t>
    </dgm:pt>
    <dgm:pt modelId="{BA0BF5E4-1585-4DF5-BFB8-01CBC21E4023}" type="sibTrans" cxnId="{ACC4748F-7910-49DB-97D0-1CF47DADE8E7}">
      <dgm:prSet/>
      <dgm:spPr/>
      <dgm:t>
        <a:bodyPr/>
        <a:lstStyle/>
        <a:p>
          <a:endParaRPr lang="en-US"/>
        </a:p>
      </dgm:t>
    </dgm:pt>
    <dgm:pt modelId="{5256962B-295B-4E98-ABD4-97E849AA5D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User interface:</a:t>
          </a:r>
          <a:endParaRPr lang="en-US" dirty="0"/>
        </a:p>
      </dgm:t>
    </dgm:pt>
    <dgm:pt modelId="{165E6CA1-C120-4642-8DB7-A940E1C41F7D}" type="parTrans" cxnId="{66E965E1-D2C1-4F73-87B2-FA0B504FA0C1}">
      <dgm:prSet/>
      <dgm:spPr/>
      <dgm:t>
        <a:bodyPr/>
        <a:lstStyle/>
        <a:p>
          <a:endParaRPr lang="en-US"/>
        </a:p>
      </dgm:t>
    </dgm:pt>
    <dgm:pt modelId="{DAC17CCB-4836-41EB-8945-2B25B81E3A0B}" type="sibTrans" cxnId="{66E965E1-D2C1-4F73-87B2-FA0B504FA0C1}">
      <dgm:prSet/>
      <dgm:spPr/>
      <dgm:t>
        <a:bodyPr/>
        <a:lstStyle/>
        <a:p>
          <a:endParaRPr lang="en-US"/>
        </a:p>
      </dgm:t>
    </dgm:pt>
    <dgm:pt modelId="{D87DC07D-E860-4174-8992-23DBDD810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Gradio</a:t>
          </a:r>
          <a:endParaRPr lang="en-US" dirty="0"/>
        </a:p>
      </dgm:t>
    </dgm:pt>
    <dgm:pt modelId="{B442DC49-A4B5-4F82-881C-ABEA495B30D2}" type="parTrans" cxnId="{F8DED25A-A8B7-4671-835B-D11A0D3841E4}">
      <dgm:prSet/>
      <dgm:spPr/>
      <dgm:t>
        <a:bodyPr/>
        <a:lstStyle/>
        <a:p>
          <a:endParaRPr lang="en-US"/>
        </a:p>
      </dgm:t>
    </dgm:pt>
    <dgm:pt modelId="{5795B746-867D-472F-BD8C-54BFFE25B18A}" type="sibTrans" cxnId="{F8DED25A-A8B7-4671-835B-D11A0D3841E4}">
      <dgm:prSet/>
      <dgm:spPr/>
      <dgm:t>
        <a:bodyPr/>
        <a:lstStyle/>
        <a:p>
          <a:endParaRPr lang="en-US"/>
        </a:p>
      </dgm:t>
    </dgm:pt>
    <dgm:pt modelId="{F5C6A09D-3E49-4A1F-BCD5-C6EEE55606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Deployment</a:t>
          </a:r>
          <a:br>
            <a:rPr lang="en-US" dirty="0"/>
          </a:br>
          <a:endParaRPr lang="en-US" dirty="0"/>
        </a:p>
      </dgm:t>
    </dgm:pt>
    <dgm:pt modelId="{7C375EEF-C619-4BE5-92E9-17C6FDC13A6F}" type="parTrans" cxnId="{021BE284-633D-4299-968A-FDA2F76A4D8D}">
      <dgm:prSet/>
      <dgm:spPr/>
      <dgm:t>
        <a:bodyPr/>
        <a:lstStyle/>
        <a:p>
          <a:endParaRPr lang="en-US"/>
        </a:p>
      </dgm:t>
    </dgm:pt>
    <dgm:pt modelId="{19920441-ADC7-4DFE-B38B-4D8F125E1498}" type="sibTrans" cxnId="{021BE284-633D-4299-968A-FDA2F76A4D8D}">
      <dgm:prSet/>
      <dgm:spPr/>
      <dgm:t>
        <a:bodyPr/>
        <a:lstStyle/>
        <a:p>
          <a:endParaRPr lang="en-US"/>
        </a:p>
      </dgm:t>
    </dgm:pt>
    <dgm:pt modelId="{885E75B3-19DD-4AA4-B807-F3C64C68AC05}" type="pres">
      <dgm:prSet presAssocID="{EEE09355-9840-491B-81B5-DFABF900891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42D0D2D-547F-459D-A84F-13DF225E9F87}" type="pres">
      <dgm:prSet presAssocID="{5D6D105E-FB3C-47D6-B35B-87F4E9FBD4D6}" presName="compNode" presStyleCnt="0"/>
      <dgm:spPr/>
    </dgm:pt>
    <dgm:pt modelId="{B65BDB7E-BFA6-4449-9204-100B3BA4A994}" type="pres">
      <dgm:prSet presAssocID="{5D6D105E-FB3C-47D6-B35B-87F4E9FBD4D6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C7E8E1B-F884-4CC0-B6B8-0DB89E349B97}" type="pres">
      <dgm:prSet presAssocID="{5D6D105E-FB3C-47D6-B35B-87F4E9FBD4D6}" presName="iconSpace" presStyleCnt="0"/>
      <dgm:spPr/>
    </dgm:pt>
    <dgm:pt modelId="{17CDA054-2F98-4ABC-BA51-D196D1399E88}" type="pres">
      <dgm:prSet presAssocID="{5D6D105E-FB3C-47D6-B35B-87F4E9FBD4D6}" presName="parTx" presStyleLbl="revTx" presStyleIdx="0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FDDB564-B398-412F-A6CB-DC16B8E87B61}" type="pres">
      <dgm:prSet presAssocID="{5D6D105E-FB3C-47D6-B35B-87F4E9FBD4D6}" presName="txSpace" presStyleCnt="0"/>
      <dgm:spPr/>
    </dgm:pt>
    <dgm:pt modelId="{72F3FA33-A8FE-41A3-A158-737B5783AAA8}" type="pres">
      <dgm:prSet presAssocID="{5D6D105E-FB3C-47D6-B35B-87F4E9FBD4D6}" presName="desTx" presStyleLbl="revTx" presStyleIdx="1" presStyleCnt="12">
        <dgm:presLayoutVars/>
      </dgm:prSet>
      <dgm:spPr/>
      <dgm:t>
        <a:bodyPr/>
        <a:lstStyle/>
        <a:p>
          <a:endParaRPr lang="en-IN"/>
        </a:p>
      </dgm:t>
    </dgm:pt>
    <dgm:pt modelId="{7B783A31-43B5-4260-A642-A1DC0BE39462}" type="pres">
      <dgm:prSet presAssocID="{BC078AC4-E5A8-4420-84CE-BA750C65DB5F}" presName="sibTrans" presStyleCnt="0"/>
      <dgm:spPr/>
    </dgm:pt>
    <dgm:pt modelId="{71FB2876-B7BB-49D0-878F-B51E3A1B9AFD}" type="pres">
      <dgm:prSet presAssocID="{FAB5B02C-9253-47E8-869B-EACE55537D8F}" presName="compNode" presStyleCnt="0"/>
      <dgm:spPr/>
    </dgm:pt>
    <dgm:pt modelId="{95623D08-05BA-43C6-960E-B23FB104690C}" type="pres">
      <dgm:prSet presAssocID="{FAB5B02C-9253-47E8-869B-EACE55537D8F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9A92606-FC55-4F90-A387-764D62C02918}" type="pres">
      <dgm:prSet presAssocID="{FAB5B02C-9253-47E8-869B-EACE55537D8F}" presName="iconSpace" presStyleCnt="0"/>
      <dgm:spPr/>
    </dgm:pt>
    <dgm:pt modelId="{168CBB67-1AC4-478D-8AB7-C643E043F545}" type="pres">
      <dgm:prSet presAssocID="{FAB5B02C-9253-47E8-869B-EACE55537D8F}" presName="parTx" presStyleLbl="revTx" presStyleIdx="2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CCEA435-50BB-440F-9B47-FA4BAAC9E5B8}" type="pres">
      <dgm:prSet presAssocID="{FAB5B02C-9253-47E8-869B-EACE55537D8F}" presName="txSpace" presStyleCnt="0"/>
      <dgm:spPr/>
    </dgm:pt>
    <dgm:pt modelId="{F4DD3DF7-F1E3-4F16-B831-84CF4536B01A}" type="pres">
      <dgm:prSet presAssocID="{FAB5B02C-9253-47E8-869B-EACE55537D8F}" presName="desTx" presStyleLbl="revTx" presStyleIdx="3" presStyleCnt="12">
        <dgm:presLayoutVars/>
      </dgm:prSet>
      <dgm:spPr/>
      <dgm:t>
        <a:bodyPr/>
        <a:lstStyle/>
        <a:p>
          <a:endParaRPr lang="en-IN"/>
        </a:p>
      </dgm:t>
    </dgm:pt>
    <dgm:pt modelId="{C8603EEC-1F99-46A7-8375-11956B708643}" type="pres">
      <dgm:prSet presAssocID="{E2D45431-4060-40FD-B08B-7491434B052E}" presName="sibTrans" presStyleCnt="0"/>
      <dgm:spPr/>
    </dgm:pt>
    <dgm:pt modelId="{61CC6FD8-EF85-4F3E-9720-3C375F07A980}" type="pres">
      <dgm:prSet presAssocID="{3FD2AF92-2B95-4C05-BA5A-914C02BA6F5F}" presName="compNode" presStyleCnt="0"/>
      <dgm:spPr/>
    </dgm:pt>
    <dgm:pt modelId="{6EA65B84-C091-4B45-B696-88041616827D}" type="pres">
      <dgm:prSet presAssocID="{3FD2AF92-2B95-4C05-BA5A-914C02BA6F5F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D02374F-BC4E-42F6-83A2-3D3544C43849}" type="pres">
      <dgm:prSet presAssocID="{3FD2AF92-2B95-4C05-BA5A-914C02BA6F5F}" presName="iconSpace" presStyleCnt="0"/>
      <dgm:spPr/>
    </dgm:pt>
    <dgm:pt modelId="{66DCF84D-06EA-4229-A103-64E71DDE2D1D}" type="pres">
      <dgm:prSet presAssocID="{3FD2AF92-2B95-4C05-BA5A-914C02BA6F5F}" presName="parTx" presStyleLbl="revTx" presStyleIdx="4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0FEE047-74EB-44AE-8B9A-43A7002E1B08}" type="pres">
      <dgm:prSet presAssocID="{3FD2AF92-2B95-4C05-BA5A-914C02BA6F5F}" presName="txSpace" presStyleCnt="0"/>
      <dgm:spPr/>
    </dgm:pt>
    <dgm:pt modelId="{289EE759-8CE9-4D1B-9A05-AB02D89B5CE4}" type="pres">
      <dgm:prSet presAssocID="{3FD2AF92-2B95-4C05-BA5A-914C02BA6F5F}" presName="desTx" presStyleLbl="revTx" presStyleIdx="5" presStyleCnt="12">
        <dgm:presLayoutVars/>
      </dgm:prSet>
      <dgm:spPr/>
      <dgm:t>
        <a:bodyPr/>
        <a:lstStyle/>
        <a:p>
          <a:endParaRPr lang="en-IN"/>
        </a:p>
      </dgm:t>
    </dgm:pt>
    <dgm:pt modelId="{F4AB60F7-AC5B-4F32-A8B4-488F9BB1A6FF}" type="pres">
      <dgm:prSet presAssocID="{657E1FDD-97E2-43F6-ADA5-B6F94177BDD3}" presName="sibTrans" presStyleCnt="0"/>
      <dgm:spPr/>
    </dgm:pt>
    <dgm:pt modelId="{1AA88D61-6705-4BEE-A340-CAC35836DD95}" type="pres">
      <dgm:prSet presAssocID="{F70D4690-D6B2-4A5E-B8E6-D65596171C7A}" presName="compNode" presStyleCnt="0"/>
      <dgm:spPr/>
    </dgm:pt>
    <dgm:pt modelId="{B8554582-C9B7-4F1C-837F-827CB5419FBB}" type="pres">
      <dgm:prSet presAssocID="{F70D4690-D6B2-4A5E-B8E6-D65596171C7A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5F09274-DE8F-4712-91CE-91BC3151EFE7}" type="pres">
      <dgm:prSet presAssocID="{F70D4690-D6B2-4A5E-B8E6-D65596171C7A}" presName="iconSpace" presStyleCnt="0"/>
      <dgm:spPr/>
    </dgm:pt>
    <dgm:pt modelId="{DA459374-6EB4-4175-84B1-7456DEDEF9B9}" type="pres">
      <dgm:prSet presAssocID="{F70D4690-D6B2-4A5E-B8E6-D65596171C7A}" presName="parTx" presStyleLbl="revTx" presStyleIdx="6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08705EA-FF50-41F5-87E0-5D386A82C7EF}" type="pres">
      <dgm:prSet presAssocID="{F70D4690-D6B2-4A5E-B8E6-D65596171C7A}" presName="txSpace" presStyleCnt="0"/>
      <dgm:spPr/>
    </dgm:pt>
    <dgm:pt modelId="{E848FBDC-0D3F-4598-A2DD-2226365DB0D0}" type="pres">
      <dgm:prSet presAssocID="{F70D4690-D6B2-4A5E-B8E6-D65596171C7A}" presName="desTx" presStyleLbl="revTx" presStyleIdx="7" presStyleCnt="12">
        <dgm:presLayoutVars/>
      </dgm:prSet>
      <dgm:spPr/>
      <dgm:t>
        <a:bodyPr/>
        <a:lstStyle/>
        <a:p>
          <a:endParaRPr lang="en-IN"/>
        </a:p>
      </dgm:t>
    </dgm:pt>
    <dgm:pt modelId="{94205136-00F5-40F3-B885-60B1C3EFA154}" type="pres">
      <dgm:prSet presAssocID="{D33A3D44-2507-4DE8-8D42-26E51DC2682C}" presName="sibTrans" presStyleCnt="0"/>
      <dgm:spPr/>
    </dgm:pt>
    <dgm:pt modelId="{34913A74-6DDC-4BDC-BC97-5CDB862991F5}" type="pres">
      <dgm:prSet presAssocID="{F5C6A09D-3E49-4A1F-BCD5-C6EEE55606A8}" presName="compNode" presStyleCnt="0"/>
      <dgm:spPr/>
    </dgm:pt>
    <dgm:pt modelId="{984C8366-84E7-4F9A-84F1-742C9289643E}" type="pres">
      <dgm:prSet presAssocID="{F5C6A09D-3E49-4A1F-BCD5-C6EEE55606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ale outline"/>
        </a:ext>
      </dgm:extLst>
    </dgm:pt>
    <dgm:pt modelId="{D7D027E8-197E-4987-96D8-2F7250575AC2}" type="pres">
      <dgm:prSet presAssocID="{F5C6A09D-3E49-4A1F-BCD5-C6EEE55606A8}" presName="iconSpace" presStyleCnt="0"/>
      <dgm:spPr/>
    </dgm:pt>
    <dgm:pt modelId="{33265708-588D-418B-AD4D-68601B0E4BA9}" type="pres">
      <dgm:prSet presAssocID="{F5C6A09D-3E49-4A1F-BCD5-C6EEE55606A8}" presName="parTx" presStyleLbl="revTx" presStyleIdx="8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9446027-770B-482C-B6A7-DC8B89C965DB}" type="pres">
      <dgm:prSet presAssocID="{F5C6A09D-3E49-4A1F-BCD5-C6EEE55606A8}" presName="txSpace" presStyleCnt="0"/>
      <dgm:spPr/>
    </dgm:pt>
    <dgm:pt modelId="{CFAEA541-2190-42CE-BC30-4CCB41F90387}" type="pres">
      <dgm:prSet presAssocID="{F5C6A09D-3E49-4A1F-BCD5-C6EEE55606A8}" presName="desTx" presStyleLbl="revTx" presStyleIdx="9" presStyleCnt="12">
        <dgm:presLayoutVars/>
      </dgm:prSet>
      <dgm:spPr/>
    </dgm:pt>
    <dgm:pt modelId="{8E74A947-CB1F-4CB2-AFA7-330B9B0BFF63}" type="pres">
      <dgm:prSet presAssocID="{19920441-ADC7-4DFE-B38B-4D8F125E1498}" presName="sibTrans" presStyleCnt="0"/>
      <dgm:spPr/>
    </dgm:pt>
    <dgm:pt modelId="{54FC0F7F-D391-46AB-9A0B-440B87124A35}" type="pres">
      <dgm:prSet presAssocID="{5256962B-295B-4E98-ABD4-97E849AA5D2E}" presName="compNode" presStyleCnt="0"/>
      <dgm:spPr/>
    </dgm:pt>
    <dgm:pt modelId="{F19F1B5C-3146-4E40-B335-EA8AE380336D}" type="pres">
      <dgm:prSet presAssocID="{5256962B-295B-4E98-ABD4-97E849AA5D2E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106D0EB-72B1-4784-BCEE-31AA524E5055}" type="pres">
      <dgm:prSet presAssocID="{5256962B-295B-4E98-ABD4-97E849AA5D2E}" presName="iconSpace" presStyleCnt="0"/>
      <dgm:spPr/>
    </dgm:pt>
    <dgm:pt modelId="{604301BD-A862-41FA-8035-9C8EE3739D60}" type="pres">
      <dgm:prSet presAssocID="{5256962B-295B-4E98-ABD4-97E849AA5D2E}" presName="parTx" presStyleLbl="revTx" presStyleIdx="10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0C61C38-D260-4D19-A1F9-F3494A9077D5}" type="pres">
      <dgm:prSet presAssocID="{5256962B-295B-4E98-ABD4-97E849AA5D2E}" presName="txSpace" presStyleCnt="0"/>
      <dgm:spPr/>
    </dgm:pt>
    <dgm:pt modelId="{AD2AD8D7-18A1-4CAF-A1A7-00D6B6894B10}" type="pres">
      <dgm:prSet presAssocID="{5256962B-295B-4E98-ABD4-97E849AA5D2E}" presName="desTx" presStyleLbl="revTx" presStyleIdx="11" presStyleCnt="12">
        <dgm:presLayoutVars/>
      </dgm:prSet>
      <dgm:spPr/>
      <dgm:t>
        <a:bodyPr/>
        <a:lstStyle/>
        <a:p>
          <a:endParaRPr lang="en-IN"/>
        </a:p>
      </dgm:t>
    </dgm:pt>
  </dgm:ptLst>
  <dgm:cxnLst>
    <dgm:cxn modelId="{6B91BA3D-38A3-4E26-8F7C-CC0F831AA385}" srcId="{EEE09355-9840-491B-81B5-DFABF9008919}" destId="{5D6D105E-FB3C-47D6-B35B-87F4E9FBD4D6}" srcOrd="0" destOrd="0" parTransId="{9A46DC1F-7C48-4B09-A3B7-28F4E01FE433}" sibTransId="{BC078AC4-E5A8-4420-84CE-BA750C65DB5F}"/>
    <dgm:cxn modelId="{F8DED25A-A8B7-4671-835B-D11A0D3841E4}" srcId="{5256962B-295B-4E98-ABD4-97E849AA5D2E}" destId="{D87DC07D-E860-4174-8992-23DBDD81095F}" srcOrd="0" destOrd="0" parTransId="{B442DC49-A4B5-4F82-881C-ABEA495B30D2}" sibTransId="{5795B746-867D-472F-BD8C-54BFFE25B18A}"/>
    <dgm:cxn modelId="{1D9C4664-43EC-43EC-885C-2B456AF5EF19}" type="presOf" srcId="{4988E1A1-E1AC-42C4-A7B7-061447929420}" destId="{F4DD3DF7-F1E3-4F16-B831-84CF4536B01A}" srcOrd="0" destOrd="0" presId="urn:microsoft.com/office/officeart/2018/5/layout/CenteredIconLabelDescriptionList"/>
    <dgm:cxn modelId="{541B3BFA-2152-4751-9CD5-6CE98F0A82AA}" type="presOf" srcId="{3FD2AF92-2B95-4C05-BA5A-914C02BA6F5F}" destId="{66DCF84D-06EA-4229-A103-64E71DDE2D1D}" srcOrd="0" destOrd="0" presId="urn:microsoft.com/office/officeart/2018/5/layout/CenteredIconLabelDescriptionList"/>
    <dgm:cxn modelId="{77A2AFC2-5DA2-464C-BA61-C9573DF6AD41}" type="presOf" srcId="{F5C6A09D-3E49-4A1F-BCD5-C6EEE55606A8}" destId="{33265708-588D-418B-AD4D-68601B0E4BA9}" srcOrd="0" destOrd="0" presId="urn:microsoft.com/office/officeart/2018/5/layout/CenteredIconLabelDescriptionList"/>
    <dgm:cxn modelId="{7C8E7446-8AD1-4BD1-A8E8-8F738D8C3106}" type="presOf" srcId="{09D9E738-58CA-4473-95EA-6C70368096CD}" destId="{289EE759-8CE9-4D1B-9A05-AB02D89B5CE4}" srcOrd="0" destOrd="0" presId="urn:microsoft.com/office/officeart/2018/5/layout/CenteredIconLabelDescriptionList"/>
    <dgm:cxn modelId="{056B4002-47E8-4145-84B7-8CD7A88E6FBE}" type="presOf" srcId="{7C943072-FA11-4EEA-9334-BEE8D57CD40E}" destId="{F4DD3DF7-F1E3-4F16-B831-84CF4536B01A}" srcOrd="0" destOrd="1" presId="urn:microsoft.com/office/officeart/2018/5/layout/CenteredIconLabelDescriptionList"/>
    <dgm:cxn modelId="{F5EAAEA0-4204-48E4-82FD-A6B7BB87D3BC}" type="presOf" srcId="{FAB5B02C-9253-47E8-869B-EACE55537D8F}" destId="{168CBB67-1AC4-478D-8AB7-C643E043F545}" srcOrd="0" destOrd="0" presId="urn:microsoft.com/office/officeart/2018/5/layout/CenteredIconLabelDescriptionList"/>
    <dgm:cxn modelId="{43466005-FF77-4A6B-97DF-EEBCA50AA607}" type="presOf" srcId="{D87DC07D-E860-4174-8992-23DBDD81095F}" destId="{AD2AD8D7-18A1-4CAF-A1A7-00D6B6894B10}" srcOrd="0" destOrd="0" presId="urn:microsoft.com/office/officeart/2018/5/layout/CenteredIconLabelDescriptionList"/>
    <dgm:cxn modelId="{C9708434-824A-40D1-A82A-A8A39055FAF9}" srcId="{3FD2AF92-2B95-4C05-BA5A-914C02BA6F5F}" destId="{09D9E738-58CA-4473-95EA-6C70368096CD}" srcOrd="0" destOrd="0" parTransId="{0E587D6D-F951-4B9A-8967-2BD05D47F2FC}" sibTransId="{360931EE-C47B-4210-91CB-FDFCAEA6E845}"/>
    <dgm:cxn modelId="{310A6479-678C-4C5A-A303-F7BF1B592E88}" srcId="{FAB5B02C-9253-47E8-869B-EACE55537D8F}" destId="{7C943072-FA11-4EEA-9334-BEE8D57CD40E}" srcOrd="1" destOrd="0" parTransId="{DB79F986-CC35-41A9-8620-F4BD25E8B971}" sibTransId="{B4DF00E5-A555-4E4F-B49C-E2574F6B187D}"/>
    <dgm:cxn modelId="{61CEDC07-AEA1-440F-BA8E-DBFC7233076E}" type="presOf" srcId="{F70D4690-D6B2-4A5E-B8E6-D65596171C7A}" destId="{DA459374-6EB4-4175-84B1-7456DEDEF9B9}" srcOrd="0" destOrd="0" presId="urn:microsoft.com/office/officeart/2018/5/layout/CenteredIconLabelDescriptionList"/>
    <dgm:cxn modelId="{CB783775-875E-4272-A2FF-D28EFD82B431}" srcId="{EEE09355-9840-491B-81B5-DFABF9008919}" destId="{F70D4690-D6B2-4A5E-B8E6-D65596171C7A}" srcOrd="3" destOrd="0" parTransId="{F9B05D04-B17A-430D-9918-53A276CDD4C5}" sibTransId="{D33A3D44-2507-4DE8-8D42-26E51DC2682C}"/>
    <dgm:cxn modelId="{7BF7C6FF-F27D-4416-B26A-5496D4559B81}" type="presOf" srcId="{5D6D105E-FB3C-47D6-B35B-87F4E9FBD4D6}" destId="{17CDA054-2F98-4ABC-BA51-D196D1399E88}" srcOrd="0" destOrd="0" presId="urn:microsoft.com/office/officeart/2018/5/layout/CenteredIconLabelDescriptionList"/>
    <dgm:cxn modelId="{819E80B0-59BD-4FD0-9945-05B39A20E55E}" type="presOf" srcId="{EEE09355-9840-491B-81B5-DFABF9008919}" destId="{885E75B3-19DD-4AA4-B807-F3C64C68AC05}" srcOrd="0" destOrd="0" presId="urn:microsoft.com/office/officeart/2018/5/layout/CenteredIconLabelDescriptionList"/>
    <dgm:cxn modelId="{66A91FA0-7EC4-49AF-B85F-1F3B96760465}" srcId="{5D6D105E-FB3C-47D6-B35B-87F4E9FBD4D6}" destId="{479AAC49-9E68-4595-BE5E-95D0A8072FA2}" srcOrd="0" destOrd="0" parTransId="{BBC29724-33BC-4B3F-9CE6-9B6B1BDB64B1}" sibTransId="{FDEAB6B7-3B0F-4702-8153-62029D93AE97}"/>
    <dgm:cxn modelId="{DA22A201-69E2-4BBE-9D8C-EF0A18B5F05F}" type="presOf" srcId="{29977A73-2D29-47E8-B96D-37A382DD971D}" destId="{E848FBDC-0D3F-4598-A2DD-2226365DB0D0}" srcOrd="0" destOrd="0" presId="urn:microsoft.com/office/officeart/2018/5/layout/CenteredIconLabelDescriptionList"/>
    <dgm:cxn modelId="{0978C095-101E-44F5-BA4D-90979A05C8EA}" srcId="{EEE09355-9840-491B-81B5-DFABF9008919}" destId="{3FD2AF92-2B95-4C05-BA5A-914C02BA6F5F}" srcOrd="2" destOrd="0" parTransId="{C742211A-1A58-4484-AEBD-3B4A175CBC7F}" sibTransId="{657E1FDD-97E2-43F6-ADA5-B6F94177BDD3}"/>
    <dgm:cxn modelId="{ACC4748F-7910-49DB-97D0-1CF47DADE8E7}" srcId="{F70D4690-D6B2-4A5E-B8E6-D65596171C7A}" destId="{29977A73-2D29-47E8-B96D-37A382DD971D}" srcOrd="0" destOrd="0" parTransId="{81803B8E-28A2-4D7F-8302-CE5BFC1B60E5}" sibTransId="{BA0BF5E4-1585-4DF5-BFB8-01CBC21E4023}"/>
    <dgm:cxn modelId="{021BE284-633D-4299-968A-FDA2F76A4D8D}" srcId="{EEE09355-9840-491B-81B5-DFABF9008919}" destId="{F5C6A09D-3E49-4A1F-BCD5-C6EEE55606A8}" srcOrd="4" destOrd="0" parTransId="{7C375EEF-C619-4BE5-92E9-17C6FDC13A6F}" sibTransId="{19920441-ADC7-4DFE-B38B-4D8F125E1498}"/>
    <dgm:cxn modelId="{28D81EB7-BFB3-4544-9194-B4FAB633C9C9}" srcId="{EEE09355-9840-491B-81B5-DFABF9008919}" destId="{FAB5B02C-9253-47E8-869B-EACE55537D8F}" srcOrd="1" destOrd="0" parTransId="{761E810D-A173-4624-961A-51CCC558F958}" sibTransId="{E2D45431-4060-40FD-B08B-7491434B052E}"/>
    <dgm:cxn modelId="{3378E122-6398-4663-9F9E-A917749539A3}" type="presOf" srcId="{479AAC49-9E68-4595-BE5E-95D0A8072FA2}" destId="{72F3FA33-A8FE-41A3-A158-737B5783AAA8}" srcOrd="0" destOrd="0" presId="urn:microsoft.com/office/officeart/2018/5/layout/CenteredIconLabelDescriptionList"/>
    <dgm:cxn modelId="{66E965E1-D2C1-4F73-87B2-FA0B504FA0C1}" srcId="{EEE09355-9840-491B-81B5-DFABF9008919}" destId="{5256962B-295B-4E98-ABD4-97E849AA5D2E}" srcOrd="5" destOrd="0" parTransId="{165E6CA1-C120-4642-8DB7-A940E1C41F7D}" sibTransId="{DAC17CCB-4836-41EB-8945-2B25B81E3A0B}"/>
    <dgm:cxn modelId="{3C9C2D56-5DBB-4E03-A857-1390C3FE5E4D}" srcId="{FAB5B02C-9253-47E8-869B-EACE55537D8F}" destId="{4988E1A1-E1AC-42C4-A7B7-061447929420}" srcOrd="0" destOrd="0" parTransId="{37A319B5-4A34-4590-8205-1E515BAECF3F}" sibTransId="{C44788F8-E657-4A5E-BEB1-80D0B77417AD}"/>
    <dgm:cxn modelId="{F8ABB2DA-61BA-4F03-A209-29413BFE97B2}" type="presOf" srcId="{5256962B-295B-4E98-ABD4-97E849AA5D2E}" destId="{604301BD-A862-41FA-8035-9C8EE3739D60}" srcOrd="0" destOrd="0" presId="urn:microsoft.com/office/officeart/2018/5/layout/CenteredIconLabelDescriptionList"/>
    <dgm:cxn modelId="{C86D6BE7-1F46-445B-AD1E-EA0533483A03}" type="presParOf" srcId="{885E75B3-19DD-4AA4-B807-F3C64C68AC05}" destId="{F42D0D2D-547F-459D-A84F-13DF225E9F87}" srcOrd="0" destOrd="0" presId="urn:microsoft.com/office/officeart/2018/5/layout/CenteredIconLabelDescriptionList"/>
    <dgm:cxn modelId="{A3F106BD-06D3-4A04-9E9F-33BD171CB843}" type="presParOf" srcId="{F42D0D2D-547F-459D-A84F-13DF225E9F87}" destId="{B65BDB7E-BFA6-4449-9204-100B3BA4A994}" srcOrd="0" destOrd="0" presId="urn:microsoft.com/office/officeart/2018/5/layout/CenteredIconLabelDescriptionList"/>
    <dgm:cxn modelId="{BCC14DF1-89F7-4B29-B470-4A53922F1BCB}" type="presParOf" srcId="{F42D0D2D-547F-459D-A84F-13DF225E9F87}" destId="{2C7E8E1B-F884-4CC0-B6B8-0DB89E349B97}" srcOrd="1" destOrd="0" presId="urn:microsoft.com/office/officeart/2018/5/layout/CenteredIconLabelDescriptionList"/>
    <dgm:cxn modelId="{AA8AF094-2782-41BB-9B18-0F0E1F240BE7}" type="presParOf" srcId="{F42D0D2D-547F-459D-A84F-13DF225E9F87}" destId="{17CDA054-2F98-4ABC-BA51-D196D1399E88}" srcOrd="2" destOrd="0" presId="urn:microsoft.com/office/officeart/2018/5/layout/CenteredIconLabelDescriptionList"/>
    <dgm:cxn modelId="{78589ED5-EDCC-466E-BB08-15EB8C008E64}" type="presParOf" srcId="{F42D0D2D-547F-459D-A84F-13DF225E9F87}" destId="{5FDDB564-B398-412F-A6CB-DC16B8E87B61}" srcOrd="3" destOrd="0" presId="urn:microsoft.com/office/officeart/2018/5/layout/CenteredIconLabelDescriptionList"/>
    <dgm:cxn modelId="{B2689912-E197-4011-B46A-7F52060205A7}" type="presParOf" srcId="{F42D0D2D-547F-459D-A84F-13DF225E9F87}" destId="{72F3FA33-A8FE-41A3-A158-737B5783AAA8}" srcOrd="4" destOrd="0" presId="urn:microsoft.com/office/officeart/2018/5/layout/CenteredIconLabelDescriptionList"/>
    <dgm:cxn modelId="{7DBF0F2D-A807-4A98-9ADF-BA74BA12B453}" type="presParOf" srcId="{885E75B3-19DD-4AA4-B807-F3C64C68AC05}" destId="{7B783A31-43B5-4260-A642-A1DC0BE39462}" srcOrd="1" destOrd="0" presId="urn:microsoft.com/office/officeart/2018/5/layout/CenteredIconLabelDescriptionList"/>
    <dgm:cxn modelId="{A616AE55-DF8A-447F-822C-4E18020B16D7}" type="presParOf" srcId="{885E75B3-19DD-4AA4-B807-F3C64C68AC05}" destId="{71FB2876-B7BB-49D0-878F-B51E3A1B9AFD}" srcOrd="2" destOrd="0" presId="urn:microsoft.com/office/officeart/2018/5/layout/CenteredIconLabelDescriptionList"/>
    <dgm:cxn modelId="{CE6719EB-DBCF-41AB-A944-F3186410CE2C}" type="presParOf" srcId="{71FB2876-B7BB-49D0-878F-B51E3A1B9AFD}" destId="{95623D08-05BA-43C6-960E-B23FB104690C}" srcOrd="0" destOrd="0" presId="urn:microsoft.com/office/officeart/2018/5/layout/CenteredIconLabelDescriptionList"/>
    <dgm:cxn modelId="{FFAD90A2-7772-4228-B80B-9F252CFC797A}" type="presParOf" srcId="{71FB2876-B7BB-49D0-878F-B51E3A1B9AFD}" destId="{59A92606-FC55-4F90-A387-764D62C02918}" srcOrd="1" destOrd="0" presId="urn:microsoft.com/office/officeart/2018/5/layout/CenteredIconLabelDescriptionList"/>
    <dgm:cxn modelId="{9292A240-818D-4D58-874A-5896BC290C2B}" type="presParOf" srcId="{71FB2876-B7BB-49D0-878F-B51E3A1B9AFD}" destId="{168CBB67-1AC4-478D-8AB7-C643E043F545}" srcOrd="2" destOrd="0" presId="urn:microsoft.com/office/officeart/2018/5/layout/CenteredIconLabelDescriptionList"/>
    <dgm:cxn modelId="{289805B4-2094-4105-83AB-B6092EF1AF1C}" type="presParOf" srcId="{71FB2876-B7BB-49D0-878F-B51E3A1B9AFD}" destId="{5CCEA435-50BB-440F-9B47-FA4BAAC9E5B8}" srcOrd="3" destOrd="0" presId="urn:microsoft.com/office/officeart/2018/5/layout/CenteredIconLabelDescriptionList"/>
    <dgm:cxn modelId="{665BC121-55E3-4FBF-95B9-C39DB8045523}" type="presParOf" srcId="{71FB2876-B7BB-49D0-878F-B51E3A1B9AFD}" destId="{F4DD3DF7-F1E3-4F16-B831-84CF4536B01A}" srcOrd="4" destOrd="0" presId="urn:microsoft.com/office/officeart/2018/5/layout/CenteredIconLabelDescriptionList"/>
    <dgm:cxn modelId="{1B3AEBB2-03A6-4BFF-9119-0293DFFFF0F6}" type="presParOf" srcId="{885E75B3-19DD-4AA4-B807-F3C64C68AC05}" destId="{C8603EEC-1F99-46A7-8375-11956B708643}" srcOrd="3" destOrd="0" presId="urn:microsoft.com/office/officeart/2018/5/layout/CenteredIconLabelDescriptionList"/>
    <dgm:cxn modelId="{90580291-A590-4DDA-AD81-499DE5DA0E72}" type="presParOf" srcId="{885E75B3-19DD-4AA4-B807-F3C64C68AC05}" destId="{61CC6FD8-EF85-4F3E-9720-3C375F07A980}" srcOrd="4" destOrd="0" presId="urn:microsoft.com/office/officeart/2018/5/layout/CenteredIconLabelDescriptionList"/>
    <dgm:cxn modelId="{C74A4113-45F0-480B-A453-B87078A81D9C}" type="presParOf" srcId="{61CC6FD8-EF85-4F3E-9720-3C375F07A980}" destId="{6EA65B84-C091-4B45-B696-88041616827D}" srcOrd="0" destOrd="0" presId="urn:microsoft.com/office/officeart/2018/5/layout/CenteredIconLabelDescriptionList"/>
    <dgm:cxn modelId="{C4EEA65B-CBA0-4FB4-B924-3619A9CB774B}" type="presParOf" srcId="{61CC6FD8-EF85-4F3E-9720-3C375F07A980}" destId="{DD02374F-BC4E-42F6-83A2-3D3544C43849}" srcOrd="1" destOrd="0" presId="urn:microsoft.com/office/officeart/2018/5/layout/CenteredIconLabelDescriptionList"/>
    <dgm:cxn modelId="{F6B1F1CF-B9B5-4B76-A93F-384687D19BB6}" type="presParOf" srcId="{61CC6FD8-EF85-4F3E-9720-3C375F07A980}" destId="{66DCF84D-06EA-4229-A103-64E71DDE2D1D}" srcOrd="2" destOrd="0" presId="urn:microsoft.com/office/officeart/2018/5/layout/CenteredIconLabelDescriptionList"/>
    <dgm:cxn modelId="{77552D54-ED8E-4C15-B059-66A77B0004A1}" type="presParOf" srcId="{61CC6FD8-EF85-4F3E-9720-3C375F07A980}" destId="{60FEE047-74EB-44AE-8B9A-43A7002E1B08}" srcOrd="3" destOrd="0" presId="urn:microsoft.com/office/officeart/2018/5/layout/CenteredIconLabelDescriptionList"/>
    <dgm:cxn modelId="{F4D6F706-E313-4C18-95ED-8D9298CA4210}" type="presParOf" srcId="{61CC6FD8-EF85-4F3E-9720-3C375F07A980}" destId="{289EE759-8CE9-4D1B-9A05-AB02D89B5CE4}" srcOrd="4" destOrd="0" presId="urn:microsoft.com/office/officeart/2018/5/layout/CenteredIconLabelDescriptionList"/>
    <dgm:cxn modelId="{6229AC3E-3762-46F8-92A4-28E56CB94554}" type="presParOf" srcId="{885E75B3-19DD-4AA4-B807-F3C64C68AC05}" destId="{F4AB60F7-AC5B-4F32-A8B4-488F9BB1A6FF}" srcOrd="5" destOrd="0" presId="urn:microsoft.com/office/officeart/2018/5/layout/CenteredIconLabelDescriptionList"/>
    <dgm:cxn modelId="{FDB7DE18-4DAF-4647-AD3D-B8BFF71F5386}" type="presParOf" srcId="{885E75B3-19DD-4AA4-B807-F3C64C68AC05}" destId="{1AA88D61-6705-4BEE-A340-CAC35836DD95}" srcOrd="6" destOrd="0" presId="urn:microsoft.com/office/officeart/2018/5/layout/CenteredIconLabelDescriptionList"/>
    <dgm:cxn modelId="{7C5F6C32-BF69-485C-AD61-61D50693360E}" type="presParOf" srcId="{1AA88D61-6705-4BEE-A340-CAC35836DD95}" destId="{B8554582-C9B7-4F1C-837F-827CB5419FBB}" srcOrd="0" destOrd="0" presId="urn:microsoft.com/office/officeart/2018/5/layout/CenteredIconLabelDescriptionList"/>
    <dgm:cxn modelId="{56BF9E7E-D6BE-40B5-B09F-9D9449C53D4F}" type="presParOf" srcId="{1AA88D61-6705-4BEE-A340-CAC35836DD95}" destId="{05F09274-DE8F-4712-91CE-91BC3151EFE7}" srcOrd="1" destOrd="0" presId="urn:microsoft.com/office/officeart/2018/5/layout/CenteredIconLabelDescriptionList"/>
    <dgm:cxn modelId="{6F04409B-AD1A-4C5D-A782-077979530BC4}" type="presParOf" srcId="{1AA88D61-6705-4BEE-A340-CAC35836DD95}" destId="{DA459374-6EB4-4175-84B1-7456DEDEF9B9}" srcOrd="2" destOrd="0" presId="urn:microsoft.com/office/officeart/2018/5/layout/CenteredIconLabelDescriptionList"/>
    <dgm:cxn modelId="{DCFA6E07-91FC-46CD-9C91-95948C10ADB1}" type="presParOf" srcId="{1AA88D61-6705-4BEE-A340-CAC35836DD95}" destId="{108705EA-FF50-41F5-87E0-5D386A82C7EF}" srcOrd="3" destOrd="0" presId="urn:microsoft.com/office/officeart/2018/5/layout/CenteredIconLabelDescriptionList"/>
    <dgm:cxn modelId="{7E072BA2-D435-4FBF-9884-03B8A4EC4C01}" type="presParOf" srcId="{1AA88D61-6705-4BEE-A340-CAC35836DD95}" destId="{E848FBDC-0D3F-4598-A2DD-2226365DB0D0}" srcOrd="4" destOrd="0" presId="urn:microsoft.com/office/officeart/2018/5/layout/CenteredIconLabelDescriptionList"/>
    <dgm:cxn modelId="{E9D4F13C-D655-410F-BEB2-445575617E13}" type="presParOf" srcId="{885E75B3-19DD-4AA4-B807-F3C64C68AC05}" destId="{94205136-00F5-40F3-B885-60B1C3EFA154}" srcOrd="7" destOrd="0" presId="urn:microsoft.com/office/officeart/2018/5/layout/CenteredIconLabelDescriptionList"/>
    <dgm:cxn modelId="{B4E2EA32-0EFA-4311-87C8-7C3AF30D02EF}" type="presParOf" srcId="{885E75B3-19DD-4AA4-B807-F3C64C68AC05}" destId="{34913A74-6DDC-4BDC-BC97-5CDB862991F5}" srcOrd="8" destOrd="0" presId="urn:microsoft.com/office/officeart/2018/5/layout/CenteredIconLabelDescriptionList"/>
    <dgm:cxn modelId="{77717232-8FA3-4573-B845-7D3D8CFA7FCE}" type="presParOf" srcId="{34913A74-6DDC-4BDC-BC97-5CDB862991F5}" destId="{984C8366-84E7-4F9A-84F1-742C9289643E}" srcOrd="0" destOrd="0" presId="urn:microsoft.com/office/officeart/2018/5/layout/CenteredIconLabelDescriptionList"/>
    <dgm:cxn modelId="{ADF5857A-BA01-4D16-8EC4-8CD378972317}" type="presParOf" srcId="{34913A74-6DDC-4BDC-BC97-5CDB862991F5}" destId="{D7D027E8-197E-4987-96D8-2F7250575AC2}" srcOrd="1" destOrd="0" presId="urn:microsoft.com/office/officeart/2018/5/layout/CenteredIconLabelDescriptionList"/>
    <dgm:cxn modelId="{136B9F90-FF07-45EA-A1D1-015DF06E626C}" type="presParOf" srcId="{34913A74-6DDC-4BDC-BC97-5CDB862991F5}" destId="{33265708-588D-418B-AD4D-68601B0E4BA9}" srcOrd="2" destOrd="0" presId="urn:microsoft.com/office/officeart/2018/5/layout/CenteredIconLabelDescriptionList"/>
    <dgm:cxn modelId="{02237BAA-9B1C-4DD5-AE77-883A35074C23}" type="presParOf" srcId="{34913A74-6DDC-4BDC-BC97-5CDB862991F5}" destId="{B9446027-770B-482C-B6A7-DC8B89C965DB}" srcOrd="3" destOrd="0" presId="urn:microsoft.com/office/officeart/2018/5/layout/CenteredIconLabelDescriptionList"/>
    <dgm:cxn modelId="{5B5DC54F-17CC-4FD8-868A-58F503F98F32}" type="presParOf" srcId="{34913A74-6DDC-4BDC-BC97-5CDB862991F5}" destId="{CFAEA541-2190-42CE-BC30-4CCB41F90387}" srcOrd="4" destOrd="0" presId="urn:microsoft.com/office/officeart/2018/5/layout/CenteredIconLabelDescriptionList"/>
    <dgm:cxn modelId="{4F2C0F45-65E6-46F2-924B-098BBDD4B1E1}" type="presParOf" srcId="{885E75B3-19DD-4AA4-B807-F3C64C68AC05}" destId="{8E74A947-CB1F-4CB2-AFA7-330B9B0BFF63}" srcOrd="9" destOrd="0" presId="urn:microsoft.com/office/officeart/2018/5/layout/CenteredIconLabelDescriptionList"/>
    <dgm:cxn modelId="{E6276A6A-DFD4-4AEF-AB87-7713236C8D55}" type="presParOf" srcId="{885E75B3-19DD-4AA4-B807-F3C64C68AC05}" destId="{54FC0F7F-D391-46AB-9A0B-440B87124A35}" srcOrd="10" destOrd="0" presId="urn:microsoft.com/office/officeart/2018/5/layout/CenteredIconLabelDescriptionList"/>
    <dgm:cxn modelId="{CB9084E2-A558-4F1E-B707-77614214D906}" type="presParOf" srcId="{54FC0F7F-D391-46AB-9A0B-440B87124A35}" destId="{F19F1B5C-3146-4E40-B335-EA8AE380336D}" srcOrd="0" destOrd="0" presId="urn:microsoft.com/office/officeart/2018/5/layout/CenteredIconLabelDescriptionList"/>
    <dgm:cxn modelId="{E99FB252-2779-4C0C-A527-03D838D34E64}" type="presParOf" srcId="{54FC0F7F-D391-46AB-9A0B-440B87124A35}" destId="{B106D0EB-72B1-4784-BCEE-31AA524E5055}" srcOrd="1" destOrd="0" presId="urn:microsoft.com/office/officeart/2018/5/layout/CenteredIconLabelDescriptionList"/>
    <dgm:cxn modelId="{00444BC5-C758-4064-9783-25EE6873FFB6}" type="presParOf" srcId="{54FC0F7F-D391-46AB-9A0B-440B87124A35}" destId="{604301BD-A862-41FA-8035-9C8EE3739D60}" srcOrd="2" destOrd="0" presId="urn:microsoft.com/office/officeart/2018/5/layout/CenteredIconLabelDescriptionList"/>
    <dgm:cxn modelId="{25E1BD6C-AE25-4DF9-B0BB-CBD87190BA04}" type="presParOf" srcId="{54FC0F7F-D391-46AB-9A0B-440B87124A35}" destId="{30C61C38-D260-4D19-A1F9-F3494A9077D5}" srcOrd="3" destOrd="0" presId="urn:microsoft.com/office/officeart/2018/5/layout/CenteredIconLabelDescriptionList"/>
    <dgm:cxn modelId="{1AFD2F75-F344-44CC-BCC4-BC44CABCF852}" type="presParOf" srcId="{54FC0F7F-D391-46AB-9A0B-440B87124A35}" destId="{AD2AD8D7-18A1-4CAF-A1A7-00D6B6894B1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C529DA-78FD-424C-97E1-E5EAC838614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735516-B7E7-4D36-80ED-D6BBA5338B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LLM</a:t>
          </a:r>
        </a:p>
      </dgm:t>
    </dgm:pt>
    <dgm:pt modelId="{3D98C8F9-5FA7-4035-974D-DBA7708F302E}" type="parTrans" cxnId="{5B27EDAA-F312-4AD1-BCED-D5B17D9996CB}">
      <dgm:prSet/>
      <dgm:spPr/>
      <dgm:t>
        <a:bodyPr/>
        <a:lstStyle/>
        <a:p>
          <a:endParaRPr lang="en-US"/>
        </a:p>
      </dgm:t>
    </dgm:pt>
    <dgm:pt modelId="{EFCD0ADA-3325-4C6C-8273-182BE7E65C42}" type="sibTrans" cxnId="{5B27EDAA-F312-4AD1-BCED-D5B17D9996CB}">
      <dgm:prSet/>
      <dgm:spPr/>
      <dgm:t>
        <a:bodyPr/>
        <a:lstStyle/>
        <a:p>
          <a:endParaRPr lang="en-US"/>
        </a:p>
      </dgm:t>
    </dgm:pt>
    <dgm:pt modelId="{D75A867E-BDDE-43B3-821D-78783A32A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 LLM</a:t>
          </a:r>
        </a:p>
      </dgm:t>
    </dgm:pt>
    <dgm:pt modelId="{273955F7-7924-4BA8-9DF1-EC18F74B6432}" type="parTrans" cxnId="{5ED893D6-AACE-4814-A692-B529BBCCC39C}">
      <dgm:prSet/>
      <dgm:spPr/>
      <dgm:t>
        <a:bodyPr/>
        <a:lstStyle/>
        <a:p>
          <a:endParaRPr lang="en-US"/>
        </a:p>
      </dgm:t>
    </dgm:pt>
    <dgm:pt modelId="{E49DBDC5-E9FA-421A-945C-0A3CEE339AD1}" type="sibTrans" cxnId="{5ED893D6-AACE-4814-A692-B529BBCCC39C}">
      <dgm:prSet/>
      <dgm:spPr/>
      <dgm:t>
        <a:bodyPr/>
        <a:lstStyle/>
        <a:p>
          <a:endParaRPr lang="en-US"/>
        </a:p>
      </dgm:t>
    </dgm:pt>
    <dgm:pt modelId="{B526441E-CE53-4F7A-8EF9-EB49C3F967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Retrieval</a:t>
          </a:r>
        </a:p>
      </dgm:t>
    </dgm:pt>
    <dgm:pt modelId="{58F69718-E92C-4FBE-8386-2422898EFF72}" type="parTrans" cxnId="{1A7448B7-7D0B-45A1-96FA-7EBDDC38A774}">
      <dgm:prSet/>
      <dgm:spPr/>
      <dgm:t>
        <a:bodyPr/>
        <a:lstStyle/>
        <a:p>
          <a:endParaRPr lang="en-US"/>
        </a:p>
      </dgm:t>
    </dgm:pt>
    <dgm:pt modelId="{141F49D7-C168-408C-BDCC-CFACC0C5D355}" type="sibTrans" cxnId="{1A7448B7-7D0B-45A1-96FA-7EBDDC38A774}">
      <dgm:prSet/>
      <dgm:spPr/>
      <dgm:t>
        <a:bodyPr/>
        <a:lstStyle/>
        <a:p>
          <a:endParaRPr lang="en-US"/>
        </a:p>
      </dgm:t>
    </dgm:pt>
    <dgm:pt modelId="{6268B801-A95F-4920-9BC1-A1AE95E49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Search Algorithm: Transformer-based NLP (GPT-3.5/4)</a:t>
          </a:r>
        </a:p>
      </dgm:t>
    </dgm:pt>
    <dgm:pt modelId="{EB088298-8D2E-4C0E-8524-97016BBC42AC}" type="parTrans" cxnId="{AA17DA11-46FC-42F6-955E-6D9DC89C274F}">
      <dgm:prSet/>
      <dgm:spPr/>
      <dgm:t>
        <a:bodyPr/>
        <a:lstStyle/>
        <a:p>
          <a:endParaRPr lang="en-US"/>
        </a:p>
      </dgm:t>
    </dgm:pt>
    <dgm:pt modelId="{D97AA05D-6B21-4EF6-9345-621C4DC52A1D}" type="sibTrans" cxnId="{AA17DA11-46FC-42F6-955E-6D9DC89C274F}">
      <dgm:prSet/>
      <dgm:spPr/>
      <dgm:t>
        <a:bodyPr/>
        <a:lstStyle/>
        <a:p>
          <a:endParaRPr lang="en-US"/>
        </a:p>
      </dgm:t>
    </dgm:pt>
    <dgm:pt modelId="{CE2493D0-535A-4F25-A61C-0EED08944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Retrieved Chunks: 20</a:t>
          </a:r>
        </a:p>
      </dgm:t>
    </dgm:pt>
    <dgm:pt modelId="{FE1A084C-F779-4842-96E0-84358B403347}" type="parTrans" cxnId="{D026E114-4E23-4A3C-AC10-6776B09DA8B4}">
      <dgm:prSet/>
      <dgm:spPr/>
      <dgm:t>
        <a:bodyPr/>
        <a:lstStyle/>
        <a:p>
          <a:endParaRPr lang="en-US"/>
        </a:p>
      </dgm:t>
    </dgm:pt>
    <dgm:pt modelId="{C4779438-6375-4B31-9753-A38B75259BB5}" type="sibTrans" cxnId="{D026E114-4E23-4A3C-AC10-6776B09DA8B4}">
      <dgm:prSet/>
      <dgm:spPr/>
      <dgm:t>
        <a:bodyPr/>
        <a:lstStyle/>
        <a:p>
          <a:endParaRPr lang="en-US"/>
        </a:p>
      </dgm:t>
    </dgm:pt>
    <dgm:pt modelId="{5686F6B3-6488-41A8-8B1F-B803CEF12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Generation:</a:t>
          </a:r>
        </a:p>
      </dgm:t>
    </dgm:pt>
    <dgm:pt modelId="{86AF1C96-80E4-4BA0-A509-38ECCA5906E7}" type="parTrans" cxnId="{7B70B8BE-269D-4ED1-B24E-3A173DBC5485}">
      <dgm:prSet/>
      <dgm:spPr/>
      <dgm:t>
        <a:bodyPr/>
        <a:lstStyle/>
        <a:p>
          <a:endParaRPr lang="en-US"/>
        </a:p>
      </dgm:t>
    </dgm:pt>
    <dgm:pt modelId="{6D10DD33-4370-4EC2-B166-9B0CC71AE642}" type="sibTrans" cxnId="{7B70B8BE-269D-4ED1-B24E-3A173DBC5485}">
      <dgm:prSet/>
      <dgm:spPr/>
      <dgm:t>
        <a:bodyPr/>
        <a:lstStyle/>
        <a:p>
          <a:endParaRPr lang="en-US"/>
        </a:p>
      </dgm:t>
    </dgm:pt>
    <dgm:pt modelId="{6930C682-1781-4AD4-8C1E-A4851CEADA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Output Tokens:</a:t>
          </a:r>
        </a:p>
      </dgm:t>
    </dgm:pt>
    <dgm:pt modelId="{E72A1A56-2469-4723-B0E8-F940E15F3238}" type="parTrans" cxnId="{A50A3CEE-BE9F-4783-8F44-AC6FD00FCB76}">
      <dgm:prSet/>
      <dgm:spPr/>
      <dgm:t>
        <a:bodyPr/>
        <a:lstStyle/>
        <a:p>
          <a:endParaRPr lang="en-US"/>
        </a:p>
      </dgm:t>
    </dgm:pt>
    <dgm:pt modelId="{F30FB7AD-5661-4ADB-8871-64EFFE2377E6}" type="sibTrans" cxnId="{A50A3CEE-BE9F-4783-8F44-AC6FD00FCB76}">
      <dgm:prSet/>
      <dgm:spPr/>
      <dgm:t>
        <a:bodyPr/>
        <a:lstStyle/>
        <a:p>
          <a:endParaRPr lang="en-US"/>
        </a:p>
      </dgm:t>
    </dgm:pt>
    <dgm:pt modelId="{24EB7FFD-5A71-49FA-B898-5DE17520B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Temperature: 0</a:t>
          </a:r>
        </a:p>
      </dgm:t>
    </dgm:pt>
    <dgm:pt modelId="{1A55B3FD-598D-4649-BD21-08FCF374DC6E}" type="parTrans" cxnId="{E0445BBE-6D6E-4A79-ACB5-56BD7EF7FBBB}">
      <dgm:prSet/>
      <dgm:spPr/>
      <dgm:t>
        <a:bodyPr/>
        <a:lstStyle/>
        <a:p>
          <a:endParaRPr lang="en-US"/>
        </a:p>
      </dgm:t>
    </dgm:pt>
    <dgm:pt modelId="{18E6475F-EAAA-4C49-B552-7EC85B948688}" type="sibTrans" cxnId="{E0445BBE-6D6E-4A79-ACB5-56BD7EF7FBBB}">
      <dgm:prSet/>
      <dgm:spPr/>
      <dgm:t>
        <a:bodyPr/>
        <a:lstStyle/>
        <a:p>
          <a:endParaRPr lang="en-US"/>
        </a:p>
      </dgm:t>
    </dgm:pt>
    <dgm:pt modelId="{48CE69BF-B7F1-41D7-9043-1D144F5A3E48}" type="pres">
      <dgm:prSet presAssocID="{E9C529DA-78FD-424C-97E1-E5EAC83861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2E65A9-1FBD-4703-9EAA-2D5BC8D68A32}" type="pres">
      <dgm:prSet presAssocID="{8C735516-B7E7-4D36-80ED-D6BBA5338B37}" presName="compNode" presStyleCnt="0"/>
      <dgm:spPr/>
    </dgm:pt>
    <dgm:pt modelId="{330BE30F-5007-4DB3-9021-E6621AF395B4}" type="pres">
      <dgm:prSet presAssocID="{8C735516-B7E7-4D36-80ED-D6BBA5338B37}" presName="iconRect" presStyleLbl="node1" presStyleIdx="0" presStyleCnt="3"/>
      <dgm:spPr>
        <a:ln>
          <a:noFill/>
        </a:ln>
      </dgm:spPr>
      <dgm:extLst/>
    </dgm:pt>
    <dgm:pt modelId="{9EDD1E69-C2C1-4CA2-8189-0FAAF54B7CDA}" type="pres">
      <dgm:prSet presAssocID="{8C735516-B7E7-4D36-80ED-D6BBA5338B37}" presName="iconSpace" presStyleCnt="0"/>
      <dgm:spPr/>
    </dgm:pt>
    <dgm:pt modelId="{7793D982-9DA9-4122-AACE-B065645C2933}" type="pres">
      <dgm:prSet presAssocID="{8C735516-B7E7-4D36-80ED-D6BBA5338B37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CDA9EE8-617D-49B3-879A-294420C23EAD}" type="pres">
      <dgm:prSet presAssocID="{8C735516-B7E7-4D36-80ED-D6BBA5338B37}" presName="txSpace" presStyleCnt="0"/>
      <dgm:spPr/>
    </dgm:pt>
    <dgm:pt modelId="{FEE0545C-0663-4BAA-992C-BDE844DD0E8D}" type="pres">
      <dgm:prSet presAssocID="{8C735516-B7E7-4D36-80ED-D6BBA5338B37}" presName="desTx" presStyleLbl="revTx" presStyleIdx="1" presStyleCnt="6">
        <dgm:presLayoutVars/>
      </dgm:prSet>
      <dgm:spPr/>
      <dgm:t>
        <a:bodyPr/>
        <a:lstStyle/>
        <a:p>
          <a:endParaRPr lang="en-IN"/>
        </a:p>
      </dgm:t>
    </dgm:pt>
    <dgm:pt modelId="{3D9FC692-9DFF-4309-ABAA-AB54DDFB70B3}" type="pres">
      <dgm:prSet presAssocID="{EFCD0ADA-3325-4C6C-8273-182BE7E65C42}" presName="sibTrans" presStyleCnt="0"/>
      <dgm:spPr/>
    </dgm:pt>
    <dgm:pt modelId="{BC0AF1D1-959E-4DDE-B4A8-EA06D28C6B6B}" type="pres">
      <dgm:prSet presAssocID="{B526441E-CE53-4F7A-8EF9-EB49C3F96716}" presName="compNode" presStyleCnt="0"/>
      <dgm:spPr/>
    </dgm:pt>
    <dgm:pt modelId="{FD40E2BE-B11E-415E-BD75-CDC44343D3E5}" type="pres">
      <dgm:prSet presAssocID="{B526441E-CE53-4F7A-8EF9-EB49C3F96716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8FBB90C-880D-48C4-A634-845B9FDE9BAD}" type="pres">
      <dgm:prSet presAssocID="{B526441E-CE53-4F7A-8EF9-EB49C3F96716}" presName="iconSpace" presStyleCnt="0"/>
      <dgm:spPr/>
    </dgm:pt>
    <dgm:pt modelId="{F299475B-FDA1-4F07-BA43-C4FF057B51AB}" type="pres">
      <dgm:prSet presAssocID="{B526441E-CE53-4F7A-8EF9-EB49C3F96716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8EB719B-FB0B-499C-8FA5-05B999A4458C}" type="pres">
      <dgm:prSet presAssocID="{B526441E-CE53-4F7A-8EF9-EB49C3F96716}" presName="txSpace" presStyleCnt="0"/>
      <dgm:spPr/>
    </dgm:pt>
    <dgm:pt modelId="{ADF14E5E-3AFA-4B34-8F23-B022FFBCF166}" type="pres">
      <dgm:prSet presAssocID="{B526441E-CE53-4F7A-8EF9-EB49C3F96716}" presName="desTx" presStyleLbl="revTx" presStyleIdx="3" presStyleCnt="6">
        <dgm:presLayoutVars/>
      </dgm:prSet>
      <dgm:spPr/>
      <dgm:t>
        <a:bodyPr/>
        <a:lstStyle/>
        <a:p>
          <a:endParaRPr lang="en-IN"/>
        </a:p>
      </dgm:t>
    </dgm:pt>
    <dgm:pt modelId="{BC88E27C-9E8B-4652-9145-E4B64210D42E}" type="pres">
      <dgm:prSet presAssocID="{141F49D7-C168-408C-BDCC-CFACC0C5D355}" presName="sibTrans" presStyleCnt="0"/>
      <dgm:spPr/>
    </dgm:pt>
    <dgm:pt modelId="{64E19C80-99C2-4701-B6E6-0783DF3A269F}" type="pres">
      <dgm:prSet presAssocID="{5686F6B3-6488-41A8-8B1F-B803CEF129EA}" presName="compNode" presStyleCnt="0"/>
      <dgm:spPr/>
    </dgm:pt>
    <dgm:pt modelId="{27DD1C48-7AD2-4CC8-B51B-7DCCDB1AB347}" type="pres">
      <dgm:prSet presAssocID="{5686F6B3-6488-41A8-8B1F-B803CEF129EA}" presName="iconRect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A4D0B4-E6AD-4A4C-8895-87F905A63E70}" type="pres">
      <dgm:prSet presAssocID="{5686F6B3-6488-41A8-8B1F-B803CEF129EA}" presName="iconSpace" presStyleCnt="0"/>
      <dgm:spPr/>
    </dgm:pt>
    <dgm:pt modelId="{6D3ED6C0-04FC-43BE-B18F-140F0AE57F1F}" type="pres">
      <dgm:prSet presAssocID="{5686F6B3-6488-41A8-8B1F-B803CEF129EA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743B30C-0264-4D08-841F-5C3F97F8055D}" type="pres">
      <dgm:prSet presAssocID="{5686F6B3-6488-41A8-8B1F-B803CEF129EA}" presName="txSpace" presStyleCnt="0"/>
      <dgm:spPr/>
    </dgm:pt>
    <dgm:pt modelId="{47788612-CEBC-4EC7-B392-84AFF80A4D50}" type="pres">
      <dgm:prSet presAssocID="{5686F6B3-6488-41A8-8B1F-B803CEF129EA}" presName="desTx" presStyleLbl="revTx" presStyleIdx="5" presStyleCnt="6">
        <dgm:presLayoutVars/>
      </dgm:prSet>
      <dgm:spPr/>
      <dgm:t>
        <a:bodyPr/>
        <a:lstStyle/>
        <a:p>
          <a:endParaRPr lang="en-IN"/>
        </a:p>
      </dgm:t>
    </dgm:pt>
  </dgm:ptLst>
  <dgm:cxnLst>
    <dgm:cxn modelId="{C9CDA387-B75E-4903-AA5A-1FE1D9650FF9}" type="presOf" srcId="{B526441E-CE53-4F7A-8EF9-EB49C3F96716}" destId="{F299475B-FDA1-4F07-BA43-C4FF057B51AB}" srcOrd="0" destOrd="0" presId="urn:microsoft.com/office/officeart/2018/5/layout/CenteredIconLabelDescriptionList"/>
    <dgm:cxn modelId="{7B70B8BE-269D-4ED1-B24E-3A173DBC5485}" srcId="{E9C529DA-78FD-424C-97E1-E5EAC838614A}" destId="{5686F6B3-6488-41A8-8B1F-B803CEF129EA}" srcOrd="2" destOrd="0" parTransId="{86AF1C96-80E4-4BA0-A509-38ECCA5906E7}" sibTransId="{6D10DD33-4370-4EC2-B166-9B0CC71AE642}"/>
    <dgm:cxn modelId="{190D8251-273A-4DF1-B134-DF733EB2A519}" type="presOf" srcId="{CE2493D0-535A-4F25-A61C-0EED08944480}" destId="{ADF14E5E-3AFA-4B34-8F23-B022FFBCF166}" srcOrd="0" destOrd="1" presId="urn:microsoft.com/office/officeart/2018/5/layout/CenteredIconLabelDescriptionList"/>
    <dgm:cxn modelId="{B5E778E3-C540-453E-A31E-E58C639E8DFC}" type="presOf" srcId="{8C735516-B7E7-4D36-80ED-D6BBA5338B37}" destId="{7793D982-9DA9-4122-AACE-B065645C2933}" srcOrd="0" destOrd="0" presId="urn:microsoft.com/office/officeart/2018/5/layout/CenteredIconLabelDescriptionList"/>
    <dgm:cxn modelId="{CD2DF628-E89A-4E78-9C7C-0B914CC33365}" type="presOf" srcId="{24EB7FFD-5A71-49FA-B898-5DE17520B016}" destId="{47788612-CEBC-4EC7-B392-84AFF80A4D50}" srcOrd="0" destOrd="1" presId="urn:microsoft.com/office/officeart/2018/5/layout/CenteredIconLabelDescriptionList"/>
    <dgm:cxn modelId="{98533CA7-DC30-43A9-B1BF-5484AF2407C0}" type="presOf" srcId="{E9C529DA-78FD-424C-97E1-E5EAC838614A}" destId="{48CE69BF-B7F1-41D7-9043-1D144F5A3E48}" srcOrd="0" destOrd="0" presId="urn:microsoft.com/office/officeart/2018/5/layout/CenteredIconLabelDescriptionList"/>
    <dgm:cxn modelId="{5B27EDAA-F312-4AD1-BCED-D5B17D9996CB}" srcId="{E9C529DA-78FD-424C-97E1-E5EAC838614A}" destId="{8C735516-B7E7-4D36-80ED-D6BBA5338B37}" srcOrd="0" destOrd="0" parTransId="{3D98C8F9-5FA7-4035-974D-DBA7708F302E}" sibTransId="{EFCD0ADA-3325-4C6C-8273-182BE7E65C42}"/>
    <dgm:cxn modelId="{5ED893D6-AACE-4814-A692-B529BBCCC39C}" srcId="{8C735516-B7E7-4D36-80ED-D6BBA5338B37}" destId="{D75A867E-BDDE-43B3-821D-78783A32AE56}" srcOrd="0" destOrd="0" parTransId="{273955F7-7924-4BA8-9DF1-EC18F74B6432}" sibTransId="{E49DBDC5-E9FA-421A-945C-0A3CEE339AD1}"/>
    <dgm:cxn modelId="{AA17DA11-46FC-42F6-955E-6D9DC89C274F}" srcId="{B526441E-CE53-4F7A-8EF9-EB49C3F96716}" destId="{6268B801-A95F-4920-9BC1-A1AE95E49C2D}" srcOrd="0" destOrd="0" parTransId="{EB088298-8D2E-4C0E-8524-97016BBC42AC}" sibTransId="{D97AA05D-6B21-4EF6-9345-621C4DC52A1D}"/>
    <dgm:cxn modelId="{D026E114-4E23-4A3C-AC10-6776B09DA8B4}" srcId="{B526441E-CE53-4F7A-8EF9-EB49C3F96716}" destId="{CE2493D0-535A-4F25-A61C-0EED08944480}" srcOrd="1" destOrd="0" parTransId="{FE1A084C-F779-4842-96E0-84358B403347}" sibTransId="{C4779438-6375-4B31-9753-A38B75259BB5}"/>
    <dgm:cxn modelId="{E0445BBE-6D6E-4A79-ACB5-56BD7EF7FBBB}" srcId="{5686F6B3-6488-41A8-8B1F-B803CEF129EA}" destId="{24EB7FFD-5A71-49FA-B898-5DE17520B016}" srcOrd="1" destOrd="0" parTransId="{1A55B3FD-598D-4649-BD21-08FCF374DC6E}" sibTransId="{18E6475F-EAAA-4C49-B552-7EC85B948688}"/>
    <dgm:cxn modelId="{17B00E92-8FD8-4506-A232-2714DE8646F7}" type="presOf" srcId="{6930C682-1781-4AD4-8C1E-A4851CEADAA7}" destId="{47788612-CEBC-4EC7-B392-84AFF80A4D50}" srcOrd="0" destOrd="0" presId="urn:microsoft.com/office/officeart/2018/5/layout/CenteredIconLabelDescriptionList"/>
    <dgm:cxn modelId="{0796A82C-43E4-495F-8889-D6BC1BA1683B}" type="presOf" srcId="{D75A867E-BDDE-43B3-821D-78783A32AE56}" destId="{FEE0545C-0663-4BAA-992C-BDE844DD0E8D}" srcOrd="0" destOrd="0" presId="urn:microsoft.com/office/officeart/2018/5/layout/CenteredIconLabelDescriptionList"/>
    <dgm:cxn modelId="{1A7448B7-7D0B-45A1-96FA-7EBDDC38A774}" srcId="{E9C529DA-78FD-424C-97E1-E5EAC838614A}" destId="{B526441E-CE53-4F7A-8EF9-EB49C3F96716}" srcOrd="1" destOrd="0" parTransId="{58F69718-E92C-4FBE-8386-2422898EFF72}" sibTransId="{141F49D7-C168-408C-BDCC-CFACC0C5D355}"/>
    <dgm:cxn modelId="{74FE4D14-CD44-4F61-B27A-BE0FB9849886}" type="presOf" srcId="{5686F6B3-6488-41A8-8B1F-B803CEF129EA}" destId="{6D3ED6C0-04FC-43BE-B18F-140F0AE57F1F}" srcOrd="0" destOrd="0" presId="urn:microsoft.com/office/officeart/2018/5/layout/CenteredIconLabelDescriptionList"/>
    <dgm:cxn modelId="{BF7F0B07-E7C0-4195-8B9B-415B99F4AA56}" type="presOf" srcId="{6268B801-A95F-4920-9BC1-A1AE95E49C2D}" destId="{ADF14E5E-3AFA-4B34-8F23-B022FFBCF166}" srcOrd="0" destOrd="0" presId="urn:microsoft.com/office/officeart/2018/5/layout/CenteredIconLabelDescriptionList"/>
    <dgm:cxn modelId="{A50A3CEE-BE9F-4783-8F44-AC6FD00FCB76}" srcId="{5686F6B3-6488-41A8-8B1F-B803CEF129EA}" destId="{6930C682-1781-4AD4-8C1E-A4851CEADAA7}" srcOrd="0" destOrd="0" parTransId="{E72A1A56-2469-4723-B0E8-F940E15F3238}" sibTransId="{F30FB7AD-5661-4ADB-8871-64EFFE2377E6}"/>
    <dgm:cxn modelId="{FF0C1E5C-75B3-4F16-8BAF-4FBE93C88FE7}" type="presParOf" srcId="{48CE69BF-B7F1-41D7-9043-1D144F5A3E48}" destId="{822E65A9-1FBD-4703-9EAA-2D5BC8D68A32}" srcOrd="0" destOrd="0" presId="urn:microsoft.com/office/officeart/2018/5/layout/CenteredIconLabelDescriptionList"/>
    <dgm:cxn modelId="{E61D7A35-38C0-48F0-AE57-9130D22FC135}" type="presParOf" srcId="{822E65A9-1FBD-4703-9EAA-2D5BC8D68A32}" destId="{330BE30F-5007-4DB3-9021-E6621AF395B4}" srcOrd="0" destOrd="0" presId="urn:microsoft.com/office/officeart/2018/5/layout/CenteredIconLabelDescriptionList"/>
    <dgm:cxn modelId="{6F81C463-ADCF-412C-BC5C-CECEE47AA643}" type="presParOf" srcId="{822E65A9-1FBD-4703-9EAA-2D5BC8D68A32}" destId="{9EDD1E69-C2C1-4CA2-8189-0FAAF54B7CDA}" srcOrd="1" destOrd="0" presId="urn:microsoft.com/office/officeart/2018/5/layout/CenteredIconLabelDescriptionList"/>
    <dgm:cxn modelId="{448BE815-7DAC-48B8-9E2E-9F581D8B808A}" type="presParOf" srcId="{822E65A9-1FBD-4703-9EAA-2D5BC8D68A32}" destId="{7793D982-9DA9-4122-AACE-B065645C2933}" srcOrd="2" destOrd="0" presId="urn:microsoft.com/office/officeart/2018/5/layout/CenteredIconLabelDescriptionList"/>
    <dgm:cxn modelId="{4EB50FFE-E215-4B3F-BF2A-391A22848F43}" type="presParOf" srcId="{822E65A9-1FBD-4703-9EAA-2D5BC8D68A32}" destId="{CCDA9EE8-617D-49B3-879A-294420C23EAD}" srcOrd="3" destOrd="0" presId="urn:microsoft.com/office/officeart/2018/5/layout/CenteredIconLabelDescriptionList"/>
    <dgm:cxn modelId="{9A2D3FFB-ACE1-4091-93C0-C6CF455D7CC8}" type="presParOf" srcId="{822E65A9-1FBD-4703-9EAA-2D5BC8D68A32}" destId="{FEE0545C-0663-4BAA-992C-BDE844DD0E8D}" srcOrd="4" destOrd="0" presId="urn:microsoft.com/office/officeart/2018/5/layout/CenteredIconLabelDescriptionList"/>
    <dgm:cxn modelId="{58C74C7D-5C93-494C-A32F-3D91B5105CF9}" type="presParOf" srcId="{48CE69BF-B7F1-41D7-9043-1D144F5A3E48}" destId="{3D9FC692-9DFF-4309-ABAA-AB54DDFB70B3}" srcOrd="1" destOrd="0" presId="urn:microsoft.com/office/officeart/2018/5/layout/CenteredIconLabelDescriptionList"/>
    <dgm:cxn modelId="{433D84AF-CA89-40C0-91B7-36775AA98FF0}" type="presParOf" srcId="{48CE69BF-B7F1-41D7-9043-1D144F5A3E48}" destId="{BC0AF1D1-959E-4DDE-B4A8-EA06D28C6B6B}" srcOrd="2" destOrd="0" presId="urn:microsoft.com/office/officeart/2018/5/layout/CenteredIconLabelDescriptionList"/>
    <dgm:cxn modelId="{A687069C-89ED-44E4-B2A2-DE49AB86E1D1}" type="presParOf" srcId="{BC0AF1D1-959E-4DDE-B4A8-EA06D28C6B6B}" destId="{FD40E2BE-B11E-415E-BD75-CDC44343D3E5}" srcOrd="0" destOrd="0" presId="urn:microsoft.com/office/officeart/2018/5/layout/CenteredIconLabelDescriptionList"/>
    <dgm:cxn modelId="{E9F788BD-6718-4344-A729-BFD8B1323230}" type="presParOf" srcId="{BC0AF1D1-959E-4DDE-B4A8-EA06D28C6B6B}" destId="{38FBB90C-880D-48C4-A634-845B9FDE9BAD}" srcOrd="1" destOrd="0" presId="urn:microsoft.com/office/officeart/2018/5/layout/CenteredIconLabelDescriptionList"/>
    <dgm:cxn modelId="{E3EF4D17-4BB2-4A90-B452-AA23F16A1D0B}" type="presParOf" srcId="{BC0AF1D1-959E-4DDE-B4A8-EA06D28C6B6B}" destId="{F299475B-FDA1-4F07-BA43-C4FF057B51AB}" srcOrd="2" destOrd="0" presId="urn:microsoft.com/office/officeart/2018/5/layout/CenteredIconLabelDescriptionList"/>
    <dgm:cxn modelId="{46F72F29-7CD8-4509-BBC0-404F127B9B60}" type="presParOf" srcId="{BC0AF1D1-959E-4DDE-B4A8-EA06D28C6B6B}" destId="{D8EB719B-FB0B-499C-8FA5-05B999A4458C}" srcOrd="3" destOrd="0" presId="urn:microsoft.com/office/officeart/2018/5/layout/CenteredIconLabelDescriptionList"/>
    <dgm:cxn modelId="{EAC3FCA9-83AD-43FD-99B6-0B7C83B2A57A}" type="presParOf" srcId="{BC0AF1D1-959E-4DDE-B4A8-EA06D28C6B6B}" destId="{ADF14E5E-3AFA-4B34-8F23-B022FFBCF166}" srcOrd="4" destOrd="0" presId="urn:microsoft.com/office/officeart/2018/5/layout/CenteredIconLabelDescriptionList"/>
    <dgm:cxn modelId="{45DFABED-9F93-479A-A609-6E54A2CB0EAB}" type="presParOf" srcId="{48CE69BF-B7F1-41D7-9043-1D144F5A3E48}" destId="{BC88E27C-9E8B-4652-9145-E4B64210D42E}" srcOrd="3" destOrd="0" presId="urn:microsoft.com/office/officeart/2018/5/layout/CenteredIconLabelDescriptionList"/>
    <dgm:cxn modelId="{D83D0C8E-3B74-491D-9F15-9ADDCEE43BDE}" type="presParOf" srcId="{48CE69BF-B7F1-41D7-9043-1D144F5A3E48}" destId="{64E19C80-99C2-4701-B6E6-0783DF3A269F}" srcOrd="4" destOrd="0" presId="urn:microsoft.com/office/officeart/2018/5/layout/CenteredIconLabelDescriptionList"/>
    <dgm:cxn modelId="{19E7FCA5-6A19-4A80-BE02-BD8BD1FF3A08}" type="presParOf" srcId="{64E19C80-99C2-4701-B6E6-0783DF3A269F}" destId="{27DD1C48-7AD2-4CC8-B51B-7DCCDB1AB347}" srcOrd="0" destOrd="0" presId="urn:microsoft.com/office/officeart/2018/5/layout/CenteredIconLabelDescriptionList"/>
    <dgm:cxn modelId="{0A1CDC2F-5904-42FE-81AB-1A60F74A0106}" type="presParOf" srcId="{64E19C80-99C2-4701-B6E6-0783DF3A269F}" destId="{24A4D0B4-E6AD-4A4C-8895-87F905A63E70}" srcOrd="1" destOrd="0" presId="urn:microsoft.com/office/officeart/2018/5/layout/CenteredIconLabelDescriptionList"/>
    <dgm:cxn modelId="{26692BBE-43BD-4A0C-938B-752FACAC57E0}" type="presParOf" srcId="{64E19C80-99C2-4701-B6E6-0783DF3A269F}" destId="{6D3ED6C0-04FC-43BE-B18F-140F0AE57F1F}" srcOrd="2" destOrd="0" presId="urn:microsoft.com/office/officeart/2018/5/layout/CenteredIconLabelDescriptionList"/>
    <dgm:cxn modelId="{E9336311-8C42-4C5D-BBBB-75A8102AC7C5}" type="presParOf" srcId="{64E19C80-99C2-4701-B6E6-0783DF3A269F}" destId="{B743B30C-0264-4D08-841F-5C3F97F8055D}" srcOrd="3" destOrd="0" presId="urn:microsoft.com/office/officeart/2018/5/layout/CenteredIconLabelDescriptionList"/>
    <dgm:cxn modelId="{9D8353EF-783E-40F0-97BA-C7F7125F69A1}" type="presParOf" srcId="{64E19C80-99C2-4701-B6E6-0783DF3A269F}" destId="{47788612-CEBC-4EC7-B392-84AFF80A4D5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A5D18-B79D-4020-A73A-EAC9580B3EF0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60E47-A155-428C-926D-9BC3414DCBB7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3B034-2BC7-4753-93DB-FBE0E7A350B1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The project aims to develop an AI-powered data profiling system designed to assist businesses in navigating the complex and dynamic landscape of industry regulations</a:t>
          </a:r>
        </a:p>
      </dsp:txBody>
      <dsp:txXfrm>
        <a:off x="1948202" y="1410409"/>
        <a:ext cx="3233964" cy="1371985"/>
      </dsp:txXfrm>
    </dsp:sp>
    <dsp:sp modelId="{2BCAFB12-E262-413D-90FA-5885CA684E39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B4832-3DF1-466F-B4AD-2DDC3F2225C3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D268B-9739-4E07-8A8F-88793BE68D75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The system will leverage a Retrieval-Augmented Generation (RAG) setup to stay updated on the latest data profiling to generated score system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BB5AB-0A19-4576-9641-93A4BF8EBAA2}">
      <dsp:nvSpPr>
        <dsp:cNvPr id="0" name=""/>
        <dsp:cNvSpPr/>
      </dsp:nvSpPr>
      <dsp:spPr>
        <a:xfrm>
          <a:off x="0" y="3257"/>
          <a:ext cx="6651253" cy="1523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8FBFB-1CA2-4DBB-AA02-CDA2F7337A1D}">
      <dsp:nvSpPr>
        <dsp:cNvPr id="0" name=""/>
        <dsp:cNvSpPr/>
      </dsp:nvSpPr>
      <dsp:spPr>
        <a:xfrm>
          <a:off x="460858" y="346045"/>
          <a:ext cx="837924" cy="83792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3392-51C3-4415-B319-1ED5CE857487}">
      <dsp:nvSpPr>
        <dsp:cNvPr id="0" name=""/>
        <dsp:cNvSpPr/>
      </dsp:nvSpPr>
      <dsp:spPr>
        <a:xfrm>
          <a:off x="1759641" y="3257"/>
          <a:ext cx="2993063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Cost-Effectiveness of Proprietary Models (LLM &amp; embedding)</a:t>
          </a:r>
        </a:p>
      </dsp:txBody>
      <dsp:txXfrm>
        <a:off x="1759641" y="3257"/>
        <a:ext cx="2993063" cy="1523499"/>
      </dsp:txXfrm>
    </dsp:sp>
    <dsp:sp modelId="{189E2827-0DF8-4E59-9D8C-5546416C4360}">
      <dsp:nvSpPr>
        <dsp:cNvPr id="0" name=""/>
        <dsp:cNvSpPr/>
      </dsp:nvSpPr>
      <dsp:spPr>
        <a:xfrm>
          <a:off x="4752705" y="3257"/>
          <a:ext cx="1896827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Although </a:t>
          </a:r>
          <a:r>
            <a:rPr lang="en-US" sz="1100" kern="1200" dirty="0" err="1"/>
            <a:t>OpenAI</a:t>
          </a:r>
          <a:r>
            <a:rPr lang="en-US" sz="1100" kern="1200" dirty="0"/>
            <a:t> models deliver high performance, their cost can become prohibitive, especially for continuous monitoring and retrieval in large-scale data profiling </a:t>
          </a:r>
        </a:p>
      </dsp:txBody>
      <dsp:txXfrm>
        <a:off x="4752705" y="3257"/>
        <a:ext cx="1896827" cy="1523499"/>
      </dsp:txXfrm>
    </dsp:sp>
    <dsp:sp modelId="{9666E7DB-3445-4CFC-A14B-B6812CAF14A4}">
      <dsp:nvSpPr>
        <dsp:cNvPr id="0" name=""/>
        <dsp:cNvSpPr/>
      </dsp:nvSpPr>
      <dsp:spPr>
        <a:xfrm>
          <a:off x="0" y="1907632"/>
          <a:ext cx="6651253" cy="1523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D3BF7-3A27-4E05-BC46-1C5D012BA5E6}">
      <dsp:nvSpPr>
        <dsp:cNvPr id="0" name=""/>
        <dsp:cNvSpPr/>
      </dsp:nvSpPr>
      <dsp:spPr>
        <a:xfrm>
          <a:off x="460858" y="2250419"/>
          <a:ext cx="837924" cy="83792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945A8-2095-49E0-B59C-D6BC454AD876}">
      <dsp:nvSpPr>
        <dsp:cNvPr id="0" name=""/>
        <dsp:cNvSpPr/>
      </dsp:nvSpPr>
      <dsp:spPr>
        <a:xfrm>
          <a:off x="1759641" y="1907632"/>
          <a:ext cx="2993063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Data Privacy and Security</a:t>
          </a:r>
        </a:p>
      </dsp:txBody>
      <dsp:txXfrm>
        <a:off x="1759641" y="1907632"/>
        <a:ext cx="2993063" cy="1523499"/>
      </dsp:txXfrm>
    </dsp:sp>
    <dsp:sp modelId="{B1ED53DB-79B3-4425-A620-DFB904C153B8}">
      <dsp:nvSpPr>
        <dsp:cNvPr id="0" name=""/>
        <dsp:cNvSpPr/>
      </dsp:nvSpPr>
      <dsp:spPr>
        <a:xfrm>
          <a:off x="4752705" y="1907632"/>
          <a:ext cx="1896827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Using proprietary models for sensitive data, such as provided  documents, generate Score</a:t>
          </a:r>
        </a:p>
      </dsp:txBody>
      <dsp:txXfrm>
        <a:off x="4752705" y="1907632"/>
        <a:ext cx="1896827" cy="1523499"/>
      </dsp:txXfrm>
    </dsp:sp>
    <dsp:sp modelId="{9809F2C6-A4C1-449E-ACA0-CBCA9C7E4FFE}">
      <dsp:nvSpPr>
        <dsp:cNvPr id="0" name=""/>
        <dsp:cNvSpPr/>
      </dsp:nvSpPr>
      <dsp:spPr>
        <a:xfrm>
          <a:off x="0" y="3812006"/>
          <a:ext cx="6651253" cy="1523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5D94F-7FAA-4A0C-B868-EE93860B10CB}">
      <dsp:nvSpPr>
        <dsp:cNvPr id="0" name=""/>
        <dsp:cNvSpPr/>
      </dsp:nvSpPr>
      <dsp:spPr>
        <a:xfrm>
          <a:off x="460858" y="4154794"/>
          <a:ext cx="837924" cy="83792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9C7A7-0561-4D96-9536-08D9DCC97DBF}">
      <dsp:nvSpPr>
        <dsp:cNvPr id="0" name=""/>
        <dsp:cNvSpPr/>
      </dsp:nvSpPr>
      <dsp:spPr>
        <a:xfrm>
          <a:off x="1759641" y="3812006"/>
          <a:ext cx="2993063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Domain-Specific Fine-Tuning</a:t>
          </a:r>
        </a:p>
      </dsp:txBody>
      <dsp:txXfrm>
        <a:off x="1759641" y="3812006"/>
        <a:ext cx="2993063" cy="1523499"/>
      </dsp:txXfrm>
    </dsp:sp>
    <dsp:sp modelId="{9DA23B66-5F54-4DC9-8810-18C0BA1FB25B}">
      <dsp:nvSpPr>
        <dsp:cNvPr id="0" name=""/>
        <dsp:cNvSpPr/>
      </dsp:nvSpPr>
      <dsp:spPr>
        <a:xfrm>
          <a:off x="4752705" y="3812006"/>
          <a:ext cx="1896827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Lack of domain specific knowledge can lead to generated answers appearing very generic</a:t>
          </a:r>
        </a:p>
      </dsp:txBody>
      <dsp:txXfrm>
        <a:off x="4752705" y="3812006"/>
        <a:ext cx="1896827" cy="1523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40BC3-7EF3-479B-B7E2-4280006A8478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008E4-0E06-4606-8B81-E446B3CA8E41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AD6C1-9E9F-4746-AAD7-750438AD4419}">
      <dsp:nvSpPr>
        <dsp:cNvPr id="0" name=""/>
        <dsp:cNvSpPr/>
      </dsp:nvSpPr>
      <dsp:spPr>
        <a:xfrm>
          <a:off x="1383287" y="51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Departments</a:t>
          </a:r>
        </a:p>
      </dsp:txBody>
      <dsp:txXfrm>
        <a:off x="1383287" y="511"/>
        <a:ext cx="4917523" cy="1197651"/>
      </dsp:txXfrm>
    </dsp:sp>
    <dsp:sp modelId="{943548CB-81E6-4537-9AA8-01817EA485AE}">
      <dsp:nvSpPr>
        <dsp:cNvPr id="0" name=""/>
        <dsp:cNvSpPr/>
      </dsp:nvSpPr>
      <dsp:spPr>
        <a:xfrm>
          <a:off x="6300810" y="51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Finance 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Healthcare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Data Privacy</a:t>
          </a:r>
        </a:p>
      </dsp:txBody>
      <dsp:txXfrm>
        <a:off x="6300810" y="511"/>
        <a:ext cx="4627018" cy="1197651"/>
      </dsp:txXfrm>
    </dsp:sp>
    <dsp:sp modelId="{9DC2D600-C795-4708-840B-722C9B29A526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62C95-BB26-429E-8A68-CFD64C35D323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02A9B-A107-4D71-8A08-396129CC1A37}">
      <dsp:nvSpPr>
        <dsp:cNvPr id="0" name=""/>
        <dsp:cNvSpPr/>
      </dsp:nvSpPr>
      <dsp:spPr>
        <a:xfrm>
          <a:off x="1383287" y="1497576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Sources</a:t>
          </a:r>
        </a:p>
      </dsp:txBody>
      <dsp:txXfrm>
        <a:off x="1383287" y="1497576"/>
        <a:ext cx="4917523" cy="1197651"/>
      </dsp:txXfrm>
    </dsp:sp>
    <dsp:sp modelId="{A2B17C5A-3C8B-4009-B2A4-C287CFD14335}">
      <dsp:nvSpPr>
        <dsp:cNvPr id="0" name=""/>
        <dsp:cNvSpPr/>
      </dsp:nvSpPr>
      <dsp:spPr>
        <a:xfrm>
          <a:off x="6300810" y="1497576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PDF documents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Wikipedia Pages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Websites</a:t>
          </a:r>
        </a:p>
      </dsp:txBody>
      <dsp:txXfrm>
        <a:off x="6300810" y="1497576"/>
        <a:ext cx="4627018" cy="1197651"/>
      </dsp:txXfrm>
    </dsp:sp>
    <dsp:sp modelId="{F1034C90-A6CF-4B0D-9713-B0AF83A03351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F601F-DD0A-4E7B-86DC-6948FC20CF09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910B2-A855-4727-A531-8323B9CE3AEF}">
      <dsp:nvSpPr>
        <dsp:cNvPr id="0" name=""/>
        <dsp:cNvSpPr/>
      </dsp:nvSpPr>
      <dsp:spPr>
        <a:xfrm>
          <a:off x="1383287" y="2994641"/>
          <a:ext cx="491752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Region</a:t>
          </a:r>
        </a:p>
      </dsp:txBody>
      <dsp:txXfrm>
        <a:off x="1383287" y="2994641"/>
        <a:ext cx="4917523" cy="1197651"/>
      </dsp:txXfrm>
    </dsp:sp>
    <dsp:sp modelId="{070BB64C-8F3D-4A2B-B1A9-ED208365AEA1}">
      <dsp:nvSpPr>
        <dsp:cNvPr id="0" name=""/>
        <dsp:cNvSpPr/>
      </dsp:nvSpPr>
      <dsp:spPr>
        <a:xfrm>
          <a:off x="6300810" y="2994641"/>
          <a:ext cx="4627018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US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European Union</a:t>
          </a:r>
        </a:p>
        <a:p>
          <a:pPr lvl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India</a:t>
          </a:r>
        </a:p>
      </dsp:txBody>
      <dsp:txXfrm>
        <a:off x="6300810" y="2994641"/>
        <a:ext cx="4627018" cy="1197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BDB7E-BFA6-4449-9204-100B3BA4A994}">
      <dsp:nvSpPr>
        <dsp:cNvPr id="0" name=""/>
        <dsp:cNvSpPr/>
      </dsp:nvSpPr>
      <dsp:spPr>
        <a:xfrm>
          <a:off x="520145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DA054-2F98-4ABC-BA51-D196D1399E88}">
      <dsp:nvSpPr>
        <dsp:cNvPr id="0" name=""/>
        <dsp:cNvSpPr/>
      </dsp:nvSpPr>
      <dsp:spPr>
        <a:xfrm>
          <a:off x="3929" y="1790077"/>
          <a:ext cx="1588359" cy="40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Framework :</a:t>
          </a:r>
          <a:endParaRPr lang="en-US" sz="1400" kern="1200" dirty="0"/>
        </a:p>
      </dsp:txBody>
      <dsp:txXfrm>
        <a:off x="3929" y="1790077"/>
        <a:ext cx="1588359" cy="409498"/>
      </dsp:txXfrm>
    </dsp:sp>
    <dsp:sp modelId="{72F3FA33-A8FE-41A3-A158-737B5783AAA8}">
      <dsp:nvSpPr>
        <dsp:cNvPr id="0" name=""/>
        <dsp:cNvSpPr/>
      </dsp:nvSpPr>
      <dsp:spPr>
        <a:xfrm>
          <a:off x="3929" y="2237312"/>
          <a:ext cx="1588359" cy="80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LangChain</a:t>
          </a:r>
        </a:p>
      </dsp:txBody>
      <dsp:txXfrm>
        <a:off x="3929" y="2237312"/>
        <a:ext cx="1588359" cy="802471"/>
      </dsp:txXfrm>
    </dsp:sp>
    <dsp:sp modelId="{95623D08-05BA-43C6-960E-B23FB104690C}">
      <dsp:nvSpPr>
        <dsp:cNvPr id="0" name=""/>
        <dsp:cNvSpPr/>
      </dsp:nvSpPr>
      <dsp:spPr>
        <a:xfrm>
          <a:off x="2386468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CBB67-1AC4-478D-8AB7-C643E043F545}">
      <dsp:nvSpPr>
        <dsp:cNvPr id="0" name=""/>
        <dsp:cNvSpPr/>
      </dsp:nvSpPr>
      <dsp:spPr>
        <a:xfrm>
          <a:off x="1870251" y="1790077"/>
          <a:ext cx="1588359" cy="40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Data Preparation:</a:t>
          </a:r>
        </a:p>
      </dsp:txBody>
      <dsp:txXfrm>
        <a:off x="1870251" y="1790077"/>
        <a:ext cx="1588359" cy="409498"/>
      </dsp:txXfrm>
    </dsp:sp>
    <dsp:sp modelId="{F4DD3DF7-F1E3-4F16-B831-84CF4536B01A}">
      <dsp:nvSpPr>
        <dsp:cNvPr id="0" name=""/>
        <dsp:cNvSpPr/>
      </dsp:nvSpPr>
      <dsp:spPr>
        <a:xfrm>
          <a:off x="1870251" y="2237312"/>
          <a:ext cx="1588359" cy="80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Embeddings – OpenAI Embedding Model</a:t>
          </a:r>
          <a:endParaRPr lang="en-US" sz="1100" kern="1200" dirty="0"/>
        </a:p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VectorDB – PineCone</a:t>
          </a:r>
        </a:p>
      </dsp:txBody>
      <dsp:txXfrm>
        <a:off x="1870251" y="2237312"/>
        <a:ext cx="1588359" cy="802471"/>
      </dsp:txXfrm>
    </dsp:sp>
    <dsp:sp modelId="{6EA65B84-C091-4B45-B696-88041616827D}">
      <dsp:nvSpPr>
        <dsp:cNvPr id="0" name=""/>
        <dsp:cNvSpPr/>
      </dsp:nvSpPr>
      <dsp:spPr>
        <a:xfrm>
          <a:off x="4252790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CF84D-06EA-4229-A103-64E71DDE2D1D}">
      <dsp:nvSpPr>
        <dsp:cNvPr id="0" name=""/>
        <dsp:cNvSpPr/>
      </dsp:nvSpPr>
      <dsp:spPr>
        <a:xfrm>
          <a:off x="3736573" y="1790077"/>
          <a:ext cx="1588359" cy="40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Generation:</a:t>
          </a:r>
        </a:p>
      </dsp:txBody>
      <dsp:txXfrm>
        <a:off x="3736573" y="1790077"/>
        <a:ext cx="1588359" cy="409498"/>
      </dsp:txXfrm>
    </dsp:sp>
    <dsp:sp modelId="{289EE759-8CE9-4D1B-9A05-AB02D89B5CE4}">
      <dsp:nvSpPr>
        <dsp:cNvPr id="0" name=""/>
        <dsp:cNvSpPr/>
      </dsp:nvSpPr>
      <dsp:spPr>
        <a:xfrm>
          <a:off x="3736573" y="2237312"/>
          <a:ext cx="1588359" cy="80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LLM – GPT-4o-mini</a:t>
          </a:r>
          <a:endParaRPr lang="en-US" sz="1100" kern="1200" dirty="0"/>
        </a:p>
      </dsp:txBody>
      <dsp:txXfrm>
        <a:off x="3736573" y="2237312"/>
        <a:ext cx="1588359" cy="802471"/>
      </dsp:txXfrm>
    </dsp:sp>
    <dsp:sp modelId="{B8554582-C9B7-4F1C-837F-827CB5419FBB}">
      <dsp:nvSpPr>
        <dsp:cNvPr id="0" name=""/>
        <dsp:cNvSpPr/>
      </dsp:nvSpPr>
      <dsp:spPr>
        <a:xfrm>
          <a:off x="6119112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59374-6EB4-4175-84B1-7456DEDEF9B9}">
      <dsp:nvSpPr>
        <dsp:cNvPr id="0" name=""/>
        <dsp:cNvSpPr/>
      </dsp:nvSpPr>
      <dsp:spPr>
        <a:xfrm>
          <a:off x="5602895" y="1790077"/>
          <a:ext cx="1588359" cy="40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Evaluation:</a:t>
          </a:r>
        </a:p>
      </dsp:txBody>
      <dsp:txXfrm>
        <a:off x="5602895" y="1790077"/>
        <a:ext cx="1588359" cy="409498"/>
      </dsp:txXfrm>
    </dsp:sp>
    <dsp:sp modelId="{E848FBDC-0D3F-4598-A2DD-2226365DB0D0}">
      <dsp:nvSpPr>
        <dsp:cNvPr id="0" name=""/>
        <dsp:cNvSpPr/>
      </dsp:nvSpPr>
      <dsp:spPr>
        <a:xfrm>
          <a:off x="5602895" y="2237312"/>
          <a:ext cx="1588359" cy="80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RAGAS</a:t>
          </a:r>
        </a:p>
      </dsp:txBody>
      <dsp:txXfrm>
        <a:off x="5602895" y="2237312"/>
        <a:ext cx="1588359" cy="802471"/>
      </dsp:txXfrm>
    </dsp:sp>
    <dsp:sp modelId="{984C8366-84E7-4F9A-84F1-742C9289643E}">
      <dsp:nvSpPr>
        <dsp:cNvPr id="0" name=""/>
        <dsp:cNvSpPr/>
      </dsp:nvSpPr>
      <dsp:spPr>
        <a:xfrm>
          <a:off x="7985435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65708-588D-418B-AD4D-68601B0E4BA9}">
      <dsp:nvSpPr>
        <dsp:cNvPr id="0" name=""/>
        <dsp:cNvSpPr/>
      </dsp:nvSpPr>
      <dsp:spPr>
        <a:xfrm>
          <a:off x="7469218" y="1790077"/>
          <a:ext cx="1588359" cy="40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 dirty="0"/>
            <a:t>Deployment</a:t>
          </a:r>
          <a:br>
            <a:rPr lang="en-US" sz="1400" kern="1200" dirty="0"/>
          </a:br>
          <a:endParaRPr lang="en-US" sz="1400" kern="1200" dirty="0"/>
        </a:p>
      </dsp:txBody>
      <dsp:txXfrm>
        <a:off x="7469218" y="1790077"/>
        <a:ext cx="1588359" cy="409498"/>
      </dsp:txXfrm>
    </dsp:sp>
    <dsp:sp modelId="{CFAEA541-2190-42CE-BC30-4CCB41F90387}">
      <dsp:nvSpPr>
        <dsp:cNvPr id="0" name=""/>
        <dsp:cNvSpPr/>
      </dsp:nvSpPr>
      <dsp:spPr>
        <a:xfrm>
          <a:off x="7469218" y="2237312"/>
          <a:ext cx="1588359" cy="80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9F1B5C-3146-4E40-B335-EA8AE380336D}">
      <dsp:nvSpPr>
        <dsp:cNvPr id="0" name=""/>
        <dsp:cNvSpPr/>
      </dsp:nvSpPr>
      <dsp:spPr>
        <a:xfrm>
          <a:off x="9851757" y="1153021"/>
          <a:ext cx="555925" cy="555925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301BD-A862-41FA-8035-9C8EE3739D60}">
      <dsp:nvSpPr>
        <dsp:cNvPr id="0" name=""/>
        <dsp:cNvSpPr/>
      </dsp:nvSpPr>
      <dsp:spPr>
        <a:xfrm>
          <a:off x="9335540" y="1790077"/>
          <a:ext cx="1588359" cy="40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User interface:</a:t>
          </a:r>
          <a:endParaRPr lang="en-US" sz="1400" kern="1200" dirty="0"/>
        </a:p>
      </dsp:txBody>
      <dsp:txXfrm>
        <a:off x="9335540" y="1790077"/>
        <a:ext cx="1588359" cy="409498"/>
      </dsp:txXfrm>
    </dsp:sp>
    <dsp:sp modelId="{AD2AD8D7-18A1-4CAF-A1A7-00D6B6894B10}">
      <dsp:nvSpPr>
        <dsp:cNvPr id="0" name=""/>
        <dsp:cNvSpPr/>
      </dsp:nvSpPr>
      <dsp:spPr>
        <a:xfrm>
          <a:off x="9335540" y="2237312"/>
          <a:ext cx="1588359" cy="80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Gradio</a:t>
          </a:r>
          <a:endParaRPr lang="en-US" sz="1100" kern="1200" dirty="0"/>
        </a:p>
      </dsp:txBody>
      <dsp:txXfrm>
        <a:off x="9335540" y="2237312"/>
        <a:ext cx="1588359" cy="8024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BE30F-5007-4DB3-9021-E6621AF395B4}">
      <dsp:nvSpPr>
        <dsp:cNvPr id="0" name=""/>
        <dsp:cNvSpPr/>
      </dsp:nvSpPr>
      <dsp:spPr>
        <a:xfrm>
          <a:off x="1061437" y="519278"/>
          <a:ext cx="1141382" cy="11413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3D982-9DA9-4122-AACE-B065645C2933}">
      <dsp:nvSpPr>
        <dsp:cNvPr id="0" name=""/>
        <dsp:cNvSpPr/>
      </dsp:nvSpPr>
      <dsp:spPr>
        <a:xfrm>
          <a:off x="1582" y="177464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300" kern="1200" dirty="0"/>
            <a:t>LLM</a:t>
          </a:r>
        </a:p>
      </dsp:txBody>
      <dsp:txXfrm>
        <a:off x="1582" y="1774648"/>
        <a:ext cx="3261093" cy="489164"/>
      </dsp:txXfrm>
    </dsp:sp>
    <dsp:sp modelId="{FEE0545C-0663-4BAA-992C-BDE844DD0E8D}">
      <dsp:nvSpPr>
        <dsp:cNvPr id="0" name=""/>
        <dsp:cNvSpPr/>
      </dsp:nvSpPr>
      <dsp:spPr>
        <a:xfrm>
          <a:off x="1582" y="2316829"/>
          <a:ext cx="3261093" cy="85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AL LLM</a:t>
          </a:r>
        </a:p>
      </dsp:txBody>
      <dsp:txXfrm>
        <a:off x="1582" y="2316829"/>
        <a:ext cx="3261093" cy="853296"/>
      </dsp:txXfrm>
    </dsp:sp>
    <dsp:sp modelId="{FD40E2BE-B11E-415E-BD75-CDC44343D3E5}">
      <dsp:nvSpPr>
        <dsp:cNvPr id="0" name=""/>
        <dsp:cNvSpPr/>
      </dsp:nvSpPr>
      <dsp:spPr>
        <a:xfrm>
          <a:off x="4893223" y="519278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9475B-FDA1-4F07-BA43-C4FF057B51AB}">
      <dsp:nvSpPr>
        <dsp:cNvPr id="0" name=""/>
        <dsp:cNvSpPr/>
      </dsp:nvSpPr>
      <dsp:spPr>
        <a:xfrm>
          <a:off x="3833367" y="177464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300" kern="1200" dirty="0"/>
            <a:t>Retrieval</a:t>
          </a:r>
        </a:p>
      </dsp:txBody>
      <dsp:txXfrm>
        <a:off x="3833367" y="1774648"/>
        <a:ext cx="3261093" cy="489164"/>
      </dsp:txXfrm>
    </dsp:sp>
    <dsp:sp modelId="{ADF14E5E-3AFA-4B34-8F23-B022FFBCF166}">
      <dsp:nvSpPr>
        <dsp:cNvPr id="0" name=""/>
        <dsp:cNvSpPr/>
      </dsp:nvSpPr>
      <dsp:spPr>
        <a:xfrm>
          <a:off x="3833367" y="2316829"/>
          <a:ext cx="3261093" cy="85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Search Algorithm: Transformer-based NLP (GPT-3.5/4)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Retrieved Chunks: 20</a:t>
          </a:r>
        </a:p>
      </dsp:txBody>
      <dsp:txXfrm>
        <a:off x="3833367" y="2316829"/>
        <a:ext cx="3261093" cy="853296"/>
      </dsp:txXfrm>
    </dsp:sp>
    <dsp:sp modelId="{27DD1C48-7AD2-4CC8-B51B-7DCCDB1AB347}">
      <dsp:nvSpPr>
        <dsp:cNvPr id="0" name=""/>
        <dsp:cNvSpPr/>
      </dsp:nvSpPr>
      <dsp:spPr>
        <a:xfrm>
          <a:off x="8725008" y="519278"/>
          <a:ext cx="1141382" cy="114138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ED6C0-04FC-43BE-B18F-140F0AE57F1F}">
      <dsp:nvSpPr>
        <dsp:cNvPr id="0" name=""/>
        <dsp:cNvSpPr/>
      </dsp:nvSpPr>
      <dsp:spPr>
        <a:xfrm>
          <a:off x="7665152" y="177464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300" kern="1200"/>
            <a:t>Generation:</a:t>
          </a:r>
        </a:p>
      </dsp:txBody>
      <dsp:txXfrm>
        <a:off x="7665152" y="1774648"/>
        <a:ext cx="3261093" cy="489164"/>
      </dsp:txXfrm>
    </dsp:sp>
    <dsp:sp modelId="{47788612-CEBC-4EC7-B392-84AFF80A4D50}">
      <dsp:nvSpPr>
        <dsp:cNvPr id="0" name=""/>
        <dsp:cNvSpPr/>
      </dsp:nvSpPr>
      <dsp:spPr>
        <a:xfrm>
          <a:off x="7665152" y="2316829"/>
          <a:ext cx="3261093" cy="853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Output Tokens:</a:t>
          </a:r>
        </a:p>
        <a:p>
          <a:pPr lvl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Temperature: 0</a:t>
          </a:r>
        </a:p>
      </dsp:txBody>
      <dsp:txXfrm>
        <a:off x="7665152" y="2316829"/>
        <a:ext cx="3261093" cy="853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3B0FD-09D0-404C-8CA0-D7E772CDDC8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0EA2B-43FE-4FD2-81A2-E63137269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A9AE1-EE2D-45B3-1299-E67CBA00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8679E6-A821-5E4A-B2B1-23D74566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58EB0E-5D74-406D-B9DA-D06DD6B9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3B0077-E302-C8C3-0AE9-B88F428D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54D26-E0E2-76F8-B445-E8960781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BEA1E-7228-27B0-233A-DE923E20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22E646-37B3-2065-5D59-6B8A13D7A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3D0091-82A3-9FD4-1386-2B50F5B6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D1E6EF-2CC2-C923-C79A-67FAD21C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85FEC0-AA34-0FBE-8B5F-8EAC3FCE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16662D-764E-5B86-A6CC-2F7FC60D2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86DDFF-F3A4-1323-F500-9DAC60CC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A3082A-C295-833B-61F5-15D552FE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FAA173-AA4C-C6A4-839D-29BE260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18AE26-1C99-7439-6C47-01F4DDF4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27BED-8371-956B-2D0A-439A9DA8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B9F940-44DD-8078-329C-37F3C914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47FFD-A251-3ED6-B6FC-1FF17F7E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7EBEE2-E450-65CD-E2DB-A281347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995D3B-17F1-B492-1ACD-9D8C724C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1185C-E1CD-524B-7C45-961B7AE0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676C24-ACEF-F710-E09A-7F014F5A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4F6C0-37EB-AEA7-CC0A-08C902F3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0F272E-1548-006F-CE61-015216B2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466E2-8E00-CB79-DCBD-2A7502FF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3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78977-9CBD-32B8-5F6D-5A8B9CA5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7F6EEE-0DEC-1E70-3C90-8AC31735D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E9D7CB-9FCF-C0B8-1075-CE15E4B2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629080-1DFD-9123-8240-BAA95A1C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5C4C0E-4260-128F-AB6B-FE67B3B1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AECFB8-EDC9-CD49-2E31-7A13CB1A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72CD3D-C55E-0B8A-51B5-0C9C427C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74F98E-64B3-BACE-8C86-166930AB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765932-4729-0634-1F3F-069D59AF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7CE68F-586D-7811-CAC0-8DCFE336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BBECF84-A977-6042-1332-603FB0557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123C1E-D040-1E4E-BC33-C59AEA1E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BFDC22-3760-ADA8-5663-ED9C97C8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DB2DC5-68CB-1D02-CE06-9CC9089E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7A731-07F7-5D2C-8BDE-25DD2F15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203096-25FB-27D9-7547-63C2F941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D88CC0-75B2-22FC-588B-C8120A31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80AFF8-26A7-2F6F-D5D5-99C551ED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4929E3-C9FB-5A96-7370-BF2A5D12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2BB66B-C35F-BC1C-FD8F-630596FB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017A9D-E829-764D-8CDB-569312E2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5B787-B5EE-E0C0-942D-2F60FADE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381CD2-3F02-C5F1-93BF-D09CB8DB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FB7614-7804-24A2-7172-B8134294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6DF0B9-4659-9EBF-1BCC-88380342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C1B8CD-0D07-1521-86ED-D6B4738C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95BBF0-B1F7-B738-553F-58F967D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6047E5-55F2-A823-4EF7-3DB3E15A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C22018-CFC6-4F9A-0397-15B153034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CE4E9A-C4C6-AD95-F417-CE1FBA5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D19DA2-6815-624D-2A4D-3A5D18BB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8B913E-0CCB-324B-02E8-E9C2CB3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9A214E-1109-DDE6-79A9-F252DFAD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11BFC5D-0B97-0132-CE6C-DB9FFBFF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B4CA77-E1C0-FE10-429D-CC29EDD3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CA9F30-F247-1090-31AA-DFDA79FA1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9D53B-4C78-489F-B25B-0FB0BBA84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D01D16-2AAA-BC3F-89AF-248A51AC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597E3-3593-8152-F2D1-CB79A841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D12E5-E816-4796-9835-AC569E8D4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fx/catfe-byte-m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60251-89B8-63EC-EF2B-C96CF57A5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ByteMe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Gen AI data profiling 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D25F5F-67E3-A1BA-216B-4B5B4564B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Presented By: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Changanti</a:t>
            </a:r>
            <a:r>
              <a:rPr lang="en-US" dirty="0"/>
              <a:t> Vamsi </a:t>
            </a:r>
            <a:r>
              <a:rPr lang="en-US" dirty="0" err="1"/>
              <a:t>Krishana</a:t>
            </a:r>
            <a:r>
              <a:rPr lang="en-US" dirty="0"/>
              <a:t>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Siriki</a:t>
            </a:r>
            <a:r>
              <a:rPr lang="en-US" dirty="0"/>
              <a:t> </a:t>
            </a:r>
            <a:r>
              <a:rPr lang="en-US" dirty="0" err="1"/>
              <a:t>potha</a:t>
            </a:r>
            <a:r>
              <a:rPr lang="en-US" dirty="0"/>
              <a:t> </a:t>
            </a:r>
            <a:r>
              <a:rPr lang="en-US" dirty="0" err="1"/>
              <a:t>ramesh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Cherukula</a:t>
            </a:r>
            <a:r>
              <a:rPr lang="en-US" dirty="0"/>
              <a:t> Mohan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Devaraju</a:t>
            </a:r>
            <a:r>
              <a:rPr lang="en-US" dirty="0"/>
              <a:t>  </a:t>
            </a:r>
            <a:r>
              <a:rPr lang="en-US" dirty="0" err="1"/>
              <a:t>Somashekar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Koppuravuri</a:t>
            </a:r>
            <a:r>
              <a:rPr lang="en-US" dirty="0"/>
              <a:t> </a:t>
            </a:r>
            <a:r>
              <a:rPr lang="en-US" dirty="0" err="1"/>
              <a:t>Sarath</a:t>
            </a:r>
            <a:r>
              <a:rPr lang="en-US" dirty="0"/>
              <a:t> Kumar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5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46CEA2-02E5-53DD-73F0-9612455C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D45DE-A50A-1143-C489-28DB929A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Github</a:t>
            </a:r>
            <a:r>
              <a:rPr lang="en-US" sz="2000" dirty="0"/>
              <a:t>: </a:t>
            </a:r>
            <a:r>
              <a:rPr lang="en-US" sz="2000" dirty="0" err="1"/>
              <a:t>ByteMe</a:t>
            </a:r>
            <a:r>
              <a:rPr lang="en-US" sz="2000" dirty="0"/>
              <a:t> </a:t>
            </a:r>
            <a:r>
              <a:rPr lang="en-US" sz="2000" dirty="0">
                <a:ea typeface="+mn-lt"/>
                <a:cs typeface="+mn-lt"/>
              </a:rPr>
              <a:t>Data profiling: </a:t>
            </a:r>
            <a:r>
              <a:rPr lang="en-US" sz="2000" dirty="0">
                <a:ea typeface="+mn-lt"/>
                <a:cs typeface="+mn-lt"/>
                <a:hlinkClick r:id="rId2"/>
              </a:rPr>
              <a:t>https://github.com/ewfx/catfe-byte-me</a:t>
            </a:r>
            <a:r>
              <a:rPr lang="en-US" sz="2000" dirty="0">
                <a:ea typeface="+mn-lt"/>
                <a:cs typeface="+mn-lt"/>
              </a:rPr>
              <a:t> (github.com)</a:t>
            </a:r>
          </a:p>
          <a:p>
            <a:r>
              <a:rPr lang="en-US" sz="2000" dirty="0"/>
              <a:t>Python</a:t>
            </a:r>
          </a:p>
          <a:p>
            <a:r>
              <a:rPr lang="en-US" sz="2000" dirty="0"/>
              <a:t>Open API LLM Model</a:t>
            </a:r>
          </a:p>
          <a:p>
            <a:r>
              <a:rPr lang="en-US" sz="2000" dirty="0"/>
              <a:t>Spring Boot </a:t>
            </a:r>
          </a:p>
          <a:p>
            <a:r>
              <a:rPr lang="en-US" sz="2000" dirty="0" err="1"/>
              <a:t>Thymeleaf</a:t>
            </a:r>
            <a:r>
              <a:rPr lang="en-US" sz="2000" dirty="0"/>
              <a:t>  UI</a:t>
            </a:r>
          </a:p>
        </p:txBody>
      </p:sp>
    </p:spTree>
    <p:extLst>
      <p:ext uri="{BB962C8B-B14F-4D97-AF65-F5344CB8AC3E}">
        <p14:creationId xmlns:p14="http://schemas.microsoft.com/office/powerpoint/2010/main" val="163350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8FDD46-0C71-E9A1-EC53-5C20028D6AEC}"/>
              </a:ext>
            </a:extLst>
          </p:cNvPr>
          <p:cNvSpPr txBox="1"/>
          <p:nvPr/>
        </p:nvSpPr>
        <p:spPr>
          <a:xfrm>
            <a:off x="3966111" y="3343177"/>
            <a:ext cx="4719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1927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17545-FEE4-401B-0A97-B07B325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xmlns="" id="{22695662-E02C-9CE7-A0FC-BFC947D26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406866"/>
              </p:ext>
            </p:extLst>
          </p:nvPr>
        </p:nvGraphicFramePr>
        <p:xfrm>
          <a:off x="632085" y="180997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2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17545-FEE4-401B-0A97-B07B325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Demo screen 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F1A7D07-5E87-4CDB-B6A4-3E296A98C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2" y="1991519"/>
            <a:ext cx="11324491" cy="45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8DED6BC-9A3E-48D4-AD7C-A56D63F547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B6E033A-DB2E-49B8-B600-B38E0C280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BAA5C-A397-1710-5C8E-B211F148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Related Works and Gaps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21984F2-34A4-4734-F59C-264216E83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53292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09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B8220-E8AC-3398-EECA-DDF58813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Collection and Sources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xmlns="" id="{13CEFFC3-5382-CB3B-FD80-274AA5EB6AB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26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A5986-00F0-ADAE-E8D8-94058268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Tools and Technologies Used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xmlns="" id="{595EED31-392E-CA1D-209A-3606A46CD5B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327E39B-BBB8-8122-397E-3DA65DC5A6D5}"/>
              </a:ext>
            </a:extLst>
          </p:cNvPr>
          <p:cNvSpPr txBox="1"/>
          <p:nvPr/>
        </p:nvSpPr>
        <p:spPr>
          <a:xfrm>
            <a:off x="8350250" y="4337050"/>
            <a:ext cx="120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13531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930B6-38A9-CE9C-E99D-FB99DF99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Experimental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D0A9039-0D1B-E995-8015-B7A8D6AC17D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15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17545-FEE4-401B-0A97-B07B325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Demo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Screenshot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F1A7D07-5E87-4CDB-B6A4-3E296A98C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2" y="1991519"/>
            <a:ext cx="11324491" cy="45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1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17545-FEE4-401B-0A97-B07B325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Demo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Demo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Screenshot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screen shots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8C8A65-7798-426A-B45F-F716BCD0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3AEAEE-C44A-46B2-8F43-3DE8738AA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0" y="1700417"/>
            <a:ext cx="10577420" cy="478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252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ByteMe Gen AI data profiling  </vt:lpstr>
      <vt:lpstr>Introduction</vt:lpstr>
      <vt:lpstr>Demo screen shots</vt:lpstr>
      <vt:lpstr>Related Works and Gaps</vt:lpstr>
      <vt:lpstr>Data Collection and Sources</vt:lpstr>
      <vt:lpstr>Tools and Technologies Used</vt:lpstr>
      <vt:lpstr>Experimental Setup</vt:lpstr>
      <vt:lpstr>Demo Screenshot shots</vt:lpstr>
      <vt:lpstr>Demo Demo Screenshot screen shots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Apurva</dc:creator>
  <cp:lastModifiedBy>Acer</cp:lastModifiedBy>
  <cp:revision>15</cp:revision>
  <dcterms:created xsi:type="dcterms:W3CDTF">2024-08-19T20:11:33Z</dcterms:created>
  <dcterms:modified xsi:type="dcterms:W3CDTF">2025-03-27T03:47:50Z</dcterms:modified>
</cp:coreProperties>
</file>