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81" r:id="rId4"/>
    <p:sldId id="268" r:id="rId5"/>
    <p:sldId id="26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ED9D7-1AF5-47D2-B81A-F213361CC90E}" v="689" dt="2024-08-23T16:48:12.042"/>
    <p1510:client id="{6E4B616E-5344-49F1-B005-F4B2CE6CC191}" v="1916" dt="2024-08-23T14:22:0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F15F7-A089-412E-B31E-7942B09D9C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A1CA0-953B-43E3-AD9D-9832F9D9F7DA}">
      <dgm:prSet/>
      <dgm:spPr/>
      <dgm:t>
        <a:bodyPr/>
        <a:lstStyle/>
        <a:p>
          <a:r>
            <a:rPr lang="en-US" dirty="0"/>
            <a:t>The project aims to develop an AI-powered data profiling system designed to assist businesses in navigating the complex and dynamic landscape of industry regulations</a:t>
          </a:r>
        </a:p>
      </dgm:t>
    </dgm:pt>
    <dgm:pt modelId="{A891F7FB-25C3-481A-8104-18C648A0F413}" type="parTrans" cxnId="{B5DF3310-22BF-4768-90CB-ECBC903FD157}">
      <dgm:prSet/>
      <dgm:spPr/>
      <dgm:t>
        <a:bodyPr/>
        <a:lstStyle/>
        <a:p>
          <a:endParaRPr lang="en-US"/>
        </a:p>
      </dgm:t>
    </dgm:pt>
    <dgm:pt modelId="{EE62B9DB-18DA-4ED8-861F-205138C6E86F}" type="sibTrans" cxnId="{B5DF3310-22BF-4768-90CB-ECBC903FD157}">
      <dgm:prSet/>
      <dgm:spPr/>
      <dgm:t>
        <a:bodyPr/>
        <a:lstStyle/>
        <a:p>
          <a:endParaRPr lang="en-US"/>
        </a:p>
      </dgm:t>
    </dgm:pt>
    <dgm:pt modelId="{13D20F2E-B391-4BC5-9AB1-AC12F5B36827}">
      <dgm:prSet/>
      <dgm:spPr/>
      <dgm:t>
        <a:bodyPr/>
        <a:lstStyle/>
        <a:p>
          <a:r>
            <a:rPr lang="en-US" dirty="0"/>
            <a:t>The system will leverage a Retrieval-Augmented Generation (RAG) setup to stay updated on the latest data profiling to generated score system</a:t>
          </a:r>
        </a:p>
      </dgm:t>
    </dgm:pt>
    <dgm:pt modelId="{66E9C0A3-2A7B-4392-BED8-156B857C7615}" type="parTrans" cxnId="{40A9FA29-48DA-405B-89A0-55B8B25D08A1}">
      <dgm:prSet/>
      <dgm:spPr/>
      <dgm:t>
        <a:bodyPr/>
        <a:lstStyle/>
        <a:p>
          <a:endParaRPr lang="en-US"/>
        </a:p>
      </dgm:t>
    </dgm:pt>
    <dgm:pt modelId="{A7951CEA-6384-4571-B85B-8AD5B3667144}" type="sibTrans" cxnId="{40A9FA29-48DA-405B-89A0-55B8B25D08A1}">
      <dgm:prSet/>
      <dgm:spPr/>
      <dgm:t>
        <a:bodyPr/>
        <a:lstStyle/>
        <a:p>
          <a:endParaRPr lang="en-US"/>
        </a:p>
      </dgm:t>
    </dgm:pt>
    <dgm:pt modelId="{D4EFAD43-6569-4C72-A94D-451C3F0F5199}" type="pres">
      <dgm:prSet presAssocID="{B73F15F7-A089-412E-B31E-7942B09D9CDE}" presName="root" presStyleCnt="0">
        <dgm:presLayoutVars>
          <dgm:dir/>
          <dgm:resizeHandles val="exact"/>
        </dgm:presLayoutVars>
      </dgm:prSet>
      <dgm:spPr/>
    </dgm:pt>
    <dgm:pt modelId="{AE931A03-BA5C-401E-AFB2-E7DFAE1CE659}" type="pres">
      <dgm:prSet presAssocID="{B73F15F7-A089-412E-B31E-7942B09D9CDE}" presName="container" presStyleCnt="0">
        <dgm:presLayoutVars>
          <dgm:dir/>
          <dgm:resizeHandles val="exact"/>
        </dgm:presLayoutVars>
      </dgm:prSet>
      <dgm:spPr/>
    </dgm:pt>
    <dgm:pt modelId="{8EE83B32-E7E0-4959-89CB-1EF922AE5218}" type="pres">
      <dgm:prSet presAssocID="{F0BA1CA0-953B-43E3-AD9D-9832F9D9F7DA}" presName="compNode" presStyleCnt="0"/>
      <dgm:spPr/>
    </dgm:pt>
    <dgm:pt modelId="{912A5D18-B79D-4020-A73A-EAC9580B3EF0}" type="pres">
      <dgm:prSet presAssocID="{F0BA1CA0-953B-43E3-AD9D-9832F9D9F7DA}" presName="iconBgRect" presStyleLbl="bgShp" presStyleIdx="0" presStyleCnt="2"/>
      <dgm:spPr/>
    </dgm:pt>
    <dgm:pt modelId="{83360E47-A155-428C-926D-9BC3414DCBB7}" type="pres">
      <dgm:prSet presAssocID="{F0BA1CA0-953B-43E3-AD9D-9832F9D9F7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7B9787-6D0C-43B4-A6E3-EFF1731EAF35}" type="pres">
      <dgm:prSet presAssocID="{F0BA1CA0-953B-43E3-AD9D-9832F9D9F7DA}" presName="spaceRect" presStyleCnt="0"/>
      <dgm:spPr/>
    </dgm:pt>
    <dgm:pt modelId="{B2A3B034-2BC7-4753-93DB-FBE0E7A350B1}" type="pres">
      <dgm:prSet presAssocID="{F0BA1CA0-953B-43E3-AD9D-9832F9D9F7DA}" presName="textRect" presStyleLbl="revTx" presStyleIdx="0" presStyleCnt="2">
        <dgm:presLayoutVars>
          <dgm:chMax val="1"/>
          <dgm:chPref val="1"/>
        </dgm:presLayoutVars>
      </dgm:prSet>
      <dgm:spPr/>
    </dgm:pt>
    <dgm:pt modelId="{F203310C-484F-433D-8ECE-A696784F99CD}" type="pres">
      <dgm:prSet presAssocID="{EE62B9DB-18DA-4ED8-861F-205138C6E86F}" presName="sibTrans" presStyleLbl="sibTrans2D1" presStyleIdx="0" presStyleCnt="0"/>
      <dgm:spPr/>
    </dgm:pt>
    <dgm:pt modelId="{4ECC1901-9124-4918-9CF9-18800B2F0B5A}" type="pres">
      <dgm:prSet presAssocID="{13D20F2E-B391-4BC5-9AB1-AC12F5B36827}" presName="compNode" presStyleCnt="0"/>
      <dgm:spPr/>
    </dgm:pt>
    <dgm:pt modelId="{2BCAFB12-E262-413D-90FA-5885CA684E39}" type="pres">
      <dgm:prSet presAssocID="{13D20F2E-B391-4BC5-9AB1-AC12F5B36827}" presName="iconBgRect" presStyleLbl="bgShp" presStyleIdx="1" presStyleCnt="2"/>
      <dgm:spPr/>
    </dgm:pt>
    <dgm:pt modelId="{664B4832-3DF1-466F-B4AD-2DDC3F2225C3}" type="pres">
      <dgm:prSet presAssocID="{13D20F2E-B391-4BC5-9AB1-AC12F5B368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F56E90-1D99-4D46-81FE-31F3131C67D1}" type="pres">
      <dgm:prSet presAssocID="{13D20F2E-B391-4BC5-9AB1-AC12F5B36827}" presName="spaceRect" presStyleCnt="0"/>
      <dgm:spPr/>
    </dgm:pt>
    <dgm:pt modelId="{CB0D268B-9739-4E07-8A8F-88793BE68D75}" type="pres">
      <dgm:prSet presAssocID="{13D20F2E-B391-4BC5-9AB1-AC12F5B368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DF3310-22BF-4768-90CB-ECBC903FD157}" srcId="{B73F15F7-A089-412E-B31E-7942B09D9CDE}" destId="{F0BA1CA0-953B-43E3-AD9D-9832F9D9F7DA}" srcOrd="0" destOrd="0" parTransId="{A891F7FB-25C3-481A-8104-18C648A0F413}" sibTransId="{EE62B9DB-18DA-4ED8-861F-205138C6E86F}"/>
    <dgm:cxn modelId="{40A9FA29-48DA-405B-89A0-55B8B25D08A1}" srcId="{B73F15F7-A089-412E-B31E-7942B09D9CDE}" destId="{13D20F2E-B391-4BC5-9AB1-AC12F5B36827}" srcOrd="1" destOrd="0" parTransId="{66E9C0A3-2A7B-4392-BED8-156B857C7615}" sibTransId="{A7951CEA-6384-4571-B85B-8AD5B3667144}"/>
    <dgm:cxn modelId="{DED3B196-E13C-48D2-A7D5-E904F48F34EE}" type="presOf" srcId="{13D20F2E-B391-4BC5-9AB1-AC12F5B36827}" destId="{CB0D268B-9739-4E07-8A8F-88793BE68D75}" srcOrd="0" destOrd="0" presId="urn:microsoft.com/office/officeart/2018/2/layout/IconCircleList"/>
    <dgm:cxn modelId="{26C9FE99-FFC6-4D7A-9C52-0C738E079764}" type="presOf" srcId="{B73F15F7-A089-412E-B31E-7942B09D9CDE}" destId="{D4EFAD43-6569-4C72-A94D-451C3F0F5199}" srcOrd="0" destOrd="0" presId="urn:microsoft.com/office/officeart/2018/2/layout/IconCircleList"/>
    <dgm:cxn modelId="{84B54BC0-BA5B-4DE3-A398-11A20575E074}" type="presOf" srcId="{EE62B9DB-18DA-4ED8-861F-205138C6E86F}" destId="{F203310C-484F-433D-8ECE-A696784F99CD}" srcOrd="0" destOrd="0" presId="urn:microsoft.com/office/officeart/2018/2/layout/IconCircleList"/>
    <dgm:cxn modelId="{932F78F8-A46D-42BD-893C-0B1A074DA83C}" type="presOf" srcId="{F0BA1CA0-953B-43E3-AD9D-9832F9D9F7DA}" destId="{B2A3B034-2BC7-4753-93DB-FBE0E7A350B1}" srcOrd="0" destOrd="0" presId="urn:microsoft.com/office/officeart/2018/2/layout/IconCircleList"/>
    <dgm:cxn modelId="{C42A280D-97D4-4404-9A93-F271E84F8DFD}" type="presParOf" srcId="{D4EFAD43-6569-4C72-A94D-451C3F0F5199}" destId="{AE931A03-BA5C-401E-AFB2-E7DFAE1CE659}" srcOrd="0" destOrd="0" presId="urn:microsoft.com/office/officeart/2018/2/layout/IconCircleList"/>
    <dgm:cxn modelId="{718DBBB5-194A-4D5C-82EA-B3AA5056C4AC}" type="presParOf" srcId="{AE931A03-BA5C-401E-AFB2-E7DFAE1CE659}" destId="{8EE83B32-E7E0-4959-89CB-1EF922AE5218}" srcOrd="0" destOrd="0" presId="urn:microsoft.com/office/officeart/2018/2/layout/IconCircleList"/>
    <dgm:cxn modelId="{FDC7F58D-1468-4734-8E63-131F117FC0A3}" type="presParOf" srcId="{8EE83B32-E7E0-4959-89CB-1EF922AE5218}" destId="{912A5D18-B79D-4020-A73A-EAC9580B3EF0}" srcOrd="0" destOrd="0" presId="urn:microsoft.com/office/officeart/2018/2/layout/IconCircleList"/>
    <dgm:cxn modelId="{E567D130-5E8C-48BF-AEA1-FA3686C298F3}" type="presParOf" srcId="{8EE83B32-E7E0-4959-89CB-1EF922AE5218}" destId="{83360E47-A155-428C-926D-9BC3414DCBB7}" srcOrd="1" destOrd="0" presId="urn:microsoft.com/office/officeart/2018/2/layout/IconCircleList"/>
    <dgm:cxn modelId="{A8FE530C-9EC4-4831-8312-C91430C09216}" type="presParOf" srcId="{8EE83B32-E7E0-4959-89CB-1EF922AE5218}" destId="{E47B9787-6D0C-43B4-A6E3-EFF1731EAF35}" srcOrd="2" destOrd="0" presId="urn:microsoft.com/office/officeart/2018/2/layout/IconCircleList"/>
    <dgm:cxn modelId="{F1E7946B-03BC-45A8-8407-A5FD2DE6E108}" type="presParOf" srcId="{8EE83B32-E7E0-4959-89CB-1EF922AE5218}" destId="{B2A3B034-2BC7-4753-93DB-FBE0E7A350B1}" srcOrd="3" destOrd="0" presId="urn:microsoft.com/office/officeart/2018/2/layout/IconCircleList"/>
    <dgm:cxn modelId="{1BFEFA52-073D-4D69-8D30-5A634C280D1A}" type="presParOf" srcId="{AE931A03-BA5C-401E-AFB2-E7DFAE1CE659}" destId="{F203310C-484F-433D-8ECE-A696784F99CD}" srcOrd="1" destOrd="0" presId="urn:microsoft.com/office/officeart/2018/2/layout/IconCircleList"/>
    <dgm:cxn modelId="{FE90716D-73DC-4BB5-BF7E-33175AC559F8}" type="presParOf" srcId="{AE931A03-BA5C-401E-AFB2-E7DFAE1CE659}" destId="{4ECC1901-9124-4918-9CF9-18800B2F0B5A}" srcOrd="2" destOrd="0" presId="urn:microsoft.com/office/officeart/2018/2/layout/IconCircleList"/>
    <dgm:cxn modelId="{403DD064-978E-44F0-89CD-7F77431E7991}" type="presParOf" srcId="{4ECC1901-9124-4918-9CF9-18800B2F0B5A}" destId="{2BCAFB12-E262-413D-90FA-5885CA684E39}" srcOrd="0" destOrd="0" presId="urn:microsoft.com/office/officeart/2018/2/layout/IconCircleList"/>
    <dgm:cxn modelId="{9B8166C9-E08F-4F94-8C6E-53CDF6CFB6D0}" type="presParOf" srcId="{4ECC1901-9124-4918-9CF9-18800B2F0B5A}" destId="{664B4832-3DF1-466F-B4AD-2DDC3F2225C3}" srcOrd="1" destOrd="0" presId="urn:microsoft.com/office/officeart/2018/2/layout/IconCircleList"/>
    <dgm:cxn modelId="{6776D08F-2836-4643-B357-192042CD29B9}" type="presParOf" srcId="{4ECC1901-9124-4918-9CF9-18800B2F0B5A}" destId="{C7F56E90-1D99-4D46-81FE-31F3131C67D1}" srcOrd="2" destOrd="0" presId="urn:microsoft.com/office/officeart/2018/2/layout/IconCircleList"/>
    <dgm:cxn modelId="{245A3F10-E251-455D-870F-3A948D3A484C}" type="presParOf" srcId="{4ECC1901-9124-4918-9CF9-18800B2F0B5A}" destId="{CB0D268B-9739-4E07-8A8F-88793BE68D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0BF6A-97CE-4777-8DC8-D6F4CD74CB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0885D1-5232-4DA4-B5FC-BA56E56FE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Cost-Effectiveness of Proprietary Models (LLM &amp; embedding)</a:t>
          </a:r>
        </a:p>
      </dgm:t>
    </dgm:pt>
    <dgm:pt modelId="{ACA3F585-6CC7-4BCB-8CB1-AFFB4396FB7F}" type="parTrans" cxnId="{2B07E257-47FB-411B-BC6F-DB2CD9B24781}">
      <dgm:prSet/>
      <dgm:spPr/>
      <dgm:t>
        <a:bodyPr/>
        <a:lstStyle/>
        <a:p>
          <a:endParaRPr lang="en-US"/>
        </a:p>
      </dgm:t>
    </dgm:pt>
    <dgm:pt modelId="{F54A6BFF-4944-4175-B1EB-29467A619333}" type="sibTrans" cxnId="{2B07E257-47FB-411B-BC6F-DB2CD9B24781}">
      <dgm:prSet/>
      <dgm:spPr/>
      <dgm:t>
        <a:bodyPr/>
        <a:lstStyle/>
        <a:p>
          <a:endParaRPr lang="en-US"/>
        </a:p>
      </dgm:t>
    </dgm:pt>
    <dgm:pt modelId="{6C88F312-5C36-44DD-B40E-455360AAC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Although </a:t>
          </a:r>
          <a:r>
            <a:rPr lang="en-US" dirty="0" err="1"/>
            <a:t>OpenAI</a:t>
          </a:r>
          <a:r>
            <a:rPr lang="en-US" dirty="0"/>
            <a:t> models deliver high performance, their cost can become prohibitive, especially for continuous monitoring and retrieval in large-scale data profiling </a:t>
          </a:r>
        </a:p>
      </dgm:t>
    </dgm:pt>
    <dgm:pt modelId="{51714789-E623-4910-88EB-298844E12354}" type="parTrans" cxnId="{4B820B7D-74BE-4868-967E-BB8996941F17}">
      <dgm:prSet/>
      <dgm:spPr/>
      <dgm:t>
        <a:bodyPr/>
        <a:lstStyle/>
        <a:p>
          <a:endParaRPr lang="en-US"/>
        </a:p>
      </dgm:t>
    </dgm:pt>
    <dgm:pt modelId="{1DEE2895-1124-4333-9D83-46B26A847D02}" type="sibTrans" cxnId="{4B820B7D-74BE-4868-967E-BB8996941F17}">
      <dgm:prSet/>
      <dgm:spPr/>
      <dgm:t>
        <a:bodyPr/>
        <a:lstStyle/>
        <a:p>
          <a:endParaRPr lang="en-US"/>
        </a:p>
      </dgm:t>
    </dgm:pt>
    <dgm:pt modelId="{C6D1A310-0983-42CE-9908-63F275335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 and Security</a:t>
          </a:r>
        </a:p>
      </dgm:t>
    </dgm:pt>
    <dgm:pt modelId="{0505CD70-2EEF-4D53-9C3A-37993CDCE325}" type="parTrans" cxnId="{B3AA75E5-4791-481D-85B9-86A9ED33BBE1}">
      <dgm:prSet/>
      <dgm:spPr/>
      <dgm:t>
        <a:bodyPr/>
        <a:lstStyle/>
        <a:p>
          <a:endParaRPr lang="en-US"/>
        </a:p>
      </dgm:t>
    </dgm:pt>
    <dgm:pt modelId="{385B51C1-7851-4487-BBAC-B61B8734871D}" type="sibTrans" cxnId="{B3AA75E5-4791-481D-85B9-86A9ED33BBE1}">
      <dgm:prSet/>
      <dgm:spPr/>
      <dgm:t>
        <a:bodyPr/>
        <a:lstStyle/>
        <a:p>
          <a:endParaRPr lang="en-US"/>
        </a:p>
      </dgm:t>
    </dgm:pt>
    <dgm:pt modelId="{89B72DA1-2A2A-4EB8-89E0-8EE018DBE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proprietary models for sensitive data, such as provided  documents, generate Score</a:t>
          </a:r>
        </a:p>
      </dgm:t>
    </dgm:pt>
    <dgm:pt modelId="{10D1B4D0-AD7D-4B6F-AF3B-307FCF91BBB4}" type="parTrans" cxnId="{256973DA-6B42-443E-B417-A0B058DE5232}">
      <dgm:prSet/>
      <dgm:spPr/>
      <dgm:t>
        <a:bodyPr/>
        <a:lstStyle/>
        <a:p>
          <a:endParaRPr lang="en-US"/>
        </a:p>
      </dgm:t>
    </dgm:pt>
    <dgm:pt modelId="{5E209053-C304-48A1-BCA2-292766D3DC75}" type="sibTrans" cxnId="{256973DA-6B42-443E-B417-A0B058DE5232}">
      <dgm:prSet/>
      <dgm:spPr/>
      <dgm:t>
        <a:bodyPr/>
        <a:lstStyle/>
        <a:p>
          <a:endParaRPr lang="en-US"/>
        </a:p>
      </dgm:t>
    </dgm:pt>
    <dgm:pt modelId="{85E2A20A-4EC2-4557-99E4-8A6BAAE80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Domain-Specific Fine-Tuning</a:t>
          </a:r>
        </a:p>
      </dgm:t>
    </dgm:pt>
    <dgm:pt modelId="{1EA4DF78-BDA5-408B-84D4-DE924BA9695F}" type="parTrans" cxnId="{8BE85584-1B8A-4F26-BF4B-05017E771691}">
      <dgm:prSet/>
      <dgm:spPr/>
      <dgm:t>
        <a:bodyPr/>
        <a:lstStyle/>
        <a:p>
          <a:endParaRPr lang="en-US"/>
        </a:p>
      </dgm:t>
    </dgm:pt>
    <dgm:pt modelId="{7B166B6D-A39D-423E-B175-7C4B01E8DF0F}" type="sibTrans" cxnId="{8BE85584-1B8A-4F26-BF4B-05017E771691}">
      <dgm:prSet/>
      <dgm:spPr/>
      <dgm:t>
        <a:bodyPr/>
        <a:lstStyle/>
        <a:p>
          <a:endParaRPr lang="en-US"/>
        </a:p>
      </dgm:t>
    </dgm:pt>
    <dgm:pt modelId="{B6705F09-76AB-454D-AAB5-C417BD5D0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domain specific knowledge can lead to generated answers appearing very generic</a:t>
          </a:r>
        </a:p>
      </dgm:t>
    </dgm:pt>
    <dgm:pt modelId="{D9D9E7BA-5D8B-45D8-8B40-57AD043D5BAD}" type="parTrans" cxnId="{3F6C1C13-0283-46D4-9F1A-AD9598C3D6E7}">
      <dgm:prSet/>
      <dgm:spPr/>
      <dgm:t>
        <a:bodyPr/>
        <a:lstStyle/>
        <a:p>
          <a:endParaRPr lang="en-US"/>
        </a:p>
      </dgm:t>
    </dgm:pt>
    <dgm:pt modelId="{995564EC-824F-402F-81F3-D10E908FDE50}" type="sibTrans" cxnId="{3F6C1C13-0283-46D4-9F1A-AD9598C3D6E7}">
      <dgm:prSet/>
      <dgm:spPr/>
      <dgm:t>
        <a:bodyPr/>
        <a:lstStyle/>
        <a:p>
          <a:endParaRPr lang="en-US"/>
        </a:p>
      </dgm:t>
    </dgm:pt>
    <dgm:pt modelId="{E8C15DF5-89F8-4464-B674-C1CBFD45C325}" type="pres">
      <dgm:prSet presAssocID="{35C0BF6A-97CE-4777-8DC8-D6F4CD74CB18}" presName="root" presStyleCnt="0">
        <dgm:presLayoutVars>
          <dgm:dir/>
          <dgm:resizeHandles val="exact"/>
        </dgm:presLayoutVars>
      </dgm:prSet>
      <dgm:spPr/>
    </dgm:pt>
    <dgm:pt modelId="{53E736F5-9826-426B-BA96-0F8B80D8CE52}" type="pres">
      <dgm:prSet presAssocID="{8C0885D1-5232-4DA4-B5FC-BA56E56FE998}" presName="compNode" presStyleCnt="0"/>
      <dgm:spPr/>
    </dgm:pt>
    <dgm:pt modelId="{E30BB5AB-0A19-4576-9641-93A4BF8EBAA2}" type="pres">
      <dgm:prSet presAssocID="{8C0885D1-5232-4DA4-B5FC-BA56E56FE998}" presName="bgRect" presStyleLbl="bgShp" presStyleIdx="0" presStyleCnt="3"/>
      <dgm:spPr/>
    </dgm:pt>
    <dgm:pt modelId="{B648FBFB-1CA2-4DBB-AA02-CDA2F7337A1D}" type="pres">
      <dgm:prSet presAssocID="{8C0885D1-5232-4DA4-B5FC-BA56E56FE9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C521BE-3630-4AF7-A17C-67C8BA06965A}" type="pres">
      <dgm:prSet presAssocID="{8C0885D1-5232-4DA4-B5FC-BA56E56FE998}" presName="spaceRect" presStyleCnt="0"/>
      <dgm:spPr/>
    </dgm:pt>
    <dgm:pt modelId="{9E4F3392-51C3-4415-B319-1ED5CE857487}" type="pres">
      <dgm:prSet presAssocID="{8C0885D1-5232-4DA4-B5FC-BA56E56FE998}" presName="parTx" presStyleLbl="revTx" presStyleIdx="0" presStyleCnt="6">
        <dgm:presLayoutVars>
          <dgm:chMax val="0"/>
          <dgm:chPref val="0"/>
        </dgm:presLayoutVars>
      </dgm:prSet>
      <dgm:spPr/>
    </dgm:pt>
    <dgm:pt modelId="{189E2827-0DF8-4E59-9D8C-5546416C4360}" type="pres">
      <dgm:prSet presAssocID="{8C0885D1-5232-4DA4-B5FC-BA56E56FE998}" presName="desTx" presStyleLbl="revTx" presStyleIdx="1" presStyleCnt="6">
        <dgm:presLayoutVars/>
      </dgm:prSet>
      <dgm:spPr/>
    </dgm:pt>
    <dgm:pt modelId="{39B74249-E2DE-40AA-A792-8E4F6FF4B4FE}" type="pres">
      <dgm:prSet presAssocID="{F54A6BFF-4944-4175-B1EB-29467A619333}" presName="sibTrans" presStyleCnt="0"/>
      <dgm:spPr/>
    </dgm:pt>
    <dgm:pt modelId="{9AC9D3F3-D377-4B00-A353-A8EBFF6EC11D}" type="pres">
      <dgm:prSet presAssocID="{C6D1A310-0983-42CE-9908-63F27533511C}" presName="compNode" presStyleCnt="0"/>
      <dgm:spPr/>
    </dgm:pt>
    <dgm:pt modelId="{9666E7DB-3445-4CFC-A14B-B6812CAF14A4}" type="pres">
      <dgm:prSet presAssocID="{C6D1A310-0983-42CE-9908-63F27533511C}" presName="bgRect" presStyleLbl="bgShp" presStyleIdx="1" presStyleCnt="3"/>
      <dgm:spPr/>
    </dgm:pt>
    <dgm:pt modelId="{34CD3BF7-3A27-4E05-BC46-1C5D012BA5E6}" type="pres">
      <dgm:prSet presAssocID="{C6D1A310-0983-42CE-9908-63F2753351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F7407B50-C0EA-4031-A9FE-575FFAE6DC66}" type="pres">
      <dgm:prSet presAssocID="{C6D1A310-0983-42CE-9908-63F27533511C}" presName="spaceRect" presStyleCnt="0"/>
      <dgm:spPr/>
    </dgm:pt>
    <dgm:pt modelId="{8AA945A8-2095-49E0-B59C-D6BC454AD876}" type="pres">
      <dgm:prSet presAssocID="{C6D1A310-0983-42CE-9908-63F27533511C}" presName="parTx" presStyleLbl="revTx" presStyleIdx="2" presStyleCnt="6">
        <dgm:presLayoutVars>
          <dgm:chMax val="0"/>
          <dgm:chPref val="0"/>
        </dgm:presLayoutVars>
      </dgm:prSet>
      <dgm:spPr/>
    </dgm:pt>
    <dgm:pt modelId="{B1ED53DB-79B3-4425-A620-DFB904C153B8}" type="pres">
      <dgm:prSet presAssocID="{C6D1A310-0983-42CE-9908-63F27533511C}" presName="desTx" presStyleLbl="revTx" presStyleIdx="3" presStyleCnt="6">
        <dgm:presLayoutVars/>
      </dgm:prSet>
      <dgm:spPr/>
    </dgm:pt>
    <dgm:pt modelId="{72EFD2FA-B510-4441-96CB-462436CFAC00}" type="pres">
      <dgm:prSet presAssocID="{385B51C1-7851-4487-BBAC-B61B8734871D}" presName="sibTrans" presStyleCnt="0"/>
      <dgm:spPr/>
    </dgm:pt>
    <dgm:pt modelId="{716E8C32-9F9B-4A94-B209-62DC75BC9218}" type="pres">
      <dgm:prSet presAssocID="{85E2A20A-4EC2-4557-99E4-8A6BAAE8097B}" presName="compNode" presStyleCnt="0"/>
      <dgm:spPr/>
    </dgm:pt>
    <dgm:pt modelId="{9809F2C6-A4C1-449E-ACA0-CBCA9C7E4FFE}" type="pres">
      <dgm:prSet presAssocID="{85E2A20A-4EC2-4557-99E4-8A6BAAE8097B}" presName="bgRect" presStyleLbl="bgShp" presStyleIdx="2" presStyleCnt="3"/>
      <dgm:spPr/>
    </dgm:pt>
    <dgm:pt modelId="{3F25D94F-7FAA-4A0C-B868-EE93860B10CB}" type="pres">
      <dgm:prSet presAssocID="{85E2A20A-4EC2-4557-99E4-8A6BAAE80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5B2FA7B-87CE-4F1C-B2E9-FDA9C8D9FA5F}" type="pres">
      <dgm:prSet presAssocID="{85E2A20A-4EC2-4557-99E4-8A6BAAE8097B}" presName="spaceRect" presStyleCnt="0"/>
      <dgm:spPr/>
    </dgm:pt>
    <dgm:pt modelId="{4EF9C7A7-0561-4D96-9536-08D9DCC97DBF}" type="pres">
      <dgm:prSet presAssocID="{85E2A20A-4EC2-4557-99E4-8A6BAAE8097B}" presName="parTx" presStyleLbl="revTx" presStyleIdx="4" presStyleCnt="6">
        <dgm:presLayoutVars>
          <dgm:chMax val="0"/>
          <dgm:chPref val="0"/>
        </dgm:presLayoutVars>
      </dgm:prSet>
      <dgm:spPr/>
    </dgm:pt>
    <dgm:pt modelId="{9DA23B66-5F54-4DC9-8810-18C0BA1FB25B}" type="pres">
      <dgm:prSet presAssocID="{85E2A20A-4EC2-4557-99E4-8A6BAAE8097B}" presName="desTx" presStyleLbl="revTx" presStyleIdx="5" presStyleCnt="6">
        <dgm:presLayoutVars/>
      </dgm:prSet>
      <dgm:spPr/>
    </dgm:pt>
  </dgm:ptLst>
  <dgm:cxnLst>
    <dgm:cxn modelId="{80BA3311-CB47-47D8-B888-F58E80A2A097}" type="presOf" srcId="{C6D1A310-0983-42CE-9908-63F27533511C}" destId="{8AA945A8-2095-49E0-B59C-D6BC454AD876}" srcOrd="0" destOrd="0" presId="urn:microsoft.com/office/officeart/2018/2/layout/IconVerticalSolidList"/>
    <dgm:cxn modelId="{3F6C1C13-0283-46D4-9F1A-AD9598C3D6E7}" srcId="{85E2A20A-4EC2-4557-99E4-8A6BAAE8097B}" destId="{B6705F09-76AB-454D-AAB5-C417BD5D0E8E}" srcOrd="0" destOrd="0" parTransId="{D9D9E7BA-5D8B-45D8-8B40-57AD043D5BAD}" sibTransId="{995564EC-824F-402F-81F3-D10E908FDE50}"/>
    <dgm:cxn modelId="{F1E0CB20-6D91-4DFB-B6D7-F29F59ABAE53}" type="presOf" srcId="{6C88F312-5C36-44DD-B40E-455360AAC435}" destId="{189E2827-0DF8-4E59-9D8C-5546416C4360}" srcOrd="0" destOrd="0" presId="urn:microsoft.com/office/officeart/2018/2/layout/IconVerticalSolidList"/>
    <dgm:cxn modelId="{21813A29-5F1B-464B-BCFF-61B0B72E416B}" type="presOf" srcId="{B6705F09-76AB-454D-AAB5-C417BD5D0E8E}" destId="{9DA23B66-5F54-4DC9-8810-18C0BA1FB25B}" srcOrd="0" destOrd="0" presId="urn:microsoft.com/office/officeart/2018/2/layout/IconVerticalSolidList"/>
    <dgm:cxn modelId="{C1902839-1C6E-4795-AB53-C5CCBB9C5902}" type="presOf" srcId="{89B72DA1-2A2A-4EB8-89E0-8EE018DBE549}" destId="{B1ED53DB-79B3-4425-A620-DFB904C153B8}" srcOrd="0" destOrd="0" presId="urn:microsoft.com/office/officeart/2018/2/layout/IconVerticalSolidList"/>
    <dgm:cxn modelId="{51273267-ED32-4BDE-8335-6F96115EFE0C}" type="presOf" srcId="{35C0BF6A-97CE-4777-8DC8-D6F4CD74CB18}" destId="{E8C15DF5-89F8-4464-B674-C1CBFD45C325}" srcOrd="0" destOrd="0" presId="urn:microsoft.com/office/officeart/2018/2/layout/IconVerticalSolidList"/>
    <dgm:cxn modelId="{2B07E257-47FB-411B-BC6F-DB2CD9B24781}" srcId="{35C0BF6A-97CE-4777-8DC8-D6F4CD74CB18}" destId="{8C0885D1-5232-4DA4-B5FC-BA56E56FE998}" srcOrd="0" destOrd="0" parTransId="{ACA3F585-6CC7-4BCB-8CB1-AFFB4396FB7F}" sibTransId="{F54A6BFF-4944-4175-B1EB-29467A619333}"/>
    <dgm:cxn modelId="{4B820B7D-74BE-4868-967E-BB8996941F17}" srcId="{8C0885D1-5232-4DA4-B5FC-BA56E56FE998}" destId="{6C88F312-5C36-44DD-B40E-455360AAC435}" srcOrd="0" destOrd="0" parTransId="{51714789-E623-4910-88EB-298844E12354}" sibTransId="{1DEE2895-1124-4333-9D83-46B26A847D02}"/>
    <dgm:cxn modelId="{8BE85584-1B8A-4F26-BF4B-05017E771691}" srcId="{35C0BF6A-97CE-4777-8DC8-D6F4CD74CB18}" destId="{85E2A20A-4EC2-4557-99E4-8A6BAAE8097B}" srcOrd="2" destOrd="0" parTransId="{1EA4DF78-BDA5-408B-84D4-DE924BA9695F}" sibTransId="{7B166B6D-A39D-423E-B175-7C4B01E8DF0F}"/>
    <dgm:cxn modelId="{9A26CDA3-0890-4F1C-BE47-90A1989727F9}" type="presOf" srcId="{8C0885D1-5232-4DA4-B5FC-BA56E56FE998}" destId="{9E4F3392-51C3-4415-B319-1ED5CE857487}" srcOrd="0" destOrd="0" presId="urn:microsoft.com/office/officeart/2018/2/layout/IconVerticalSolidList"/>
    <dgm:cxn modelId="{655737C6-D99D-4525-89C6-0C74BF440592}" type="presOf" srcId="{85E2A20A-4EC2-4557-99E4-8A6BAAE8097B}" destId="{4EF9C7A7-0561-4D96-9536-08D9DCC97DBF}" srcOrd="0" destOrd="0" presId="urn:microsoft.com/office/officeart/2018/2/layout/IconVerticalSolidList"/>
    <dgm:cxn modelId="{256973DA-6B42-443E-B417-A0B058DE5232}" srcId="{C6D1A310-0983-42CE-9908-63F27533511C}" destId="{89B72DA1-2A2A-4EB8-89E0-8EE018DBE549}" srcOrd="0" destOrd="0" parTransId="{10D1B4D0-AD7D-4B6F-AF3B-307FCF91BBB4}" sibTransId="{5E209053-C304-48A1-BCA2-292766D3DC75}"/>
    <dgm:cxn modelId="{B3AA75E5-4791-481D-85B9-86A9ED33BBE1}" srcId="{35C0BF6A-97CE-4777-8DC8-D6F4CD74CB18}" destId="{C6D1A310-0983-42CE-9908-63F27533511C}" srcOrd="1" destOrd="0" parTransId="{0505CD70-2EEF-4D53-9C3A-37993CDCE325}" sibTransId="{385B51C1-7851-4487-BBAC-B61B8734871D}"/>
    <dgm:cxn modelId="{DC58E59B-C5FC-425C-B611-C39955C71ADA}" type="presParOf" srcId="{E8C15DF5-89F8-4464-B674-C1CBFD45C325}" destId="{53E736F5-9826-426B-BA96-0F8B80D8CE52}" srcOrd="0" destOrd="0" presId="urn:microsoft.com/office/officeart/2018/2/layout/IconVerticalSolidList"/>
    <dgm:cxn modelId="{E511B9BC-72C5-47CA-BAAF-820C855BD4FD}" type="presParOf" srcId="{53E736F5-9826-426B-BA96-0F8B80D8CE52}" destId="{E30BB5AB-0A19-4576-9641-93A4BF8EBAA2}" srcOrd="0" destOrd="0" presId="urn:microsoft.com/office/officeart/2018/2/layout/IconVerticalSolidList"/>
    <dgm:cxn modelId="{F0BA30C1-6C42-481D-A9EE-AF8B7AFF82C6}" type="presParOf" srcId="{53E736F5-9826-426B-BA96-0F8B80D8CE52}" destId="{B648FBFB-1CA2-4DBB-AA02-CDA2F7337A1D}" srcOrd="1" destOrd="0" presId="urn:microsoft.com/office/officeart/2018/2/layout/IconVerticalSolidList"/>
    <dgm:cxn modelId="{912556E5-7A78-4882-9972-A4AA26505FDF}" type="presParOf" srcId="{53E736F5-9826-426B-BA96-0F8B80D8CE52}" destId="{73C521BE-3630-4AF7-A17C-67C8BA06965A}" srcOrd="2" destOrd="0" presId="urn:microsoft.com/office/officeart/2018/2/layout/IconVerticalSolidList"/>
    <dgm:cxn modelId="{B40E42A9-6823-4B94-8A22-18D5F5324992}" type="presParOf" srcId="{53E736F5-9826-426B-BA96-0F8B80D8CE52}" destId="{9E4F3392-51C3-4415-B319-1ED5CE857487}" srcOrd="3" destOrd="0" presId="urn:microsoft.com/office/officeart/2018/2/layout/IconVerticalSolidList"/>
    <dgm:cxn modelId="{7B87BE45-8243-4CD9-BA3B-2656ABAF6CFF}" type="presParOf" srcId="{53E736F5-9826-426B-BA96-0F8B80D8CE52}" destId="{189E2827-0DF8-4E59-9D8C-5546416C4360}" srcOrd="4" destOrd="0" presId="urn:microsoft.com/office/officeart/2018/2/layout/IconVerticalSolidList"/>
    <dgm:cxn modelId="{F0137033-F19D-4D62-AC41-020A18CB1973}" type="presParOf" srcId="{E8C15DF5-89F8-4464-B674-C1CBFD45C325}" destId="{39B74249-E2DE-40AA-A792-8E4F6FF4B4FE}" srcOrd="1" destOrd="0" presId="urn:microsoft.com/office/officeart/2018/2/layout/IconVerticalSolidList"/>
    <dgm:cxn modelId="{8D1CE2A2-A302-422F-82B8-E47FAFCFA301}" type="presParOf" srcId="{E8C15DF5-89F8-4464-B674-C1CBFD45C325}" destId="{9AC9D3F3-D377-4B00-A353-A8EBFF6EC11D}" srcOrd="2" destOrd="0" presId="urn:microsoft.com/office/officeart/2018/2/layout/IconVerticalSolidList"/>
    <dgm:cxn modelId="{CEF774F1-9CE4-40B7-BD4D-633417A2AC7F}" type="presParOf" srcId="{9AC9D3F3-D377-4B00-A353-A8EBFF6EC11D}" destId="{9666E7DB-3445-4CFC-A14B-B6812CAF14A4}" srcOrd="0" destOrd="0" presId="urn:microsoft.com/office/officeart/2018/2/layout/IconVerticalSolidList"/>
    <dgm:cxn modelId="{8000E146-50CE-4DF5-9D71-672E1DF332C9}" type="presParOf" srcId="{9AC9D3F3-D377-4B00-A353-A8EBFF6EC11D}" destId="{34CD3BF7-3A27-4E05-BC46-1C5D012BA5E6}" srcOrd="1" destOrd="0" presId="urn:microsoft.com/office/officeart/2018/2/layout/IconVerticalSolidList"/>
    <dgm:cxn modelId="{269B8449-8186-4E62-95AF-01397CEF459C}" type="presParOf" srcId="{9AC9D3F3-D377-4B00-A353-A8EBFF6EC11D}" destId="{F7407B50-C0EA-4031-A9FE-575FFAE6DC66}" srcOrd="2" destOrd="0" presId="urn:microsoft.com/office/officeart/2018/2/layout/IconVerticalSolidList"/>
    <dgm:cxn modelId="{249BD8BE-F2C0-41F2-9026-5A25C4E9E40D}" type="presParOf" srcId="{9AC9D3F3-D377-4B00-A353-A8EBFF6EC11D}" destId="{8AA945A8-2095-49E0-B59C-D6BC454AD876}" srcOrd="3" destOrd="0" presId="urn:microsoft.com/office/officeart/2018/2/layout/IconVerticalSolidList"/>
    <dgm:cxn modelId="{E1E3E0FC-BBFD-49F2-B12E-F591F60196BE}" type="presParOf" srcId="{9AC9D3F3-D377-4B00-A353-A8EBFF6EC11D}" destId="{B1ED53DB-79B3-4425-A620-DFB904C153B8}" srcOrd="4" destOrd="0" presId="urn:microsoft.com/office/officeart/2018/2/layout/IconVerticalSolidList"/>
    <dgm:cxn modelId="{13660B6E-6984-4547-801E-B2878222DE40}" type="presParOf" srcId="{E8C15DF5-89F8-4464-B674-C1CBFD45C325}" destId="{72EFD2FA-B510-4441-96CB-462436CFAC00}" srcOrd="3" destOrd="0" presId="urn:microsoft.com/office/officeart/2018/2/layout/IconVerticalSolidList"/>
    <dgm:cxn modelId="{175ADD3B-D207-47B8-8DBD-C9CB7DA19F60}" type="presParOf" srcId="{E8C15DF5-89F8-4464-B674-C1CBFD45C325}" destId="{716E8C32-9F9B-4A94-B209-62DC75BC9218}" srcOrd="4" destOrd="0" presId="urn:microsoft.com/office/officeart/2018/2/layout/IconVerticalSolidList"/>
    <dgm:cxn modelId="{0A6D7ADE-B11A-4F5F-A6D8-7BFDE8F231B9}" type="presParOf" srcId="{716E8C32-9F9B-4A94-B209-62DC75BC9218}" destId="{9809F2C6-A4C1-449E-ACA0-CBCA9C7E4FFE}" srcOrd="0" destOrd="0" presId="urn:microsoft.com/office/officeart/2018/2/layout/IconVerticalSolidList"/>
    <dgm:cxn modelId="{827C50CE-D5BA-4F13-8C40-065A1B1823AD}" type="presParOf" srcId="{716E8C32-9F9B-4A94-B209-62DC75BC9218}" destId="{3F25D94F-7FAA-4A0C-B868-EE93860B10CB}" srcOrd="1" destOrd="0" presId="urn:microsoft.com/office/officeart/2018/2/layout/IconVerticalSolidList"/>
    <dgm:cxn modelId="{BD5DC39C-0B56-4794-BAA4-9CC15383C4D2}" type="presParOf" srcId="{716E8C32-9F9B-4A94-B209-62DC75BC9218}" destId="{F5B2FA7B-87CE-4F1C-B2E9-FDA9C8D9FA5F}" srcOrd="2" destOrd="0" presId="urn:microsoft.com/office/officeart/2018/2/layout/IconVerticalSolidList"/>
    <dgm:cxn modelId="{29BE3186-9DBE-492E-B19B-F26FFF184A01}" type="presParOf" srcId="{716E8C32-9F9B-4A94-B209-62DC75BC9218}" destId="{4EF9C7A7-0561-4D96-9536-08D9DCC97DBF}" srcOrd="3" destOrd="0" presId="urn:microsoft.com/office/officeart/2018/2/layout/IconVerticalSolidList"/>
    <dgm:cxn modelId="{FF7C76B5-E07C-495B-AD96-2B0C8CC9640B}" type="presParOf" srcId="{716E8C32-9F9B-4A94-B209-62DC75BC9218}" destId="{9DA23B66-5F54-4DC9-8810-18C0BA1FB25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A5D18-B79D-4020-A73A-EAC9580B3EF0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60E47-A155-428C-926D-9BC3414DCBB7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B034-2BC7-4753-93DB-FBE0E7A350B1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project aims to develop an AI-powered data profiling system designed to assist businesses in navigating the complex and dynamic landscape of industry regulations</a:t>
          </a:r>
        </a:p>
      </dsp:txBody>
      <dsp:txXfrm>
        <a:off x="1948202" y="1410409"/>
        <a:ext cx="3233964" cy="1371985"/>
      </dsp:txXfrm>
    </dsp:sp>
    <dsp:sp modelId="{2BCAFB12-E262-413D-90FA-5885CA684E3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4832-3DF1-466F-B4AD-2DDC3F2225C3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D268B-9739-4E07-8A8F-88793BE68D7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system will leverage a Retrieval-Augmented Generation (RAG) setup to stay updated on the latest data profiling to generated score system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B5AB-0A19-4576-9641-93A4BF8EBAA2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8FBFB-1CA2-4DBB-AA02-CDA2F7337A1D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3392-51C3-4415-B319-1ED5CE857487}">
      <dsp:nvSpPr>
        <dsp:cNvPr id="0" name=""/>
        <dsp:cNvSpPr/>
      </dsp:nvSpPr>
      <dsp:spPr>
        <a:xfrm>
          <a:off x="1761361" y="651"/>
          <a:ext cx="2993063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Cost-Effectiveness of Proprietary Models (LLM &amp; embedding)</a:t>
          </a:r>
        </a:p>
      </dsp:txBody>
      <dsp:txXfrm>
        <a:off x="1761361" y="651"/>
        <a:ext cx="2993063" cy="1524988"/>
      </dsp:txXfrm>
    </dsp:sp>
    <dsp:sp modelId="{189E2827-0DF8-4E59-9D8C-5546416C4360}">
      <dsp:nvSpPr>
        <dsp:cNvPr id="0" name=""/>
        <dsp:cNvSpPr/>
      </dsp:nvSpPr>
      <dsp:spPr>
        <a:xfrm>
          <a:off x="4754425" y="651"/>
          <a:ext cx="1896827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Although </a:t>
          </a:r>
          <a:r>
            <a:rPr lang="en-US" sz="1100" kern="1200" dirty="0" err="1"/>
            <a:t>OpenAI</a:t>
          </a:r>
          <a:r>
            <a:rPr lang="en-US" sz="1100" kern="1200" dirty="0"/>
            <a:t> models deliver high performance, their cost can become prohibitive, especially for continuous monitoring and retrieval in large-scale data profiling </a:t>
          </a:r>
        </a:p>
      </dsp:txBody>
      <dsp:txXfrm>
        <a:off x="4754425" y="651"/>
        <a:ext cx="1896827" cy="1524988"/>
      </dsp:txXfrm>
    </dsp:sp>
    <dsp:sp modelId="{9666E7DB-3445-4CFC-A14B-B6812CAF14A4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D3BF7-3A27-4E05-BC46-1C5D012BA5E6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945A8-2095-49E0-B59C-D6BC454AD876}">
      <dsp:nvSpPr>
        <dsp:cNvPr id="0" name=""/>
        <dsp:cNvSpPr/>
      </dsp:nvSpPr>
      <dsp:spPr>
        <a:xfrm>
          <a:off x="1761361" y="1906887"/>
          <a:ext cx="2993063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Privacy and Security</a:t>
          </a:r>
        </a:p>
      </dsp:txBody>
      <dsp:txXfrm>
        <a:off x="1761361" y="1906887"/>
        <a:ext cx="2993063" cy="1524988"/>
      </dsp:txXfrm>
    </dsp:sp>
    <dsp:sp modelId="{B1ED53DB-79B3-4425-A620-DFB904C153B8}">
      <dsp:nvSpPr>
        <dsp:cNvPr id="0" name=""/>
        <dsp:cNvSpPr/>
      </dsp:nvSpPr>
      <dsp:spPr>
        <a:xfrm>
          <a:off x="4754425" y="1906887"/>
          <a:ext cx="1896827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proprietary models for sensitive data, such as provided  documents, generate Score</a:t>
          </a:r>
        </a:p>
      </dsp:txBody>
      <dsp:txXfrm>
        <a:off x="4754425" y="1906887"/>
        <a:ext cx="1896827" cy="1524988"/>
      </dsp:txXfrm>
    </dsp:sp>
    <dsp:sp modelId="{9809F2C6-A4C1-449E-ACA0-CBCA9C7E4FFE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5D94F-7FAA-4A0C-B868-EE93860B10CB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C7A7-0561-4D96-9536-08D9DCC97DBF}">
      <dsp:nvSpPr>
        <dsp:cNvPr id="0" name=""/>
        <dsp:cNvSpPr/>
      </dsp:nvSpPr>
      <dsp:spPr>
        <a:xfrm>
          <a:off x="1761361" y="3813123"/>
          <a:ext cx="2993063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Domain-Specific Fine-Tuning</a:t>
          </a:r>
        </a:p>
      </dsp:txBody>
      <dsp:txXfrm>
        <a:off x="1761361" y="3813123"/>
        <a:ext cx="2993063" cy="1524988"/>
      </dsp:txXfrm>
    </dsp:sp>
    <dsp:sp modelId="{9DA23B66-5F54-4DC9-8810-18C0BA1FB25B}">
      <dsp:nvSpPr>
        <dsp:cNvPr id="0" name=""/>
        <dsp:cNvSpPr/>
      </dsp:nvSpPr>
      <dsp:spPr>
        <a:xfrm>
          <a:off x="4754425" y="3813123"/>
          <a:ext cx="1896827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Lack of domain specific knowledge can lead to generated answers appearing very generic</a:t>
          </a:r>
        </a:p>
      </dsp:txBody>
      <dsp:txXfrm>
        <a:off x="4754425" y="3813123"/>
        <a:ext cx="1896827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B0FD-09D0-404C-8CA0-D7E772CDDC8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EA2B-43FE-4FD2-81A2-E6313726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9AE1-EE2D-45B3-1299-E67CBA00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79E6-A821-5E4A-B2B1-23D74566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EB0E-5D74-406D-B9DA-D06DD6B9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0077-E302-C8C3-0AE9-B88F428D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4D26-E0E2-76F8-B445-E896078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EA1E-7228-27B0-233A-DE923E20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E646-37B3-2065-5D59-6B8A13D7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0091-82A3-9FD4-1386-2B50F5B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E6EF-2CC2-C923-C79A-67FAD21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FEC0-AA34-0FBE-8B5F-8EAC3FCE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662D-764E-5B86-A6CC-2F7FC60D2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DDFF-F3A4-1323-F500-9DAC60CC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082A-C295-833B-61F5-15D552F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A173-AA4C-C6A4-839D-29BE260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AE26-1C99-7439-6C47-01F4DDF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7BED-8371-956B-2D0A-439A9DA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F940-44DD-8078-329C-37F3C914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7FFD-A251-3ED6-B6FC-1FF17F7E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BEE2-E450-65CD-E2DB-A281347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5D3B-17F1-B492-1ACD-9D8C724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185C-E1CD-524B-7C45-961B7AE0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6C24-ACEF-F710-E09A-7F014F5A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F6C0-37EB-AEA7-CC0A-08C902F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272E-1548-006F-CE61-015216B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66E2-8E00-CB79-DCBD-2A7502F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8977-9CBD-32B8-5F6D-5A8B9CA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6EEE-0DEC-1E70-3C90-8AC31735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D7CB-9FCF-C0B8-1075-CE15E4B2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29080-1DFD-9123-8240-BAA95A1C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4C0E-4260-128F-AB6B-FE67B3B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CFB8-EDC9-CD49-2E31-7A13CB1A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D3D-C55E-0B8A-51B5-0C9C427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F98E-64B3-BACE-8C86-166930A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5932-4729-0634-1F3F-069D59AF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CE68F-586D-7811-CAC0-8DCFE336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CF84-A977-6042-1332-603FB0557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3C1E-D040-1E4E-BC33-C59AEA1E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FDC22-3760-ADA8-5663-ED9C97C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DC5-68CB-1D02-CE06-9CC9089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A731-07F7-5D2C-8BDE-25DD2F1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03096-25FB-27D9-7547-63C2F941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88CC0-75B2-22FC-588B-C8120A31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0AFF8-26A7-2F6F-D5D5-99C551ED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929E3-C9FB-5A96-7370-BF2A5D12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B66B-C35F-BC1C-FD8F-630596F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7A9D-E829-764D-8CDB-569312E2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787-B5EE-E0C0-942D-2F60FAD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1CD2-3F02-C5F1-93BF-D09CB8DB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7614-7804-24A2-7172-B8134294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F0B9-4659-9EBF-1BCC-8838034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B8CD-0D07-1521-86ED-D6B4738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BBF0-B1F7-B738-553F-58F967D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47E5-55F2-A823-4EF7-3DB3E15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22018-CFC6-4F9A-0397-15B153034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E4E9A-C4C6-AD95-F417-CE1FBA5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19DA2-6815-624D-2A4D-3A5D18BB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913E-0CCB-324B-02E8-E9C2CB3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A214E-1109-DDE6-79A9-F252DFAD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BFC5D-0B97-0132-CE6C-DB9FFBFF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CA77-E1C0-FE10-429D-CC29EDD3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9F30-F247-1090-31AA-DFDA79FA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D53B-4C78-489F-B25B-0FB0BBA84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1D16-2AAA-BC3F-89AF-248A51AC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97E3-3593-8152-F2D1-CB79A841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catfe-byte-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60251-89B8-63EC-EF2B-C96CF57A5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ByteMe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Gen AI data profiling 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5F5F-67E3-A1BA-216B-4B5B4564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Presented By: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Changanti</a:t>
            </a:r>
            <a:r>
              <a:rPr lang="en-US" dirty="0"/>
              <a:t> Vamsi </a:t>
            </a:r>
            <a:r>
              <a:rPr lang="en-US" dirty="0" err="1"/>
              <a:t>Krishana</a:t>
            </a:r>
            <a:r>
              <a:rPr lang="en-US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Siriki</a:t>
            </a:r>
            <a:r>
              <a:rPr lang="en-US" dirty="0"/>
              <a:t> </a:t>
            </a:r>
            <a:r>
              <a:rPr lang="en-US" dirty="0" err="1"/>
              <a:t>potha</a:t>
            </a:r>
            <a:r>
              <a:rPr lang="en-US" dirty="0"/>
              <a:t> </a:t>
            </a:r>
            <a:r>
              <a:rPr lang="en-US" dirty="0" err="1"/>
              <a:t>ramesh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Cherukula</a:t>
            </a:r>
            <a:r>
              <a:rPr lang="en-US" dirty="0"/>
              <a:t> Mohan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Devaraju</a:t>
            </a:r>
            <a:r>
              <a:rPr lang="en-US" dirty="0"/>
              <a:t>  </a:t>
            </a:r>
            <a:r>
              <a:rPr lang="en-US" dirty="0" err="1"/>
              <a:t>Somashekar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Koppuravuri</a:t>
            </a:r>
            <a:r>
              <a:rPr lang="en-US" dirty="0"/>
              <a:t> </a:t>
            </a:r>
            <a:r>
              <a:rPr lang="en-US" dirty="0" err="1"/>
              <a:t>Sarath</a:t>
            </a:r>
            <a:r>
              <a:rPr lang="en-US" dirty="0"/>
              <a:t> Kumar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2695662-E02C-9CE7-A0FC-BFC947D26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406866"/>
              </p:ext>
            </p:extLst>
          </p:nvPr>
        </p:nvGraphicFramePr>
        <p:xfrm>
          <a:off x="632085" y="180997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2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 screen 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1A7D07-5E87-4CDB-B6A4-3E296A98C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1991519"/>
            <a:ext cx="11324491" cy="45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AA5C-A397-1710-5C8E-B211F14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Related Works and Gaps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984F2-34A4-4734-F59C-264216E83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3292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09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6CEA2-02E5-53DD-73F0-9612455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45DE-A50A-1143-C489-28DB929A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 err="1"/>
              <a:t>ByteMe</a:t>
            </a:r>
            <a:r>
              <a:rPr lang="en-US" sz="2000" dirty="0"/>
              <a:t> </a:t>
            </a:r>
            <a:r>
              <a:rPr lang="en-US" sz="2000" dirty="0">
                <a:ea typeface="+mn-lt"/>
                <a:cs typeface="+mn-lt"/>
              </a:rPr>
              <a:t>Data profiling: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https://github.com/ewfx/catfe-byte-me</a:t>
            </a:r>
            <a:r>
              <a:rPr lang="en-US" sz="2000" dirty="0">
                <a:ea typeface="+mn-lt"/>
                <a:cs typeface="+mn-lt"/>
              </a:rPr>
              <a:t> (github.com)</a:t>
            </a:r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Open API LLM Model</a:t>
            </a:r>
          </a:p>
          <a:p>
            <a:r>
              <a:rPr lang="en-US" sz="2000" dirty="0"/>
              <a:t>Spring Boot </a:t>
            </a:r>
          </a:p>
          <a:p>
            <a:r>
              <a:rPr lang="en-US" sz="2000" dirty="0" err="1"/>
              <a:t>Thymeleaf</a:t>
            </a:r>
            <a:r>
              <a:rPr lang="en-US" sz="2000" dirty="0"/>
              <a:t>  UI</a:t>
            </a:r>
          </a:p>
        </p:txBody>
      </p:sp>
    </p:spTree>
    <p:extLst>
      <p:ext uri="{BB962C8B-B14F-4D97-AF65-F5344CB8AC3E}">
        <p14:creationId xmlns:p14="http://schemas.microsoft.com/office/powerpoint/2010/main" val="163350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FDD46-0C71-E9A1-EC53-5C20028D6AEC}"/>
              </a:ext>
            </a:extLst>
          </p:cNvPr>
          <p:cNvSpPr txBox="1"/>
          <p:nvPr/>
        </p:nvSpPr>
        <p:spPr>
          <a:xfrm>
            <a:off x="3966111" y="3343177"/>
            <a:ext cx="4719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927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ByteMe Gen AI data profiling  </vt:lpstr>
      <vt:lpstr>Introduction</vt:lpstr>
      <vt:lpstr>Demo screen shots</vt:lpstr>
      <vt:lpstr>Related Works and Gaps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Apurva</dc:creator>
  <cp:lastModifiedBy>USER</cp:lastModifiedBy>
  <cp:revision>10</cp:revision>
  <dcterms:created xsi:type="dcterms:W3CDTF">2024-08-19T20:11:33Z</dcterms:created>
  <dcterms:modified xsi:type="dcterms:W3CDTF">2025-03-26T17:29:44Z</dcterms:modified>
</cp:coreProperties>
</file>