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77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18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17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55924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57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05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81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157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5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76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15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1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9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39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4800" dirty="0"/>
              <a:t>AI-Powered </a:t>
            </a:r>
            <a:r>
              <a:rPr lang="en-US" sz="4800" dirty="0"/>
              <a:t>Context-Aware Testing System for Financial Ecosystems </a:t>
            </a:r>
            <a:endParaRPr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Automated Test Case Generation &amp; Self-Updating AI Agent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Automates BDD test generation using AI &amp; ML</a:t>
            </a:r>
          </a:p>
          <a:p>
            <a:r>
              <a:t>- Converts structured test cases into Gherkin format</a:t>
            </a:r>
          </a:p>
          <a:p>
            <a:r>
              <a:t>- Uses AI agent for self-updating test cases</a:t>
            </a:r>
          </a:p>
          <a:p>
            <a:r>
              <a:t>- Reduces manual effort and enhances test accuracy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Input: Structured test cases (Excel, APIs)</a:t>
            </a:r>
          </a:p>
          <a:p>
            <a:r>
              <a:t>- AI Processing: OpenAI GPT + LangChain</a:t>
            </a:r>
          </a:p>
          <a:p>
            <a:r>
              <a:t>- Output: Gherkin BDD Test Cases</a:t>
            </a:r>
          </a:p>
          <a:p>
            <a:r>
              <a:t>- Self-Updating Mechanism: AI detects system changes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Agent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Reads input test cases</a:t>
            </a:r>
          </a:p>
          <a:p>
            <a:r>
              <a:t>- Generates BDD scenarios dynamically</a:t>
            </a:r>
          </a:p>
          <a:p>
            <a:r>
              <a:t>- Monitors system changes</a:t>
            </a:r>
          </a:p>
          <a:p>
            <a:r>
              <a:t>- Updates existing test cases accordingly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Dynamic BDD Generation &amp; Self-Updating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converts structured data into Gherkin syntax</a:t>
            </a:r>
          </a:p>
          <a:p>
            <a:r>
              <a:t>- AI agent keeps test cases updated based on system modifications</a:t>
            </a:r>
          </a:p>
          <a:p>
            <a:r>
              <a:t>- Reduces manual intervention</a:t>
            </a:r>
          </a:p>
          <a:p>
            <a:r>
              <a:t>- Ensures test relevance and efficiency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&amp;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Modularized project structure:</a:t>
            </a:r>
          </a:p>
          <a:p>
            <a:r>
              <a:t>  - src/: Core AI logic &amp; LangChain agent</a:t>
            </a:r>
          </a:p>
          <a:p>
            <a:r>
              <a:t>  - test/: Test execution framework</a:t>
            </a:r>
          </a:p>
          <a:p>
            <a:r>
              <a:t>- Uses Python, OpenAI API, and LangChain</a:t>
            </a:r>
          </a:p>
          <a:p>
            <a:r>
              <a:t>- Saves test cases in .feature format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Benefits in Banking: Efficiency, Accuracy &amp; Cost Savings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Faster test case generation</a:t>
            </a:r>
          </a:p>
          <a:p>
            <a:r>
              <a:t>- Higher accuracy in financial transaction testing</a:t>
            </a:r>
          </a:p>
          <a:p>
            <a:r>
              <a:t>- Reduces testing costs</a:t>
            </a:r>
          </a:p>
          <a:p>
            <a:r>
              <a:t>- Automates compliance &amp; regulatory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 with real-time banking APIs</a:t>
            </a:r>
          </a:p>
          <a:p>
            <a:r>
              <a:t>- Enhance AI with reinforcement learning</a:t>
            </a:r>
          </a:p>
          <a:p>
            <a:r>
              <a:t>- Implement test case prioritization</a:t>
            </a:r>
          </a:p>
          <a:p>
            <a:r>
              <a:t>- Improve test execution automation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243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AI-Powered Context-Aware Testing System for Financial Ecosystems </vt:lpstr>
      <vt:lpstr>Project Overview</vt:lpstr>
      <vt:lpstr>System Architecture</vt:lpstr>
      <vt:lpstr>AI-Powered Agent Workflow</vt:lpstr>
      <vt:lpstr>Dynamic BDD Generation &amp; Self-Updating Tests</vt:lpstr>
      <vt:lpstr>Implementation &amp; Code Structure</vt:lpstr>
      <vt:lpstr>Benefits in Banking: Efficiency, Accuracy &amp; Cost Savings</vt:lpstr>
      <vt:lpstr>Future Enhancements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alok kumar</cp:lastModifiedBy>
  <cp:revision>3</cp:revision>
  <dcterms:created xsi:type="dcterms:W3CDTF">2013-01-27T09:14:16Z</dcterms:created>
  <dcterms:modified xsi:type="dcterms:W3CDTF">2025-03-26T14:24:17Z</dcterms:modified>
  <cp:category/>
</cp:coreProperties>
</file>