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EF16E-D493-63D4-A244-E75EB5CD6E55}" v="329" dt="2025-03-26T12:53:03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9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7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0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4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Context Aware Testing System for Financial Ecosystems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latin typeface="Times New Roman"/>
                <a:cs typeface="Times New Roman"/>
              </a:rPr>
              <a:t>Team Gen90s</a:t>
            </a:r>
          </a:p>
          <a:p>
            <a:endParaRPr lang="en-IN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AC73-B997-D04E-4D19-4AE9F85E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Holistic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ED70-FF67-4BDE-3C68-AF1B6E31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44" y="2099083"/>
            <a:ext cx="10168128" cy="40575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This project is a Context-Aware Generative AI-driven Test Automation Platform built using Spring Boot and deployed in a Kubernetes environment.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It integrates OpenAI/LLM services, ethical hacking simulations, and fraud detection mechanisms to automate test case generation, execution, and security validation. </a:t>
            </a:r>
          </a:p>
          <a:p>
            <a:r>
              <a:rPr lang="en-US" dirty="0">
                <a:ea typeface="+mn-lt"/>
                <a:cs typeface="+mn-lt"/>
              </a:rPr>
              <a:t>The application provides RESTful APIs for interacting with AI-driven test automation and security assessments.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0EAC-9D30-D21F-799D-FF6370DF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5CA8-3012-4A35-93D5-4444C8E581A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628C-E0BD-DF8A-2831-AAB8A7D9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1169-D5BA-85BC-271D-9E8C632B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/>
                <a:cs typeface="Times New Roman"/>
              </a:rPr>
              <a:t>Key Components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694A-A928-1EC8-7380-6D54B9E76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9217" y="2035241"/>
            <a:ext cx="9572493" cy="41369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/>
                <a:cs typeface="Times New Roman"/>
              </a:rPr>
              <a:t>1. Controllers (REST APIs)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IN" sz="1400" b="1" dirty="0" err="1">
                <a:latin typeface="Times New Roman"/>
                <a:cs typeface="Times New Roman"/>
              </a:rPr>
              <a:t>ChatController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ChatController.java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Provides a chatbot API that interacts with </a:t>
            </a:r>
            <a:r>
              <a:rPr lang="en-IN" sz="1050" dirty="0" err="1">
                <a:latin typeface="Courier New"/>
                <a:cs typeface="Courier New"/>
              </a:rPr>
              <a:t>AgentService</a:t>
            </a:r>
            <a:r>
              <a:rPr lang="en-IN" sz="1400" dirty="0">
                <a:latin typeface="Times New Roman"/>
                <a:cs typeface="Times New Roman"/>
              </a:rPr>
              <a:t> for </a:t>
            </a:r>
            <a:r>
              <a:rPr lang="en-IN" sz="1400" b="1" dirty="0">
                <a:latin typeface="Times New Roman"/>
                <a:cs typeface="Times New Roman"/>
              </a:rPr>
              <a:t>LLM-based conversations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Generates </a:t>
            </a:r>
            <a:r>
              <a:rPr lang="en-IN" sz="1400" b="1" dirty="0">
                <a:latin typeface="Times New Roman"/>
                <a:cs typeface="Times New Roman"/>
              </a:rPr>
              <a:t>BDD test cases</a:t>
            </a:r>
            <a:r>
              <a:rPr lang="en-IN" sz="1400" dirty="0">
                <a:latin typeface="Times New Roman"/>
                <a:cs typeface="Times New Roman"/>
              </a:rPr>
              <a:t> based on user input.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Executes BDD tests and generates reports.</a:t>
            </a:r>
            <a:endParaRPr lang="en-US" sz="1400">
              <a:latin typeface="Times New Roman"/>
              <a:cs typeface="Times New Roman"/>
            </a:endParaRPr>
          </a:p>
          <a:p>
            <a:r>
              <a:rPr lang="en-IN" sz="1400" b="1" dirty="0" err="1">
                <a:latin typeface="Times New Roman"/>
                <a:cs typeface="Times New Roman"/>
              </a:rPr>
              <a:t>GreeterController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GreeterController.java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A simple greeting API that responds with a message formatted dynamically using environment variables.</a:t>
            </a:r>
            <a:endParaRPr lang="en-US" sz="1400">
              <a:latin typeface="Times New Roman"/>
              <a:cs typeface="Times New Roman"/>
            </a:endParaRPr>
          </a:p>
          <a:p>
            <a:r>
              <a:rPr lang="en-IN" sz="1400" b="1" dirty="0" err="1">
                <a:latin typeface="Times New Roman"/>
                <a:cs typeface="Times New Roman"/>
              </a:rPr>
              <a:t>ContextAwareController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ContextAwareController.java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Integrates </a:t>
            </a:r>
            <a:r>
              <a:rPr lang="en-IN" sz="1400" b="1" dirty="0">
                <a:latin typeface="Times New Roman"/>
                <a:cs typeface="Times New Roman"/>
              </a:rPr>
              <a:t>OpenAI, Ethical Hacking, and Test Execution services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Supports </a:t>
            </a:r>
            <a:r>
              <a:rPr lang="en-IN" sz="1400" b="1" dirty="0">
                <a:latin typeface="Times New Roman"/>
                <a:cs typeface="Times New Roman"/>
              </a:rPr>
              <a:t>test case generation from app descriptions and URLs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Executes </a:t>
            </a:r>
            <a:r>
              <a:rPr lang="en-IN" sz="1400" b="1" dirty="0">
                <a:latin typeface="Times New Roman"/>
                <a:cs typeface="Times New Roman"/>
              </a:rPr>
              <a:t>ethical hacking simulations</a:t>
            </a:r>
            <a:r>
              <a:rPr lang="en-IN" sz="1400" dirty="0">
                <a:latin typeface="Times New Roman"/>
                <a:cs typeface="Times New Roman"/>
              </a:rPr>
              <a:t> and fraud analysis.</a:t>
            </a:r>
            <a:endParaRPr lang="en-US" sz="140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5137-31C4-49A4-646B-7436CF3A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F3B-ADBF-4B6B-B868-549100ABAD1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3897-0F28-3891-780D-3E6D995C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6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2082-0C9D-22A2-7C4D-9699D78A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A410-17A9-6888-4AD1-9FA125F0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/>
                <a:cs typeface="Times New Roman"/>
              </a:rPr>
              <a:t>Key Components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EA8E-5042-FED1-72AF-459B34F39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494" y="2000072"/>
            <a:ext cx="5668709" cy="43714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1600" b="1" dirty="0">
                <a:latin typeface="Times New Roman"/>
                <a:cs typeface="Times New Roman"/>
              </a:rPr>
              <a:t> 2. Services (Business Logic)</a:t>
            </a:r>
            <a:endParaRPr lang="en-IN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AgentService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AgentService.java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Manages OpenAI API interactions for </a:t>
            </a:r>
            <a:r>
              <a:rPr lang="en-IN" sz="1400" b="1" dirty="0">
                <a:latin typeface="Times New Roman"/>
                <a:cs typeface="Times New Roman"/>
              </a:rPr>
              <a:t>chat-based agent responses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Generates </a:t>
            </a:r>
            <a:r>
              <a:rPr lang="en-IN" sz="1400" b="1" dirty="0">
                <a:latin typeface="Times New Roman"/>
                <a:cs typeface="Times New Roman"/>
              </a:rPr>
              <a:t>BDD test cases</a:t>
            </a:r>
            <a:r>
              <a:rPr lang="en-IN" sz="1400" dirty="0">
                <a:latin typeface="Times New Roman"/>
                <a:cs typeface="Times New Roman"/>
              </a:rPr>
              <a:t> using AI models.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Executes </a:t>
            </a:r>
            <a:r>
              <a:rPr lang="en-IN" sz="1400" b="1" dirty="0">
                <a:latin typeface="Times New Roman"/>
                <a:cs typeface="Times New Roman"/>
              </a:rPr>
              <a:t>automated test cases</a:t>
            </a:r>
            <a:r>
              <a:rPr lang="en-IN" sz="1400" dirty="0">
                <a:latin typeface="Times New Roman"/>
                <a:cs typeface="Times New Roman"/>
              </a:rPr>
              <a:t> with Maven and Cucumber.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Fetches </a:t>
            </a:r>
            <a:r>
              <a:rPr lang="en-IN" sz="1400" b="1" dirty="0">
                <a:latin typeface="Times New Roman"/>
                <a:cs typeface="Times New Roman"/>
              </a:rPr>
              <a:t>real-time stock prices</a:t>
            </a:r>
            <a:r>
              <a:rPr lang="en-IN" sz="1400" dirty="0">
                <a:latin typeface="Times New Roman"/>
                <a:cs typeface="Times New Roman"/>
              </a:rPr>
              <a:t> using Alpha Vantage API.</a:t>
            </a: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EthicalHackService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EthicalHackService.java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Integrates </a:t>
            </a:r>
            <a:r>
              <a:rPr lang="en-IN" sz="1400" b="1" dirty="0">
                <a:latin typeface="Times New Roman"/>
                <a:cs typeface="Times New Roman"/>
              </a:rPr>
              <a:t>OWASP ZAP</a:t>
            </a:r>
            <a:r>
              <a:rPr lang="en-IN" sz="1400" dirty="0">
                <a:latin typeface="Times New Roman"/>
                <a:cs typeface="Times New Roman"/>
              </a:rPr>
              <a:t> for </a:t>
            </a:r>
            <a:r>
              <a:rPr lang="en-IN" sz="1400" b="1" dirty="0">
                <a:latin typeface="Times New Roman"/>
                <a:cs typeface="Times New Roman"/>
              </a:rPr>
              <a:t>security vulnerability scanning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Generates </a:t>
            </a:r>
            <a:r>
              <a:rPr lang="en-IN" sz="1400" b="1" dirty="0">
                <a:latin typeface="Times New Roman"/>
                <a:cs typeface="Times New Roman"/>
              </a:rPr>
              <a:t>security reports in HTML format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GenAIService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GenAIService.java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err="1">
                <a:latin typeface="Times New Roman"/>
                <a:cs typeface="Times New Roman"/>
              </a:rPr>
              <a:t>Analyzes</a:t>
            </a:r>
            <a:r>
              <a:rPr lang="en-IN" sz="1400" dirty="0">
                <a:latin typeface="Times New Roman"/>
                <a:cs typeface="Times New Roman"/>
              </a:rPr>
              <a:t> </a:t>
            </a:r>
            <a:r>
              <a:rPr lang="en-IN" sz="1400" b="1" dirty="0">
                <a:latin typeface="Times New Roman"/>
                <a:cs typeface="Times New Roman"/>
              </a:rPr>
              <a:t>payment fraud data</a:t>
            </a:r>
            <a:r>
              <a:rPr lang="en-IN" sz="1400" dirty="0">
                <a:latin typeface="Times New Roman"/>
                <a:cs typeface="Times New Roman"/>
              </a:rPr>
              <a:t> and generates </a:t>
            </a:r>
            <a:r>
              <a:rPr lang="en-IN" sz="1400" b="1" dirty="0">
                <a:latin typeface="Times New Roman"/>
                <a:cs typeface="Times New Roman"/>
              </a:rPr>
              <a:t>BDD test cases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Uses </a:t>
            </a:r>
            <a:r>
              <a:rPr lang="en-IN" sz="1400" b="1" dirty="0">
                <a:latin typeface="Times New Roman"/>
                <a:cs typeface="Times New Roman"/>
              </a:rPr>
              <a:t>rule-based and AI-based fraud detection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  <a:endParaRPr lang="en-IN" sz="14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Handles chatbot interactions for </a:t>
            </a:r>
            <a:r>
              <a:rPr lang="en-IN" sz="1400" b="1" dirty="0">
                <a:latin typeface="Times New Roman"/>
                <a:cs typeface="Times New Roman"/>
              </a:rPr>
              <a:t>test generation and security checks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9B76-A026-9CBF-7E7C-0970A23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F3B-ADBF-4B6B-B868-549100ABAD1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F7A0-7D7F-4F28-C186-34551D85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02BCF3-A897-7C00-11A5-E0BC48C99F9B}"/>
              </a:ext>
            </a:extLst>
          </p:cNvPr>
          <p:cNvSpPr txBox="1">
            <a:spLocks/>
          </p:cNvSpPr>
          <p:nvPr/>
        </p:nvSpPr>
        <p:spPr>
          <a:xfrm>
            <a:off x="6328694" y="2000072"/>
            <a:ext cx="5457693" cy="437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IN" sz="1200" b="1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OpenAIService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OpenAIService.java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Generates </a:t>
            </a:r>
            <a:r>
              <a:rPr lang="en-IN" sz="1400" b="1" dirty="0">
                <a:latin typeface="Times New Roman"/>
                <a:cs typeface="Times New Roman"/>
              </a:rPr>
              <a:t>test cases</a:t>
            </a:r>
            <a:r>
              <a:rPr lang="en-IN" sz="1400" dirty="0">
                <a:latin typeface="Times New Roman"/>
                <a:cs typeface="Times New Roman"/>
              </a:rPr>
              <a:t> using </a:t>
            </a:r>
            <a:r>
              <a:rPr lang="en-IN" sz="1400" b="1" dirty="0">
                <a:latin typeface="Times New Roman"/>
                <a:cs typeface="Times New Roman"/>
              </a:rPr>
              <a:t>OpenAI's Llama-3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Converts textual descriptions into </a:t>
            </a:r>
            <a:r>
              <a:rPr lang="en-IN" sz="1400" b="1" dirty="0">
                <a:latin typeface="Times New Roman"/>
                <a:cs typeface="Times New Roman"/>
              </a:rPr>
              <a:t>structured test cases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Executes </a:t>
            </a:r>
            <a:r>
              <a:rPr lang="en-IN" sz="1400" b="1" dirty="0">
                <a:latin typeface="Times New Roman"/>
                <a:cs typeface="Times New Roman"/>
              </a:rPr>
              <a:t>BDD test cases via Cucumber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TestExecutorService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TestExecutorService.java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Parses and executes </a:t>
            </a:r>
            <a:r>
              <a:rPr lang="en-IN" sz="1400" b="1" dirty="0">
                <a:latin typeface="Times New Roman"/>
                <a:cs typeface="Times New Roman"/>
              </a:rPr>
              <a:t>BDD test cases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Simulates test execution and provides an execution summary.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799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41941-F19A-AFDC-41B7-1AF75994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D55A-6425-98D6-EB9E-37D50D8D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/>
                <a:cs typeface="Times New Roman"/>
              </a:rPr>
              <a:t>Key Components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AA10-F804-3210-CA63-3C1F7F84F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494" y="2000072"/>
            <a:ext cx="5668709" cy="437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/>
                <a:cs typeface="Times New Roman"/>
              </a:rPr>
              <a:t> 3.Application Entry Point</a:t>
            </a:r>
            <a:endParaRPr lang="en-IN" sz="1600">
              <a:latin typeface="Times New Roman"/>
              <a:cs typeface="Times New Roman"/>
            </a:endParaRPr>
          </a:p>
          <a:p>
            <a:r>
              <a:rPr lang="en-IN" sz="1400" b="1" dirty="0" err="1">
                <a:latin typeface="Times New Roman"/>
                <a:cs typeface="Times New Roman"/>
              </a:rPr>
              <a:t>KubernetesSpringBootDemosConfigMapsDemoApplication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400" dirty="0">
                <a:latin typeface="Courier New"/>
                <a:cs typeface="Courier New"/>
              </a:rPr>
              <a:t>KubernetesSpringBootDemosConfigMapsDemoApplication.java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/>
            <a:r>
              <a:rPr lang="en-IN" sz="1400" dirty="0">
                <a:latin typeface="Times New Roman"/>
                <a:cs typeface="Times New Roman"/>
              </a:rPr>
              <a:t>The main Spring Boot entry point.</a:t>
            </a:r>
          </a:p>
          <a:p>
            <a:pPr marL="971550" lvl="1" indent="-285750"/>
            <a:r>
              <a:rPr lang="en-IN" sz="1400" dirty="0">
                <a:latin typeface="Times New Roman"/>
                <a:cs typeface="Times New Roman"/>
              </a:rPr>
              <a:t>Loads configuration and starts the microservice.</a:t>
            </a:r>
          </a:p>
          <a:p>
            <a:pPr>
              <a:buNone/>
            </a:pPr>
            <a:endParaRPr lang="en-IN" sz="16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D505-F11A-1D23-DF86-8E8FBD97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F3B-ADBF-4B6B-B868-549100ABAD1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59E9-8DF9-6E9E-7690-6478A21D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4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711-5BC6-8D58-E07C-DCD86F01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444DFC-486A-87A0-8CB0-37D9B44CA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13" y="2138055"/>
            <a:ext cx="8551839" cy="422171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314F9-E97E-00EA-914F-93AD6922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0183-890F-4B1D-871B-ED3FD562BE1A}" type="datetime1"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9E18-CD53-2D80-81F8-39265461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2EDFD-5729-112A-5C49-C1F23197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59A5B-FA89-B5B1-D256-FD902539E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CF3F-1081-6634-D675-8BBB5380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/>
                <a:cs typeface="Times New Roman"/>
              </a:rPr>
              <a:t>High Level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0CFA-D148-3391-ADF9-8E5DE8ACA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494" y="2000072"/>
            <a:ext cx="5293570" cy="43714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1200" dirty="0">
                <a:latin typeface="Times New Roman"/>
                <a:cs typeface="Times New Roman"/>
              </a:rPr>
              <a:t>Below is the high-level architecture of the system:</a:t>
            </a:r>
          </a:p>
          <a:p>
            <a:pPr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Frontend (React/Vue/Angular - Not included in the uploaded files)</a:t>
            </a:r>
            <a:endParaRPr lang="en-IN" sz="12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200" dirty="0">
                <a:latin typeface="Times New Roman"/>
                <a:cs typeface="Times New Roman"/>
              </a:rPr>
              <a:t>Interacts with backend APIs via HTTP requests.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dirty="0">
                <a:latin typeface="Times New Roman"/>
                <a:cs typeface="Times New Roman"/>
              </a:rPr>
              <a:t>Displays chatbot UI and test reports.</a:t>
            </a:r>
          </a:p>
          <a:p>
            <a:pPr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Backend (Spring Boot Microservices)</a:t>
            </a:r>
            <a:endParaRPr lang="en-IN" sz="12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Controllers (REST APIs)</a:t>
            </a:r>
            <a:r>
              <a:rPr lang="en-IN" sz="1200" dirty="0">
                <a:latin typeface="Times New Roman"/>
                <a:cs typeface="Times New Roman"/>
              </a:rPr>
              <a:t>: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ChatController</a:t>
            </a:r>
            <a:r>
              <a:rPr lang="en-IN" sz="1200" dirty="0">
                <a:latin typeface="Times New Roman"/>
                <a:cs typeface="Times New Roman"/>
              </a:rPr>
              <a:t> → AI-based chat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ContextAwareController</a:t>
            </a:r>
            <a:r>
              <a:rPr lang="en-IN" sz="1200" dirty="0">
                <a:latin typeface="Times New Roman"/>
                <a:cs typeface="Times New Roman"/>
              </a:rPr>
              <a:t> → AI-driven test automation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GreeterController</a:t>
            </a:r>
            <a:r>
              <a:rPr lang="en-IN" sz="1200" dirty="0">
                <a:latin typeface="Times New Roman"/>
                <a:cs typeface="Times New Roman"/>
              </a:rPr>
              <a:t> → Greeting API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Services (Business Logic)</a:t>
            </a:r>
            <a:r>
              <a:rPr lang="en-IN" sz="1200" dirty="0">
                <a:latin typeface="Times New Roman"/>
                <a:cs typeface="Times New Roman"/>
              </a:rPr>
              <a:t>: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AgentService</a:t>
            </a:r>
            <a:r>
              <a:rPr lang="en-IN" sz="1200" dirty="0">
                <a:latin typeface="Times New Roman"/>
                <a:cs typeface="Times New Roman"/>
              </a:rPr>
              <a:t> → AI chat + test automation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OpenAIService</a:t>
            </a:r>
            <a:r>
              <a:rPr lang="en-IN" sz="1200" dirty="0">
                <a:latin typeface="Times New Roman"/>
                <a:cs typeface="Times New Roman"/>
              </a:rPr>
              <a:t> → Test case generation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GenAIService</a:t>
            </a:r>
            <a:r>
              <a:rPr lang="en-IN" sz="1200" dirty="0">
                <a:latin typeface="Times New Roman"/>
                <a:cs typeface="Times New Roman"/>
              </a:rPr>
              <a:t> → Fraud detection + test automation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EthicalHackService</a:t>
            </a:r>
            <a:r>
              <a:rPr lang="en-IN" sz="1200" dirty="0">
                <a:latin typeface="Times New Roman"/>
                <a:cs typeface="Times New Roman"/>
              </a:rPr>
              <a:t> → Security scanning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TestExecutorService</a:t>
            </a:r>
            <a:r>
              <a:rPr lang="en-IN" sz="1200" dirty="0">
                <a:latin typeface="Times New Roman"/>
                <a:cs typeface="Times New Roman"/>
              </a:rPr>
              <a:t> → BDD test execution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IN" sz="12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600" b="1" dirty="0">
              <a:latin typeface="Times New Roman"/>
              <a:cs typeface="Times New Roman"/>
            </a:endParaRPr>
          </a:p>
          <a:p>
            <a:pPr>
              <a:buNone/>
            </a:pPr>
            <a:endParaRPr lang="en-IN" sz="16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F49D-71E2-05A9-D896-E62595B6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F3B-ADBF-4B6B-B868-549100ABAD1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7B4F-18D6-B71D-F61E-5A91D41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9C55C3-A323-43B6-CB7E-0F70F7471BA6}"/>
              </a:ext>
            </a:extLst>
          </p:cNvPr>
          <p:cNvSpPr txBox="1">
            <a:spLocks/>
          </p:cNvSpPr>
          <p:nvPr/>
        </p:nvSpPr>
        <p:spPr>
          <a:xfrm>
            <a:off x="6199740" y="2000072"/>
            <a:ext cx="5293570" cy="437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External Integrations</a:t>
            </a:r>
            <a:endParaRPr lang="en-IN" sz="12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OpenAI/LLM APIs</a:t>
            </a:r>
            <a:r>
              <a:rPr lang="en-IN" sz="1200" dirty="0">
                <a:latin typeface="Times New Roman"/>
                <a:cs typeface="Times New Roman"/>
              </a:rPr>
              <a:t> → AI-based test case generation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Alpha Vantage API</a:t>
            </a:r>
            <a:r>
              <a:rPr lang="en-IN" sz="1200" dirty="0">
                <a:latin typeface="Times New Roman"/>
                <a:cs typeface="Times New Roman"/>
              </a:rPr>
              <a:t> → Real-time stock data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OWASP ZAP</a:t>
            </a:r>
            <a:r>
              <a:rPr lang="en-IN" sz="1200" dirty="0">
                <a:latin typeface="Times New Roman"/>
                <a:cs typeface="Times New Roman"/>
              </a:rPr>
              <a:t> → Security penetration testing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b="1" dirty="0" err="1">
                <a:latin typeface="Times New Roman"/>
                <a:cs typeface="Times New Roman"/>
              </a:rPr>
              <a:t>TogetherAI</a:t>
            </a:r>
            <a:r>
              <a:rPr lang="en-IN" sz="1200" b="1" dirty="0">
                <a:latin typeface="Times New Roman"/>
                <a:cs typeface="Times New Roman"/>
              </a:rPr>
              <a:t> API</a:t>
            </a:r>
            <a:r>
              <a:rPr lang="en-IN" sz="1200" dirty="0">
                <a:latin typeface="Times New Roman"/>
                <a:cs typeface="Times New Roman"/>
              </a:rPr>
              <a:t> → Fraud detection</a:t>
            </a:r>
          </a:p>
          <a:p>
            <a:pPr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Deployment &amp; Execution</a:t>
            </a:r>
            <a:endParaRPr lang="en-IN" sz="12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Runs on Kubernetes</a:t>
            </a:r>
            <a:r>
              <a:rPr lang="en-IN" sz="1200" dirty="0">
                <a:latin typeface="Times New Roman"/>
                <a:cs typeface="Times New Roman"/>
              </a:rPr>
              <a:t> using </a:t>
            </a:r>
            <a:r>
              <a:rPr lang="en-IN" sz="1200" dirty="0" err="1">
                <a:latin typeface="Times New Roman"/>
                <a:cs typeface="Times New Roman"/>
              </a:rPr>
              <a:t>ConfigMaps</a:t>
            </a:r>
            <a:r>
              <a:rPr lang="en-IN" sz="12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dirty="0">
                <a:latin typeface="Times New Roman"/>
                <a:cs typeface="Times New Roman"/>
              </a:rPr>
              <a:t>Uses </a:t>
            </a:r>
            <a:r>
              <a:rPr lang="en-IN" sz="1200" b="1" dirty="0">
                <a:latin typeface="Times New Roman"/>
                <a:cs typeface="Times New Roman"/>
              </a:rPr>
              <a:t>Maven + Cucumber</a:t>
            </a:r>
            <a:r>
              <a:rPr lang="en-IN" sz="1200" dirty="0">
                <a:latin typeface="Times New Roman"/>
                <a:cs typeface="Times New Roman"/>
              </a:rPr>
              <a:t> for test execution.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dirty="0">
                <a:latin typeface="Times New Roman"/>
                <a:cs typeface="Times New Roman"/>
              </a:rPr>
              <a:t>Generates </a:t>
            </a:r>
            <a:r>
              <a:rPr lang="en-IN" sz="1200" b="1" dirty="0">
                <a:latin typeface="Times New Roman"/>
                <a:cs typeface="Times New Roman"/>
              </a:rPr>
              <a:t>HTML reports for security &amp; test execution</a:t>
            </a:r>
            <a:r>
              <a:rPr lang="en-IN" sz="12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b="1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None/>
            </a:pPr>
            <a:endParaRPr lang="en-IN"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117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Context Aware Testing System for Financial Ecosystems</vt:lpstr>
      <vt:lpstr>Holistic Summary</vt:lpstr>
      <vt:lpstr>Key Components and Their Roles</vt:lpstr>
      <vt:lpstr>Key Components and Their Roles</vt:lpstr>
      <vt:lpstr>Key Components and Their Roles</vt:lpstr>
      <vt:lpstr>High Level Architecture</vt:lpstr>
      <vt:lpstr>High Level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122</cp:revision>
  <dcterms:created xsi:type="dcterms:W3CDTF">2025-03-26T12:34:07Z</dcterms:created>
  <dcterms:modified xsi:type="dcterms:W3CDTF">2025-03-26T13:17:33Z</dcterms:modified>
</cp:coreProperties>
</file>