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7" r:id="rId2"/>
    <p:sldId id="284" r:id="rId3"/>
    <p:sldId id="291" r:id="rId4"/>
    <p:sldId id="257" r:id="rId5"/>
    <p:sldId id="289" r:id="rId6"/>
    <p:sldId id="290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7"/>
            <p14:sldId id="284"/>
            <p14:sldId id="291"/>
            <p14:sldId id="257"/>
            <p14:sldId id="289"/>
            <p14:sldId id="290"/>
          </p14:sldIdLst>
        </p14:section>
        <p14:section name="Search for 3D Models" id="{6844172C-9703-4DC7-908A-C23538616A3C}">
          <p14:sldIdLst>
            <p14:sldId id="288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98" autoAdjust="0"/>
  </p:normalViewPr>
  <p:slideViewPr>
    <p:cSldViewPr snapToGrid="0">
      <p:cViewPr varScale="1">
        <p:scale>
          <a:sx n="101" d="100"/>
          <a:sy n="101" d="100"/>
        </p:scale>
        <p:origin x="26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75C5-1B13-DF60-E5A8-9FEA005A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AA2AB-F3A5-C731-2AB1-24B5779D299F}"/>
              </a:ext>
            </a:extLst>
          </p:cNvPr>
          <p:cNvSpPr txBox="1"/>
          <p:nvPr/>
        </p:nvSpPr>
        <p:spPr>
          <a:xfrm>
            <a:off x="2532394" y="3675296"/>
            <a:ext cx="6125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Memory Overflow -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F53A-5A90-8276-FD41-6EAE42CE82DA}"/>
              </a:ext>
            </a:extLst>
          </p:cNvPr>
          <p:cNvSpPr txBox="1"/>
          <p:nvPr/>
        </p:nvSpPr>
        <p:spPr>
          <a:xfrm>
            <a:off x="2500799" y="2383613"/>
            <a:ext cx="750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Context Aware Testing System</a:t>
            </a:r>
          </a:p>
        </p:txBody>
      </p:sp>
    </p:spTree>
    <p:extLst>
      <p:ext uri="{BB962C8B-B14F-4D97-AF65-F5344CB8AC3E}">
        <p14:creationId xmlns:p14="http://schemas.microsoft.com/office/powerpoint/2010/main" val="37274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C993D-41BF-4442-03FB-86EA1D50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95304EC-C181-03AC-7B2B-2A1D183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</a:t>
            </a:r>
            <a:endParaRPr lang="en-IN" sz="1800" b="1" dirty="0"/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E26215E9-8A61-7C93-C012-BDCB0B9D2258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421B3-7C56-68AE-DE4D-4E3FA7ED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429" y="76201"/>
            <a:ext cx="11764999" cy="69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B02C-A1AF-18E4-1A62-700C949E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8ABDFB-CF27-4DFE-659F-609E2E99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Completed Task Items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A0636E1-87CB-C6DA-563A-949BF12DC06B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000" dirty="0"/>
              <a:t>BDD Test cases generation based Functional Document and API Document (Swagger)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PyTest</a:t>
            </a:r>
            <a:r>
              <a:rPr lang="en-US" sz="2000" dirty="0"/>
              <a:t> Test cases generation based on BDD Feature files, Functional Document and API Document</a:t>
            </a:r>
          </a:p>
          <a:p>
            <a:pPr marL="457200" indent="-457200">
              <a:buAutoNum type="arabicPeriod"/>
            </a:pPr>
            <a:r>
              <a:rPr lang="en-US" sz="2000" dirty="0"/>
              <a:t>(If user wants) Ability for the users to modify the existing Feature files and update the test cases Using </a:t>
            </a:r>
            <a:r>
              <a:rPr lang="en-US" sz="2000" b="1" dirty="0"/>
              <a:t>Gen AI </a:t>
            </a:r>
            <a:r>
              <a:rPr lang="en-US" sz="2000" dirty="0"/>
              <a:t>Agent</a:t>
            </a:r>
          </a:p>
          <a:p>
            <a:pPr marL="457200" indent="-457200">
              <a:buAutoNum type="arabicPeriod"/>
            </a:pPr>
            <a:r>
              <a:rPr lang="en-US" sz="2000" dirty="0"/>
              <a:t>Self healing ability if there is any update/addition in  Functional Document or API Document and update the multiple BDD Files and </a:t>
            </a:r>
            <a:r>
              <a:rPr lang="en-US" sz="2000" dirty="0" err="1"/>
              <a:t>PyTest</a:t>
            </a:r>
            <a:r>
              <a:rPr lang="en-US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5160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0AA0D7B9-AF4A-69FC-A32C-5B80632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71672-F14E-4C18-755A-A3A342A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E227-F64A-8B7B-015D-D0D446C1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99119D5-142F-0DFB-0081-D757E22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Generated BDD feature files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A3D16-54A4-585B-F976-AE5E214F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1" y="2209560"/>
            <a:ext cx="1030748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5F3A7-799B-A6E0-2E2B-7BC8F190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D25CD88-8514-390A-12BA-C2FC1727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781E8-2D02-14E6-F4B8-95F58961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5D7D-C758-A50B-C71E-B903E1C8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B1B3FAA0-8EC0-D34C-65F4-92F3705F670C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/>
              <a:t>Thank you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57766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{B84B3524-7081-4137-B2EE-DD7CC9ED931A}tf16411177_win32</Template>
  <TotalTime>1015</TotalTime>
  <Words>112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Get Started with 3D</vt:lpstr>
      <vt:lpstr>PowerPoint Presentation</vt:lpstr>
      <vt:lpstr>Architecture </vt:lpstr>
      <vt:lpstr>Completed Task Items</vt:lpstr>
      <vt:lpstr>Analyzing  Open API documents along with Functiona Documents</vt:lpstr>
      <vt:lpstr>Generated BDD feature files</vt:lpstr>
      <vt:lpstr>Analyzing  Open API documents along with Functiona Documents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 Manikandan</dc:creator>
  <cp:lastModifiedBy>mani kandan</cp:lastModifiedBy>
  <cp:revision>56</cp:revision>
  <dcterms:created xsi:type="dcterms:W3CDTF">2025-03-11T17:26:19Z</dcterms:created>
  <dcterms:modified xsi:type="dcterms:W3CDTF">2025-03-26T16:14:47Z</dcterms:modified>
</cp:coreProperties>
</file>