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87" r:id="rId2"/>
    <p:sldId id="284" r:id="rId3"/>
    <p:sldId id="291" r:id="rId4"/>
    <p:sldId id="293" r:id="rId5"/>
    <p:sldId id="292" r:id="rId6"/>
    <p:sldId id="257" r:id="rId7"/>
    <p:sldId id="289" r:id="rId8"/>
    <p:sldId id="290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87"/>
            <p14:sldId id="284"/>
            <p14:sldId id="291"/>
            <p14:sldId id="293"/>
            <p14:sldId id="292"/>
            <p14:sldId id="257"/>
            <p14:sldId id="289"/>
            <p14:sldId id="290"/>
          </p14:sldIdLst>
        </p14:section>
        <p14:section name="Search for 3D Models" id="{6844172C-9703-4DC7-908A-C23538616A3C}">
          <p14:sldIdLst>
            <p14:sldId id="288"/>
          </p14:sldIdLst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98" autoAdjust="0"/>
  </p:normalViewPr>
  <p:slideViewPr>
    <p:cSldViewPr snapToGrid="0">
      <p:cViewPr varScale="1">
        <p:scale>
          <a:sx n="101" d="100"/>
          <a:sy n="101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275C5-1B13-DF60-E5A8-9FEA005A8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6AA2AB-F3A5-C731-2AB1-24B5779D299F}"/>
              </a:ext>
            </a:extLst>
          </p:cNvPr>
          <p:cNvSpPr txBox="1"/>
          <p:nvPr/>
        </p:nvSpPr>
        <p:spPr>
          <a:xfrm>
            <a:off x="2532394" y="3675296"/>
            <a:ext cx="6125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accent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Memory Overflow - 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6F53A-5A90-8276-FD41-6EAE42CE82DA}"/>
              </a:ext>
            </a:extLst>
          </p:cNvPr>
          <p:cNvSpPr txBox="1"/>
          <p:nvPr/>
        </p:nvSpPr>
        <p:spPr>
          <a:xfrm>
            <a:off x="2500799" y="2383613"/>
            <a:ext cx="7509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>
                  <a:solidFill>
                    <a:schemeClr val="accent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Context Aware Testing System</a:t>
            </a:r>
          </a:p>
        </p:txBody>
      </p:sp>
    </p:spTree>
    <p:extLst>
      <p:ext uri="{BB962C8B-B14F-4D97-AF65-F5344CB8AC3E}">
        <p14:creationId xmlns:p14="http://schemas.microsoft.com/office/powerpoint/2010/main" val="372748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C993D-41BF-4442-03FB-86EA1D504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E95304EC-C181-03AC-7B2B-2A1D183D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Architecture </a:t>
            </a:r>
            <a:endParaRPr lang="en-IN" sz="1800" b="1" dirty="0"/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E26215E9-8A61-7C93-C012-BDCB0B9D2258}"/>
              </a:ext>
            </a:extLst>
          </p:cNvPr>
          <p:cNvSpPr txBox="1">
            <a:spLocks/>
          </p:cNvSpPr>
          <p:nvPr/>
        </p:nvSpPr>
        <p:spPr>
          <a:xfrm>
            <a:off x="604433" y="1604210"/>
            <a:ext cx="11119137" cy="4805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421B3-7C56-68AE-DE4D-4E3FA7EDE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429" y="76201"/>
            <a:ext cx="11764999" cy="6936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8F7632-68E2-D273-8EC4-8DC04EB1E8B6}"/>
              </a:ext>
            </a:extLst>
          </p:cNvPr>
          <p:cNvSpPr txBox="1"/>
          <p:nvPr/>
        </p:nvSpPr>
        <p:spPr>
          <a:xfrm>
            <a:off x="104775" y="8763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31436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7B02C-A1AF-18E4-1A62-700C949E3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4C8ABDFB-CF27-4DFE-659F-609E2E99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Completed Task Items</a:t>
            </a: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FA0636E1-87CB-C6DA-563A-949BF12DC06B}"/>
              </a:ext>
            </a:extLst>
          </p:cNvPr>
          <p:cNvSpPr txBox="1">
            <a:spLocks/>
          </p:cNvSpPr>
          <p:nvPr/>
        </p:nvSpPr>
        <p:spPr>
          <a:xfrm>
            <a:off x="604433" y="1604210"/>
            <a:ext cx="11119137" cy="4805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000" dirty="0"/>
              <a:t>BDD Test cases generation based Functional Document and API Document (Swagger)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PyTest</a:t>
            </a:r>
            <a:r>
              <a:rPr lang="en-US" sz="2000" dirty="0"/>
              <a:t> Test cases generation based on BDD Feature files, Functional Document and API Document</a:t>
            </a:r>
          </a:p>
          <a:p>
            <a:pPr marL="457200" indent="-457200">
              <a:buAutoNum type="arabicPeriod"/>
            </a:pPr>
            <a:r>
              <a:rPr lang="en-US" sz="2000" dirty="0"/>
              <a:t>(If user wants) Ability for the users to modify the existing Feature files and update the test cases Using </a:t>
            </a:r>
            <a:r>
              <a:rPr lang="en-US" sz="2000" b="1" dirty="0"/>
              <a:t>Gen AI </a:t>
            </a:r>
            <a:r>
              <a:rPr lang="en-US" sz="2000" dirty="0"/>
              <a:t>Agent</a:t>
            </a:r>
          </a:p>
          <a:p>
            <a:pPr marL="457200" indent="-457200">
              <a:buAutoNum type="arabicPeriod"/>
            </a:pPr>
            <a:r>
              <a:rPr lang="en-US" sz="2000" dirty="0"/>
              <a:t>Self healing ability if there is any update/addition in  Functional Document or API Document and update the multiple BDD Files and </a:t>
            </a:r>
            <a:r>
              <a:rPr lang="en-US" sz="2000" dirty="0" err="1"/>
              <a:t>PyTest</a:t>
            </a:r>
            <a:r>
              <a:rPr lang="en-US" sz="20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51602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1A57A-4023-FCC2-D791-D585DE2A5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44416EFF-63E4-50BF-23DB-FAE6F276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Documents used for BDD and test case generation</a:t>
            </a: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FB21BB36-8C03-3152-F260-446A02F2E2F8}"/>
              </a:ext>
            </a:extLst>
          </p:cNvPr>
          <p:cNvSpPr txBox="1">
            <a:spLocks/>
          </p:cNvSpPr>
          <p:nvPr/>
        </p:nvSpPr>
        <p:spPr>
          <a:xfrm>
            <a:off x="604433" y="1604210"/>
            <a:ext cx="11119137" cy="4805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sz="20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2333CBE-CF59-C52F-C8BD-18A8408135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370672"/>
              </p:ext>
            </p:extLst>
          </p:nvPr>
        </p:nvGraphicFramePr>
        <p:xfrm>
          <a:off x="2325283" y="1971675"/>
          <a:ext cx="19621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962026" imgH="514350" progId="Package">
                  <p:embed/>
                </p:oleObj>
              </mc:Choice>
              <mc:Fallback>
                <p:oleObj name="Packager Shell Object" showAsIcon="1" r:id="rId2" imgW="1962026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25283" y="1971675"/>
                        <a:ext cx="19621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BF3FF35-E131-3AEE-CC07-37BF05BCDF16}"/>
              </a:ext>
            </a:extLst>
          </p:cNvPr>
          <p:cNvSpPr txBox="1"/>
          <p:nvPr/>
        </p:nvSpPr>
        <p:spPr>
          <a:xfrm>
            <a:off x="284161" y="2038349"/>
            <a:ext cx="5811839" cy="300037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API Document Used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Functional Documents Used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Testing Initial Context document 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(Test Account – this will vary from application to application and based on the authentication mechanism or  if any other initial setup needed)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823263-8934-2E85-BF76-DCE95CE3D3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628232"/>
              </p:ext>
            </p:extLst>
          </p:nvPr>
        </p:nvGraphicFramePr>
        <p:xfrm>
          <a:off x="2668183" y="3070809"/>
          <a:ext cx="15906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590766" imgH="514350" progId="Package">
                  <p:embed/>
                </p:oleObj>
              </mc:Choice>
              <mc:Fallback>
                <p:oleObj name="Packager Shell Object" showAsIcon="1" r:id="rId4" imgW="1590766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8183" y="3070809"/>
                        <a:ext cx="15906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3EDFFCC-36BA-34FF-7B97-8F64D4161D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163009"/>
              </p:ext>
            </p:extLst>
          </p:nvPr>
        </p:nvGraphicFramePr>
        <p:xfrm>
          <a:off x="3104355" y="4413582"/>
          <a:ext cx="1047750" cy="459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047779" imgH="514350" progId="Package">
                  <p:embed/>
                </p:oleObj>
              </mc:Choice>
              <mc:Fallback>
                <p:oleObj name="Packager Shell Object" showAsIcon="1" r:id="rId6" imgW="1047779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04355" y="4413582"/>
                        <a:ext cx="1047750" cy="459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20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5721D-8884-D0F8-934B-7D9E4FE0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E99F23C4-B4BD-8B7F-21FF-806E264B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API Application used for Testing </a:t>
            </a:r>
            <a:r>
              <a:rPr lang="en-IN" sz="2000" b="1" dirty="0"/>
              <a:t>(This is not we developed. Just used for testing)</a:t>
            </a:r>
            <a:endParaRPr lang="en-IN" b="1" dirty="0"/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46835841-5990-377F-4E60-E54D322D3AB9}"/>
              </a:ext>
            </a:extLst>
          </p:cNvPr>
          <p:cNvSpPr txBox="1">
            <a:spLocks/>
          </p:cNvSpPr>
          <p:nvPr/>
        </p:nvSpPr>
        <p:spPr>
          <a:xfrm>
            <a:off x="604433" y="1604210"/>
            <a:ext cx="11119137" cy="4805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60ED0-D501-9A28-9036-1CF1E2A93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6" y="1400175"/>
            <a:ext cx="10249804" cy="533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2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0AA0D7B9-AF4A-69FC-A32C-5B806325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3200" b="1" dirty="0"/>
              <a:t>Analyzing  Open API documents along with </a:t>
            </a:r>
            <a:r>
              <a:rPr lang="en-US" sz="3200" b="1" dirty="0" err="1"/>
              <a:t>Functiona</a:t>
            </a:r>
            <a:r>
              <a:rPr lang="en-US" sz="3200" b="1" dirty="0"/>
              <a:t> Documents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71672-F14E-4C18-755A-A3A342AA9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1" y="1499918"/>
            <a:ext cx="10593278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1E227-F64A-8B7B-015D-D0D446C17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499119D5-142F-0DFB-0081-D757E220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Generated BDD feature files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A3D16-54A4-585B-F976-AE5E214F8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81" y="2209560"/>
            <a:ext cx="1030748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2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5F3A7-799B-A6E0-2E2B-7BC8F1904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FD25CD88-8514-390A-12BA-C2FC1727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3200" b="1" dirty="0"/>
              <a:t>Analyzing  Open API documents along with </a:t>
            </a:r>
            <a:r>
              <a:rPr lang="en-US" sz="3200" b="1" dirty="0" err="1"/>
              <a:t>Functiona</a:t>
            </a:r>
            <a:r>
              <a:rPr lang="en-US" sz="3200" b="1" dirty="0"/>
              <a:t> Documents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781E8-2D02-14E6-F4B8-95F589617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1" y="1499918"/>
            <a:ext cx="10593278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3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35D7D-C758-A50B-C71E-B903E1C86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B1B3FAA0-8EC0-D34C-65F4-92F3705F670C}"/>
              </a:ext>
            </a:extLst>
          </p:cNvPr>
          <p:cNvSpPr txBox="1">
            <a:spLocks/>
          </p:cNvSpPr>
          <p:nvPr/>
        </p:nvSpPr>
        <p:spPr>
          <a:xfrm>
            <a:off x="604433" y="1604210"/>
            <a:ext cx="11119137" cy="4805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/>
              <a:t>Thank you 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0577661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{B84B3524-7081-4137-B2EE-DD7CC9ED931A}tf16411177_win32</Template>
  <TotalTime>1029</TotalTime>
  <Words>175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Get Started with 3D</vt:lpstr>
      <vt:lpstr>Package</vt:lpstr>
      <vt:lpstr>PowerPoint Presentation</vt:lpstr>
      <vt:lpstr>Architecture </vt:lpstr>
      <vt:lpstr>Completed Task Items</vt:lpstr>
      <vt:lpstr>Documents used for BDD and test case generation</vt:lpstr>
      <vt:lpstr>API Application used for Testing (This is not we developed. Just used for testing)</vt:lpstr>
      <vt:lpstr>Analyzing  Open API documents along with Functiona Documents</vt:lpstr>
      <vt:lpstr>Generated BDD feature files</vt:lpstr>
      <vt:lpstr>Analyzing  Open API documents along with Functiona Documents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Saravana Manikandan</dc:creator>
  <cp:lastModifiedBy>mani kandan</cp:lastModifiedBy>
  <cp:revision>62</cp:revision>
  <dcterms:created xsi:type="dcterms:W3CDTF">2025-03-11T17:26:19Z</dcterms:created>
  <dcterms:modified xsi:type="dcterms:W3CDTF">2025-03-26T16:29:02Z</dcterms:modified>
</cp:coreProperties>
</file>