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ish Tripathi" userId="f8930b9660952770" providerId="LiveId" clId="{E54B67CC-A167-4209-8B5F-830680933B61}"/>
    <pc:docChg chg="undo custSel addSld modSld">
      <pc:chgData name="Ashish Tripathi" userId="f8930b9660952770" providerId="LiveId" clId="{E54B67CC-A167-4209-8B5F-830680933B61}" dt="2025-03-26T14:55:22.534" v="45" actId="6549"/>
      <pc:docMkLst>
        <pc:docMk/>
      </pc:docMkLst>
      <pc:sldChg chg="modSp mod">
        <pc:chgData name="Ashish Tripathi" userId="f8930b9660952770" providerId="LiveId" clId="{E54B67CC-A167-4209-8B5F-830680933B61}" dt="2025-03-26T14:47:47.551" v="9" actId="1076"/>
        <pc:sldMkLst>
          <pc:docMk/>
          <pc:sldMk cId="3531618799" sldId="261"/>
        </pc:sldMkLst>
        <pc:spChg chg="mod">
          <ac:chgData name="Ashish Tripathi" userId="f8930b9660952770" providerId="LiveId" clId="{E54B67CC-A167-4209-8B5F-830680933B61}" dt="2025-03-26T14:47:47.551" v="9" actId="1076"/>
          <ac:spMkLst>
            <pc:docMk/>
            <pc:sldMk cId="3531618799" sldId="261"/>
            <ac:spMk id="6" creationId="{4E99CBD5-DF18-2C2C-2015-5320FC866E73}"/>
          </ac:spMkLst>
        </pc:spChg>
      </pc:sldChg>
      <pc:sldChg chg="addSp modSp new mod">
        <pc:chgData name="Ashish Tripathi" userId="f8930b9660952770" providerId="LiveId" clId="{E54B67CC-A167-4209-8B5F-830680933B61}" dt="2025-03-26T14:48:44.652" v="19" actId="5793"/>
        <pc:sldMkLst>
          <pc:docMk/>
          <pc:sldMk cId="3396728037" sldId="262"/>
        </pc:sldMkLst>
        <pc:spChg chg="mod">
          <ac:chgData name="Ashish Tripathi" userId="f8930b9660952770" providerId="LiveId" clId="{E54B67CC-A167-4209-8B5F-830680933B61}" dt="2025-03-26T14:46:20.969" v="1"/>
          <ac:spMkLst>
            <pc:docMk/>
            <pc:sldMk cId="3396728037" sldId="262"/>
            <ac:spMk id="2" creationId="{47B21074-E334-B93F-4528-2745082C5186}"/>
          </ac:spMkLst>
        </pc:spChg>
        <pc:spChg chg="mod">
          <ac:chgData name="Ashish Tripathi" userId="f8930b9660952770" providerId="LiveId" clId="{E54B67CC-A167-4209-8B5F-830680933B61}" dt="2025-03-26T14:48:36.479" v="17" actId="6549"/>
          <ac:spMkLst>
            <pc:docMk/>
            <pc:sldMk cId="3396728037" sldId="262"/>
            <ac:spMk id="3" creationId="{1F39C03F-DBD3-0793-4D58-ABA8C12C982E}"/>
          </ac:spMkLst>
        </pc:spChg>
        <pc:spChg chg="add mod">
          <ac:chgData name="Ashish Tripathi" userId="f8930b9660952770" providerId="LiveId" clId="{E54B67CC-A167-4209-8B5F-830680933B61}" dt="2025-03-26T14:48:44.652" v="19" actId="5793"/>
          <ac:spMkLst>
            <pc:docMk/>
            <pc:sldMk cId="3396728037" sldId="262"/>
            <ac:spMk id="7" creationId="{D9A24108-5F9A-B93A-EE6A-163EEE27E323}"/>
          </ac:spMkLst>
        </pc:spChg>
        <pc:picChg chg="add mod">
          <ac:chgData name="Ashish Tripathi" userId="f8930b9660952770" providerId="LiveId" clId="{E54B67CC-A167-4209-8B5F-830680933B61}" dt="2025-03-26T14:48:42.159" v="18" actId="1076"/>
          <ac:picMkLst>
            <pc:docMk/>
            <pc:sldMk cId="3396728037" sldId="262"/>
            <ac:picMk id="5" creationId="{BB390E81-31A5-1056-27B7-9BD41D67C273}"/>
          </ac:picMkLst>
        </pc:picChg>
      </pc:sldChg>
      <pc:sldChg chg="addSp modSp new mod">
        <pc:chgData name="Ashish Tripathi" userId="f8930b9660952770" providerId="LiveId" clId="{E54B67CC-A167-4209-8B5F-830680933B61}" dt="2025-03-26T14:51:03.718" v="32" actId="20577"/>
        <pc:sldMkLst>
          <pc:docMk/>
          <pc:sldMk cId="1673129972" sldId="263"/>
        </pc:sldMkLst>
        <pc:spChg chg="mod">
          <ac:chgData name="Ashish Tripathi" userId="f8930b9660952770" providerId="LiveId" clId="{E54B67CC-A167-4209-8B5F-830680933B61}" dt="2025-03-26T14:49:31.512" v="21"/>
          <ac:spMkLst>
            <pc:docMk/>
            <pc:sldMk cId="1673129972" sldId="263"/>
            <ac:spMk id="2" creationId="{DC52138A-38EE-EB6C-0D40-C287D420B367}"/>
          </ac:spMkLst>
        </pc:spChg>
        <pc:spChg chg="mod">
          <ac:chgData name="Ashish Tripathi" userId="f8930b9660952770" providerId="LiveId" clId="{E54B67CC-A167-4209-8B5F-830680933B61}" dt="2025-03-26T14:51:03.718" v="32" actId="20577"/>
          <ac:spMkLst>
            <pc:docMk/>
            <pc:sldMk cId="1673129972" sldId="263"/>
            <ac:spMk id="3" creationId="{CBD4FFAC-1F13-BE46-E6A5-9ECE46C3BF54}"/>
          </ac:spMkLst>
        </pc:spChg>
        <pc:picChg chg="add mod">
          <ac:chgData name="Ashish Tripathi" userId="f8930b9660952770" providerId="LiveId" clId="{E54B67CC-A167-4209-8B5F-830680933B61}" dt="2025-03-26T14:50:17.914" v="27" actId="1076"/>
          <ac:picMkLst>
            <pc:docMk/>
            <pc:sldMk cId="1673129972" sldId="263"/>
            <ac:picMk id="5" creationId="{84623D4F-3E47-89F8-83F2-1144445894D2}"/>
          </ac:picMkLst>
        </pc:picChg>
      </pc:sldChg>
      <pc:sldChg chg="addSp delSp modSp new mod">
        <pc:chgData name="Ashish Tripathi" userId="f8930b9660952770" providerId="LiveId" clId="{E54B67CC-A167-4209-8B5F-830680933B61}" dt="2025-03-26T14:55:22.534" v="45" actId="6549"/>
        <pc:sldMkLst>
          <pc:docMk/>
          <pc:sldMk cId="3561669800" sldId="264"/>
        </pc:sldMkLst>
        <pc:spChg chg="mod">
          <ac:chgData name="Ashish Tripathi" userId="f8930b9660952770" providerId="LiveId" clId="{E54B67CC-A167-4209-8B5F-830680933B61}" dt="2025-03-26T14:54:49.595" v="34"/>
          <ac:spMkLst>
            <pc:docMk/>
            <pc:sldMk cId="3561669800" sldId="264"/>
            <ac:spMk id="2" creationId="{380C5A80-99CA-AC6C-32F9-8475225F9B36}"/>
          </ac:spMkLst>
        </pc:spChg>
        <pc:spChg chg="add del mod">
          <ac:chgData name="Ashish Tripathi" userId="f8930b9660952770" providerId="LiveId" clId="{E54B67CC-A167-4209-8B5F-830680933B61}" dt="2025-03-26T14:55:22.534" v="45" actId="6549"/>
          <ac:spMkLst>
            <pc:docMk/>
            <pc:sldMk cId="3561669800" sldId="264"/>
            <ac:spMk id="3" creationId="{8EE81184-E6A0-B756-6CDF-50B918BC14E6}"/>
          </ac:spMkLst>
        </pc:spChg>
        <pc:spChg chg="add mod">
          <ac:chgData name="Ashish Tripathi" userId="f8930b9660952770" providerId="LiveId" clId="{E54B67CC-A167-4209-8B5F-830680933B61}" dt="2025-03-26T14:55:02.011" v="36"/>
          <ac:spMkLst>
            <pc:docMk/>
            <pc:sldMk cId="3561669800" sldId="264"/>
            <ac:spMk id="4" creationId="{5B4DD14C-0B42-D5E6-575D-40F275987C19}"/>
          </ac:spMkLst>
        </pc:spChg>
      </pc:sldChg>
    </pc:docChg>
  </pc:docChgLst>
  <pc:docChgLst>
    <pc:chgData name="Ashish Tripathi" userId="f8930b9660952770" providerId="LiveId" clId="{444FECBF-7ED0-4544-A4C2-6C56A212129E}"/>
    <pc:docChg chg="custSel addSld modSld">
      <pc:chgData name="Ashish Tripathi" userId="f8930b9660952770" providerId="LiveId" clId="{444FECBF-7ED0-4544-A4C2-6C56A212129E}" dt="2025-03-26T15:00:46.028" v="21" actId="14100"/>
      <pc:docMkLst>
        <pc:docMk/>
      </pc:docMkLst>
      <pc:sldChg chg="addSp delSp modSp new mod">
        <pc:chgData name="Ashish Tripathi" userId="f8930b9660952770" providerId="LiveId" clId="{444FECBF-7ED0-4544-A4C2-6C56A212129E}" dt="2025-03-26T14:59:25.792" v="11" actId="14100"/>
        <pc:sldMkLst>
          <pc:docMk/>
          <pc:sldMk cId="534140957" sldId="265"/>
        </pc:sldMkLst>
        <pc:spChg chg="mod">
          <ac:chgData name="Ashish Tripathi" userId="f8930b9660952770" providerId="LiveId" clId="{444FECBF-7ED0-4544-A4C2-6C56A212129E}" dt="2025-03-26T14:59:21.425" v="9" actId="14100"/>
          <ac:spMkLst>
            <pc:docMk/>
            <pc:sldMk cId="534140957" sldId="265"/>
            <ac:spMk id="2" creationId="{6DF83140-17B3-76D4-ED7B-ACE934F86AF1}"/>
          </ac:spMkLst>
        </pc:spChg>
        <pc:spChg chg="del">
          <ac:chgData name="Ashish Tripathi" userId="f8930b9660952770" providerId="LiveId" clId="{444FECBF-7ED0-4544-A4C2-6C56A212129E}" dt="2025-03-26T14:58:57.397" v="3" actId="22"/>
          <ac:spMkLst>
            <pc:docMk/>
            <pc:sldMk cId="534140957" sldId="265"/>
            <ac:spMk id="3" creationId="{54FFBF77-F0B4-EF51-4863-16C51F9FA7FB}"/>
          </ac:spMkLst>
        </pc:spChg>
        <pc:picChg chg="add mod ord">
          <ac:chgData name="Ashish Tripathi" userId="f8930b9660952770" providerId="LiveId" clId="{444FECBF-7ED0-4544-A4C2-6C56A212129E}" dt="2025-03-26T14:59:25.792" v="11" actId="14100"/>
          <ac:picMkLst>
            <pc:docMk/>
            <pc:sldMk cId="534140957" sldId="265"/>
            <ac:picMk id="5" creationId="{FFC4A5E2-9CBE-53DC-291B-69BAF0E59DE4}"/>
          </ac:picMkLst>
        </pc:picChg>
      </pc:sldChg>
      <pc:sldChg chg="addSp delSp modSp new mod">
        <pc:chgData name="Ashish Tripathi" userId="f8930b9660952770" providerId="LiveId" clId="{444FECBF-7ED0-4544-A4C2-6C56A212129E}" dt="2025-03-26T15:00:46.028" v="21" actId="14100"/>
        <pc:sldMkLst>
          <pc:docMk/>
          <pc:sldMk cId="729637959" sldId="266"/>
        </pc:sldMkLst>
        <pc:spChg chg="mod">
          <ac:chgData name="Ashish Tripathi" userId="f8930b9660952770" providerId="LiveId" clId="{444FECBF-7ED0-4544-A4C2-6C56A212129E}" dt="2025-03-26T15:00:11.372" v="18" actId="122"/>
          <ac:spMkLst>
            <pc:docMk/>
            <pc:sldMk cId="729637959" sldId="266"/>
            <ac:spMk id="2" creationId="{BFD0DF44-D553-C754-00E7-A003B739352D}"/>
          </ac:spMkLst>
        </pc:spChg>
        <pc:spChg chg="del">
          <ac:chgData name="Ashish Tripathi" userId="f8930b9660952770" providerId="LiveId" clId="{444FECBF-7ED0-4544-A4C2-6C56A212129E}" dt="2025-03-26T15:00:38.798" v="19" actId="22"/>
          <ac:spMkLst>
            <pc:docMk/>
            <pc:sldMk cId="729637959" sldId="266"/>
            <ac:spMk id="3" creationId="{C524DA03-5390-7CCB-07C9-E739CB602685}"/>
          </ac:spMkLst>
        </pc:spChg>
        <pc:picChg chg="add mod ord">
          <ac:chgData name="Ashish Tripathi" userId="f8930b9660952770" providerId="LiveId" clId="{444FECBF-7ED0-4544-A4C2-6C56A212129E}" dt="2025-03-26T15:00:46.028" v="21" actId="14100"/>
          <ac:picMkLst>
            <pc:docMk/>
            <pc:sldMk cId="729637959" sldId="266"/>
            <ac:picMk id="5" creationId="{37D37FCB-9391-D6C1-3B78-EB417FFEBB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7BFA-AC10-A35D-187F-698B020D3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740A9-16BF-2817-9C59-FDD5DC2F7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12030-6AF7-C143-8E7D-787E9FDD3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0788-80A8-4689-9534-006324B6DD0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60665-A03C-F653-A7A8-A5FC52C8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BD3C8-88AB-8686-FD3A-9BCE3D63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BF5-F606-43AC-90A3-C03C2F9E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67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3FC6-3AB5-AC98-0FD1-092BBFA5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981D0-142C-CEF7-BF27-B916BEC86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6FA56-D040-3478-9F1E-2C256E56E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0788-80A8-4689-9534-006324B6DD0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6046-0029-93E2-F025-946B82ED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5A05C-54F5-6759-5FBC-AA8506B48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BF5-F606-43AC-90A3-C03C2F9E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15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8D873-505D-63CE-8D56-074787B27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899CF-BD7A-455B-2E01-098D6A98D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F902C-1A38-2764-60F0-2E38F68C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0788-80A8-4689-9534-006324B6DD0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02CF0-618C-23E1-644C-A62F9326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50B2E-7E74-C92F-06C1-7F79270A9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BF5-F606-43AC-90A3-C03C2F9E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9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0D40-C1ED-31E3-E40C-80EB2BDD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89AA-2578-6064-552B-42090C807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CB4B0-4C06-C128-6F80-B7B671A0A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0788-80A8-4689-9534-006324B6DD0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2084-FD19-C7DF-C176-33ECBBDD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4371-5C31-8C87-3357-67508AAF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BF5-F606-43AC-90A3-C03C2F9E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4E6E-9F37-0057-921A-CE81B3B0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D7D3F-8C23-CE3E-8BF7-7BF52CF07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C36A2-D7AB-FB52-1ED9-8661BD77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0788-80A8-4689-9534-006324B6DD0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CEA38-ECBB-AA6A-1E03-F4AB5DC7A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3618D-ED7A-38DD-48A7-AFBFDDBA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BF5-F606-43AC-90A3-C03C2F9E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44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ADD2-1439-6E74-02EB-7B031EB2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9CD3-2D34-EF43-3D3B-4C56AB3CB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0FA17-ABDC-10F2-8125-E17CA2CB2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589F7-7F74-299D-1445-0CF4BE38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0788-80A8-4689-9534-006324B6DD0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AE210-0FD7-29CE-05B1-F31159D0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96825-02BF-400B-EE79-B117574B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BF5-F606-43AC-90A3-C03C2F9E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39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0D78-3CCB-935D-1FF2-4056A935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7B155-D043-C059-F620-5114F53C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B6FA8-37CF-DC6F-AE57-A3C0B40A9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BC46A-DAAB-7848-77F6-419C5A9E62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89FEB-324E-B880-5F22-4281E209F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162544-704B-D0DC-C6DD-D9B00CBD4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0788-80A8-4689-9534-006324B6DD0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AA2E8E-6B6F-CB84-E5E0-161FEF84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C01D36-965B-C8A5-BB36-52C7FF4B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BF5-F606-43AC-90A3-C03C2F9E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80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5A1C-F2E9-2370-B51F-6DC4366F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FF69B-92B6-5FA0-B240-D486C8506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0788-80A8-4689-9534-006324B6DD0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2461D-E847-DDB5-0A15-02EE418C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A38B3-DE8D-5306-0953-E2767F2D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BF5-F606-43AC-90A3-C03C2F9E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7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570AC-2322-19B8-C39E-50A96BE1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0788-80A8-4689-9534-006324B6DD0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C99EE-27C5-9175-0B45-0D5779EA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4D940-D7D3-730F-A157-4639B13FB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BF5-F606-43AC-90A3-C03C2F9E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95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CE32D-4098-4BDD-A9E5-B3B1668A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FF46-CB71-230E-691C-1B010131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B09CA-B7AD-7EE2-1C52-2893EE7AB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C7A0E-5DFB-39C4-F9AA-38596075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0788-80A8-4689-9534-006324B6DD0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7C3AF-BF79-8EC2-F300-2BB838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63837-351B-94FC-C769-CFBBCDDA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BF5-F606-43AC-90A3-C03C2F9E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27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0477-9CE4-DE8D-36AA-E96FBABE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CB743-19F1-D527-D376-4E0A83B4E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FAF44-09E1-62A3-D658-C216F6FAC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32994-3666-D2B0-E5FA-68E9515D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0788-80A8-4689-9534-006324B6DD0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962E5-7EDA-1BFD-393D-081C2E2B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07039-B56E-7653-4E23-DBB3BFBA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6BF5-F606-43AC-90A3-C03C2F9E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237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E3F2E0-4B86-7F32-3C0B-96952B27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E23B2-7086-595F-BAFC-D31873464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96121-6E8A-A003-8D92-6965C1D0D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B0788-80A8-4689-9534-006324B6DD0E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50B65-E914-D66D-95F9-E14BD3C30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90E69-74E5-38EB-B942-2AEF995C3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16BF5-F606-43AC-90A3-C03C2F9E0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551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FC02-233A-D56B-E78B-5074F9901D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Context Aware Test Case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9E21F-C59C-63F6-2AC0-7D4094953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5360"/>
            <a:ext cx="9144000" cy="620908"/>
          </a:xfrm>
        </p:spPr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AI-Powered Test Case Generation System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EDFBB-C2F4-234B-B27C-516557DCDCD8}"/>
              </a:ext>
            </a:extLst>
          </p:cNvPr>
          <p:cNvSpPr txBox="1"/>
          <p:nvPr/>
        </p:nvSpPr>
        <p:spPr>
          <a:xfrm>
            <a:off x="7890235" y="5201665"/>
            <a:ext cx="2648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Prepared by</a:t>
            </a:r>
            <a:r>
              <a:rPr lang="en-IN" dirty="0"/>
              <a:t>:  </a:t>
            </a:r>
            <a:r>
              <a:rPr lang="en-IN" dirty="0">
                <a:solidFill>
                  <a:srgbClr val="0070C0"/>
                </a:solidFill>
              </a:rPr>
              <a:t>Rockers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A409C-8EE5-3C95-81B7-8CD0D8653C7D}"/>
              </a:ext>
            </a:extLst>
          </p:cNvPr>
          <p:cNvSpPr txBox="1"/>
          <p:nvPr/>
        </p:nvSpPr>
        <p:spPr>
          <a:xfrm>
            <a:off x="7890235" y="5467187"/>
            <a:ext cx="372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</a:t>
            </a:r>
            <a:r>
              <a:rPr lang="en-IN" dirty="0">
                <a:solidFill>
                  <a:srgbClr val="0070C0"/>
                </a:solidFill>
              </a:rPr>
              <a:t>Ashish Tripathi</a:t>
            </a:r>
            <a:r>
              <a:rPr lang="en-IN" dirty="0"/>
              <a:t>, </a:t>
            </a:r>
            <a:r>
              <a:rPr lang="en-IN" dirty="0">
                <a:solidFill>
                  <a:srgbClr val="0070C0"/>
                </a:solidFill>
              </a:rPr>
              <a:t>Md. Sharjeel Haider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301302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2138A-38EE-EB6C-0D40-C287D420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OpenAI Integration</a:t>
            </a:r>
            <a:b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4FFAC-1F13-BE46-E6A5-9ECE46C3B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Prompt Engineering Example:</a:t>
            </a:r>
          </a:p>
          <a:p>
            <a:endParaRPr lang="en-IN" b="1" dirty="0">
              <a:solidFill>
                <a:srgbClr val="404040"/>
              </a:solidFill>
              <a:latin typeface="DeepSeek-CJK-patch"/>
            </a:endParaRPr>
          </a:p>
          <a:p>
            <a:endParaRPr lang="en-IN" b="1" dirty="0">
              <a:solidFill>
                <a:srgbClr val="404040"/>
              </a:solidFill>
              <a:latin typeface="DeepSeek-CJK-patch"/>
            </a:endParaRPr>
          </a:p>
          <a:p>
            <a:pPr algn="l">
              <a:buNone/>
            </a:pPr>
            <a:endParaRPr lang="en-US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None/>
            </a:pPr>
            <a:endParaRPr lang="en-US" b="1" dirty="0">
              <a:solidFill>
                <a:srgbClr val="404040"/>
              </a:solidFill>
              <a:latin typeface="DeepSeek-CJK-patch"/>
            </a:endParaRPr>
          </a:p>
          <a:p>
            <a:pPr algn="l">
              <a:buNone/>
            </a:pPr>
            <a:endParaRPr lang="en-US" sz="2400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None/>
            </a:pPr>
            <a:r>
              <a:rPr lang="en-US" sz="2400" b="1" i="0" dirty="0">
                <a:solidFill>
                  <a:srgbClr val="404040"/>
                </a:solidFill>
                <a:effectLst/>
                <a:latin typeface="DeepSeek-CJK-patch"/>
              </a:rPr>
              <a:t>Response Handling:</a:t>
            </a:r>
            <a:endParaRPr lang="en-US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Parses JSON with Jackson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DeepSeek-CJK-patch"/>
              </a:rPr>
              <a:t>Extracts content from choices[0].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DeepSeek-CJK-patch"/>
              </a:rPr>
              <a:t>message.content</a:t>
            </a:r>
            <a:endParaRPr lang="en-US" sz="2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23D4F-3E47-89F8-83F2-114444589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98" y="2420450"/>
            <a:ext cx="6370872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29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5A80-99CA-AC6C-32F9-8475225F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Future Roadmap</a:t>
            </a:r>
            <a:b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1184-E6A0-B756-6CDF-50B918BC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as PDF  </a:t>
            </a:r>
          </a:p>
          <a:p>
            <a:r>
              <a:rPr lang="en-US" dirty="0"/>
              <a:t>Jira Integration  </a:t>
            </a:r>
          </a:p>
          <a:p>
            <a:r>
              <a:rPr lang="en-US" dirty="0"/>
              <a:t>Multi-model support (GPT-4)  </a:t>
            </a:r>
          </a:p>
          <a:p>
            <a:r>
              <a:rPr lang="en-US" dirty="0"/>
              <a:t>Self-learning test bank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66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9E5A-9BA3-8671-73FF-B1CE7E76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85F65-04BA-78A0-1DDC-9E15AA829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Project Overview</a:t>
            </a:r>
          </a:p>
          <a:p>
            <a:pPr>
              <a:spcBef>
                <a:spcPts val="300"/>
              </a:spcBef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System Architecture</a:t>
            </a:r>
          </a:p>
          <a:p>
            <a:pPr>
              <a:spcBef>
                <a:spcPts val="300"/>
              </a:spcBef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Backend Implementation</a:t>
            </a:r>
          </a:p>
          <a:p>
            <a:pPr>
              <a:spcBef>
                <a:spcPts val="300"/>
              </a:spcBef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Frontend Implementation</a:t>
            </a:r>
          </a:p>
          <a:p>
            <a:pPr>
              <a:spcBef>
                <a:spcPts val="300"/>
              </a:spcBef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Key Features</a:t>
            </a:r>
          </a:p>
          <a:p>
            <a:pPr>
              <a:spcBef>
                <a:spcPts val="300"/>
              </a:spcBef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Demo</a:t>
            </a:r>
          </a:p>
          <a:p>
            <a:pPr>
              <a:spcBef>
                <a:spcPts val="300"/>
              </a:spcBef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Future Enhancements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97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3626-DD17-5971-1C6E-0AF0466B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 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8BEBF-8C81-2C86-2122-6FAB71343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Objective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: Automate payment system test case generation using OpenAI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Technology Stack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Backend: Java/Spring Boot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Frontend: Angular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AI: OpenAI API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Benefits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Saves manual effort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Covers edge cases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Consistent test case format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13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BE5C3-9BD0-5581-D87B-CC633DFF8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System Architecture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7C71BC-FCED-5AB9-1E50-3A878700B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8865" y="2089133"/>
            <a:ext cx="4587638" cy="11659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31EA09-EECD-53D2-969A-CDED9C687974}"/>
              </a:ext>
            </a:extLst>
          </p:cNvPr>
          <p:cNvSpPr txBox="1"/>
          <p:nvPr/>
        </p:nvSpPr>
        <p:spPr>
          <a:xfrm>
            <a:off x="980389" y="4044100"/>
            <a:ext cx="537327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Frontend: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Angular 15+ with Material UI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Backend: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Spring Boot 3.1 (Java 17)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Integration: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 OpenAI API with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DeepSeek-CJK-patch"/>
              </a:rPr>
              <a:t>OkHttp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6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92CA-6DEC-2D93-7B5D-B3147026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Backend Implementation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4FDFD1-825D-9325-A05B-11C575176B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80150"/>
            <a:ext cx="6807889" cy="464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404040"/>
                </a:solidFill>
                <a:latin typeface="DeepSeek-CJK-patch"/>
              </a:rPr>
              <a:t>Key Components: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b="1" dirty="0">
                <a:solidFill>
                  <a:srgbClr val="404040"/>
                </a:solidFill>
                <a:latin typeface="DeepSeek-CJK-patch"/>
              </a:rPr>
              <a:t>OpenAIService.java</a:t>
            </a:r>
            <a:r>
              <a:rPr lang="en-US" altLang="en-US" sz="2200" dirty="0">
                <a:solidFill>
                  <a:srgbClr val="404040"/>
                </a:solidFill>
                <a:latin typeface="DeepSeek-CJK-patch"/>
              </a:rPr>
              <a:t>: Handles OpenAI API integration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b="1" dirty="0">
                <a:solidFill>
                  <a:srgbClr val="404040"/>
                </a:solidFill>
                <a:latin typeface="DeepSeek-CJK-patch"/>
              </a:rPr>
              <a:t>TestGenController.java</a:t>
            </a:r>
            <a:r>
              <a:rPr lang="en-US" altLang="en-US" sz="2200" dirty="0">
                <a:solidFill>
                  <a:srgbClr val="404040"/>
                </a:solidFill>
                <a:latin typeface="DeepSeek-CJK-patch"/>
              </a:rPr>
              <a:t>: REST API endpoints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200" dirty="0">
              <a:solidFill>
                <a:srgbClr val="404040"/>
              </a:solidFill>
              <a:latin typeface="DeepSeek-CJK-pa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404040"/>
                </a:solidFill>
                <a:latin typeface="DeepSeek-CJK-patch"/>
              </a:rPr>
              <a:t>Dependencies: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404040"/>
                </a:solidFill>
                <a:latin typeface="DeepSeek-CJK-patch"/>
              </a:rPr>
              <a:t>Spring Boot Web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 err="1">
                <a:solidFill>
                  <a:srgbClr val="404040"/>
                </a:solidFill>
                <a:latin typeface="DeepSeek-CJK-patch"/>
              </a:rPr>
              <a:t>OkHttp</a:t>
            </a:r>
            <a:endParaRPr lang="en-US" altLang="en-US" sz="2200" dirty="0">
              <a:solidFill>
                <a:srgbClr val="404040"/>
              </a:solidFill>
              <a:latin typeface="DeepSeek-CJK-patch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404040"/>
                </a:solidFill>
                <a:latin typeface="DeepSeek-CJK-patch"/>
              </a:rPr>
              <a:t>Jackson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200" dirty="0">
              <a:solidFill>
                <a:srgbClr val="404040"/>
              </a:solidFill>
              <a:latin typeface="DeepSeek-CJK-pa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404040"/>
                </a:solidFill>
                <a:latin typeface="DeepSeek-CJK-patch"/>
              </a:rPr>
              <a:t>Configuration: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404040"/>
                </a:solidFill>
                <a:latin typeface="DeepSeek-CJK-patch"/>
              </a:rPr>
              <a:t>YAML-based properties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200" dirty="0">
                <a:solidFill>
                  <a:srgbClr val="404040"/>
                </a:solidFill>
                <a:latin typeface="DeepSeek-CJK-patch"/>
              </a:rPr>
              <a:t>Swagger for API docs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3140-17B3-76D4-ED7B-ACE934F86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11"/>
          </a:xfrm>
        </p:spPr>
        <p:txBody>
          <a:bodyPr>
            <a:normAutofit/>
          </a:bodyPr>
          <a:lstStyle/>
          <a:p>
            <a:pPr algn="ctr"/>
            <a:r>
              <a:rPr lang="en-US" sz="3600" b="1" i="0" dirty="0">
                <a:solidFill>
                  <a:srgbClr val="404040"/>
                </a:solidFill>
                <a:effectLst/>
                <a:latin typeface="DeepSeek-CJK-patch"/>
              </a:rPr>
              <a:t>Backend (Spring Boot) Project Structure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4A5E2-9CBE-53DC-291B-69BAF0E59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492" y="1245307"/>
            <a:ext cx="4544230" cy="5331367"/>
          </a:xfrm>
        </p:spPr>
      </p:pic>
    </p:spTree>
    <p:extLst>
      <p:ext uri="{BB962C8B-B14F-4D97-AF65-F5344CB8AC3E}">
        <p14:creationId xmlns:p14="http://schemas.microsoft.com/office/powerpoint/2010/main" val="53414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E7C9-87AC-5594-B717-BD931E3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Code Snippet (OpenAIService.java):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5C9D8-221D-0146-2486-4A7D3287D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498" y="2229545"/>
            <a:ext cx="6561389" cy="13564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99CBD5-DF18-2C2C-2015-5320FC866E73}"/>
              </a:ext>
            </a:extLst>
          </p:cNvPr>
          <p:cNvSpPr txBox="1"/>
          <p:nvPr/>
        </p:nvSpPr>
        <p:spPr>
          <a:xfrm>
            <a:off x="1395167" y="4213782"/>
            <a:ext cx="33297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Key Features:</a:t>
            </a:r>
            <a:br>
              <a:rPr lang="en-US" dirty="0"/>
            </a:b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✔️ Rate limiting</a:t>
            </a:r>
            <a:br>
              <a:rPr lang="en-US" dirty="0"/>
            </a:b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✔️ JSON payload construction</a:t>
            </a:r>
            <a:br>
              <a:rPr lang="en-US" dirty="0"/>
            </a:b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✔️ Error handling for API failures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61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1074-E334-B93F-4528-2745082C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  <a:t>Frontend Highlights</a:t>
            </a:r>
            <a:br>
              <a:rPr lang="en-IN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C03F-DBD3-0793-4D58-ABA8C12C9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284"/>
            <a:ext cx="10515600" cy="4952248"/>
          </a:xfrm>
        </p:spPr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Code Highlight (test-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DeepSeek-CJK-patch"/>
              </a:rPr>
              <a:t>case.service.ts</a:t>
            </a: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):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90E81-31A5-1056-27B7-9BD41D67C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54" y="2512888"/>
            <a:ext cx="5852667" cy="1417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A24108-5F9A-B93A-EE6A-163EEE27E323}"/>
              </a:ext>
            </a:extLst>
          </p:cNvPr>
          <p:cNvSpPr txBox="1"/>
          <p:nvPr/>
        </p:nvSpPr>
        <p:spPr>
          <a:xfrm>
            <a:off x="1161854" y="4224631"/>
            <a:ext cx="6094428" cy="1238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Key Features:</a:t>
            </a:r>
            <a:br>
              <a:rPr lang="en-US" dirty="0"/>
            </a:b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✔️ Payment type dropdown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✔️ Test case count slider</a:t>
            </a:r>
          </a:p>
          <a:p>
            <a:pPr algn="l">
              <a:spcBef>
                <a:spcPts val="300"/>
              </a:spcBef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✔️ Requirements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DeepSeek-CJK-patch"/>
              </a:rPr>
              <a:t>textarea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339672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DF44-D553-C754-00E7-A003B739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214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i="0" dirty="0">
                <a:solidFill>
                  <a:srgbClr val="404040"/>
                </a:solidFill>
                <a:effectLst/>
                <a:latin typeface="DeepSeek-CJK-patch"/>
              </a:rPr>
              <a:t>Frontend (Angular) Project Structure</a:t>
            </a:r>
            <a:br>
              <a:rPr lang="en-IN" sz="3600" b="1" i="0" dirty="0">
                <a:solidFill>
                  <a:srgbClr val="404040"/>
                </a:solidFill>
                <a:effectLst/>
                <a:latin typeface="DeepSeek-CJK-patch"/>
              </a:rPr>
            </a:b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D37FCB-9391-D6C1-3B78-EB417FFEB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3349" y="1033773"/>
            <a:ext cx="4728287" cy="5560732"/>
          </a:xfrm>
        </p:spPr>
      </p:pic>
    </p:spTree>
    <p:extLst>
      <p:ext uri="{BB962C8B-B14F-4D97-AF65-F5344CB8AC3E}">
        <p14:creationId xmlns:p14="http://schemas.microsoft.com/office/powerpoint/2010/main" val="72963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247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DeepSeek-CJK-patch</vt:lpstr>
      <vt:lpstr>Office Theme</vt:lpstr>
      <vt:lpstr>Context Aware Test Case Generator</vt:lpstr>
      <vt:lpstr>Agenda</vt:lpstr>
      <vt:lpstr> Project Overview</vt:lpstr>
      <vt:lpstr>System Architecture Diagram</vt:lpstr>
      <vt:lpstr>Backend Implementation</vt:lpstr>
      <vt:lpstr>Backend (Spring Boot) Project Structure</vt:lpstr>
      <vt:lpstr>Code Snippet (OpenAIService.java):</vt:lpstr>
      <vt:lpstr>Frontend Highlights </vt:lpstr>
      <vt:lpstr>Frontend (Angular) Project Structure </vt:lpstr>
      <vt:lpstr>OpenAI Integration </vt:lpstr>
      <vt:lpstr>Future Roadmap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Tripathi</dc:creator>
  <cp:lastModifiedBy>Ashish Tripathi</cp:lastModifiedBy>
  <cp:revision>1</cp:revision>
  <dcterms:created xsi:type="dcterms:W3CDTF">2025-03-26T14:44:05Z</dcterms:created>
  <dcterms:modified xsi:type="dcterms:W3CDTF">2025-03-26T15:00:48Z</dcterms:modified>
</cp:coreProperties>
</file>