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9"/>
  </p:notesMasterIdLst>
  <p:sldIdLst>
    <p:sldId id="260" r:id="rId3"/>
    <p:sldId id="265" r:id="rId4"/>
    <p:sldId id="274" r:id="rId5"/>
    <p:sldId id="271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2575D-0B45-4C0C-9950-04508D830724}" v="23" dt="2025-03-26T07:42:15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 Lolugu" userId="c3f4c7ea6f5f2064" providerId="LiveId" clId="{CD92575D-0B45-4C0C-9950-04508D830724}"/>
    <pc:docChg chg="undo custSel addSld delSld modSld sldOrd">
      <pc:chgData name="Srinivasa Rao Lolugu" userId="c3f4c7ea6f5f2064" providerId="LiveId" clId="{CD92575D-0B45-4C0C-9950-04508D830724}" dt="2025-03-26T07:57:31.846" v="413" actId="14100"/>
      <pc:docMkLst>
        <pc:docMk/>
      </pc:docMkLst>
      <pc:sldChg chg="addSp modSp del mod">
        <pc:chgData name="Srinivasa Rao Lolugu" userId="c3f4c7ea6f5f2064" providerId="LiveId" clId="{CD92575D-0B45-4C0C-9950-04508D830724}" dt="2025-03-26T07:02:18.139" v="224" actId="2696"/>
        <pc:sldMkLst>
          <pc:docMk/>
          <pc:sldMk cId="718945274" sldId="257"/>
        </pc:sldMkLst>
        <pc:spChg chg="add mod">
          <ac:chgData name="Srinivasa Rao Lolugu" userId="c3f4c7ea6f5f2064" providerId="LiveId" clId="{CD92575D-0B45-4C0C-9950-04508D830724}" dt="2025-03-26T06:55:42.061" v="215" actId="1076"/>
          <ac:spMkLst>
            <pc:docMk/>
            <pc:sldMk cId="718945274" sldId="257"/>
            <ac:spMk id="2" creationId="{7DAA951B-52EC-6873-F877-47791C40E437}"/>
          </ac:spMkLst>
        </pc:spChg>
        <pc:spChg chg="mod">
          <ac:chgData name="Srinivasa Rao Lolugu" userId="c3f4c7ea6f5f2064" providerId="LiveId" clId="{CD92575D-0B45-4C0C-9950-04508D830724}" dt="2025-03-26T06:44:10.808" v="152" actId="255"/>
          <ac:spMkLst>
            <pc:docMk/>
            <pc:sldMk cId="718945274" sldId="257"/>
            <ac:spMk id="22" creationId="{E7BE648E-7F1E-0034-3F1E-35A720BF6B9C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64" creationId="{8CDE0CE8-A157-9A9F-E4C9-97E840092743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68" creationId="{AD78D9F1-BD3F-36CB-97CF-7FF1CE784912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69" creationId="{CFA3EC62-F0CD-D622-AA93-B2A4DBC5DBEC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0" creationId="{B291E076-A3C7-E96F-17F3-BA18D9BD6DBC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1" creationId="{DDC4D21B-CC25-90A8-EFF4-DDC1A5A33C3C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2" creationId="{B76C5660-3D43-D65B-152B-DB35ACA5FF33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3" creationId="{C879BA7F-FAF6-F7DB-960A-497E94822386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4" creationId="{D68FE8B4-4999-A491-764A-1E321B75FC77}"/>
          </ac:spMkLst>
        </pc:spChg>
        <pc:spChg chg="mod">
          <ac:chgData name="Srinivasa Rao Lolugu" userId="c3f4c7ea6f5f2064" providerId="LiveId" clId="{CD92575D-0B45-4C0C-9950-04508D830724}" dt="2025-03-26T06:55:33.527" v="214" actId="1037"/>
          <ac:spMkLst>
            <pc:docMk/>
            <pc:sldMk cId="718945274" sldId="257"/>
            <ac:spMk id="1075" creationId="{C21B2F56-0EBA-CB4A-F7D0-777600F61E4B}"/>
          </ac:spMkLst>
        </pc:spChg>
        <pc:picChg chg="mod">
          <ac:chgData name="Srinivasa Rao Lolugu" userId="c3f4c7ea6f5f2064" providerId="LiveId" clId="{CD92575D-0B45-4C0C-9950-04508D830724}" dt="2025-03-26T06:55:33.527" v="214" actId="1037"/>
          <ac:picMkLst>
            <pc:docMk/>
            <pc:sldMk cId="718945274" sldId="257"/>
            <ac:picMk id="13" creationId="{370A3A42-AFFD-57D6-D89D-9681DC9B1178}"/>
          </ac:picMkLst>
        </pc:picChg>
      </pc:sldChg>
      <pc:sldChg chg="modSp mod">
        <pc:chgData name="Srinivasa Rao Lolugu" userId="c3f4c7ea6f5f2064" providerId="LiveId" clId="{CD92575D-0B45-4C0C-9950-04508D830724}" dt="2025-03-26T07:56:48.553" v="411" actId="1076"/>
        <pc:sldMkLst>
          <pc:docMk/>
          <pc:sldMk cId="2645695564" sldId="260"/>
        </pc:sldMkLst>
        <pc:spChg chg="mod">
          <ac:chgData name="Srinivasa Rao Lolugu" userId="c3f4c7ea6f5f2064" providerId="LiveId" clId="{CD92575D-0B45-4C0C-9950-04508D830724}" dt="2025-03-26T07:22:14.844" v="338" actId="1076"/>
          <ac:spMkLst>
            <pc:docMk/>
            <pc:sldMk cId="2645695564" sldId="260"/>
            <ac:spMk id="2" creationId="{E3D4380E-9126-A4A7-19B2-A327336CB747}"/>
          </ac:spMkLst>
        </pc:spChg>
        <pc:spChg chg="mod">
          <ac:chgData name="Srinivasa Rao Lolugu" userId="c3f4c7ea6f5f2064" providerId="LiveId" clId="{CD92575D-0B45-4C0C-9950-04508D830724}" dt="2025-03-26T07:22:23.260" v="339" actId="1076"/>
          <ac:spMkLst>
            <pc:docMk/>
            <pc:sldMk cId="2645695564" sldId="260"/>
            <ac:spMk id="3" creationId="{20C73674-A7D0-365F-E562-0D00BB7A7930}"/>
          </ac:spMkLst>
        </pc:spChg>
        <pc:spChg chg="mod">
          <ac:chgData name="Srinivasa Rao Lolugu" userId="c3f4c7ea6f5f2064" providerId="LiveId" clId="{CD92575D-0B45-4C0C-9950-04508D830724}" dt="2025-03-26T07:56:48.553" v="411" actId="1076"/>
          <ac:spMkLst>
            <pc:docMk/>
            <pc:sldMk cId="2645695564" sldId="260"/>
            <ac:spMk id="5" creationId="{1045CA10-6202-6FB4-8D40-19775CCF579A}"/>
          </ac:spMkLst>
        </pc:spChg>
      </pc:sldChg>
      <pc:sldChg chg="addSp delSp modSp mod">
        <pc:chgData name="Srinivasa Rao Lolugu" userId="c3f4c7ea6f5f2064" providerId="LiveId" clId="{CD92575D-0B45-4C0C-9950-04508D830724}" dt="2025-03-26T07:40:19.230" v="360" actId="2085"/>
        <pc:sldMkLst>
          <pc:docMk/>
          <pc:sldMk cId="2906899573" sldId="265"/>
        </pc:sldMkLst>
        <pc:spChg chg="add del mod">
          <ac:chgData name="Srinivasa Rao Lolugu" userId="c3f4c7ea6f5f2064" providerId="LiveId" clId="{CD92575D-0B45-4C0C-9950-04508D830724}" dt="2025-03-26T06:14:52.754" v="24" actId="22"/>
          <ac:spMkLst>
            <pc:docMk/>
            <pc:sldMk cId="2906899573" sldId="265"/>
            <ac:spMk id="3" creationId="{F61BF5E3-4CCE-78BF-8181-20A5AF2022F3}"/>
          </ac:spMkLst>
        </pc:spChg>
        <pc:spChg chg="mod">
          <ac:chgData name="Srinivasa Rao Lolugu" userId="c3f4c7ea6f5f2064" providerId="LiveId" clId="{CD92575D-0B45-4C0C-9950-04508D830724}" dt="2025-03-26T06:42:50.780" v="148" actId="255"/>
          <ac:spMkLst>
            <pc:docMk/>
            <pc:sldMk cId="2906899573" sldId="265"/>
            <ac:spMk id="4" creationId="{3A20EDAF-69D5-650E-F18A-7874307F727A}"/>
          </ac:spMkLst>
        </pc:spChg>
        <pc:spChg chg="add del mod">
          <ac:chgData name="Srinivasa Rao Lolugu" userId="c3f4c7ea6f5f2064" providerId="LiveId" clId="{CD92575D-0B45-4C0C-9950-04508D830724}" dt="2025-03-26T07:40:19.230" v="360" actId="2085"/>
          <ac:spMkLst>
            <pc:docMk/>
            <pc:sldMk cId="2906899573" sldId="265"/>
            <ac:spMk id="7" creationId="{5E55F79B-D365-0396-3706-F8E74F0E60C2}"/>
          </ac:spMkLst>
        </pc:spChg>
        <pc:picChg chg="add mod ord">
          <ac:chgData name="Srinivasa Rao Lolugu" userId="c3f4c7ea6f5f2064" providerId="LiveId" clId="{CD92575D-0B45-4C0C-9950-04508D830724}" dt="2025-03-26T06:25:19.161" v="108" actId="1076"/>
          <ac:picMkLst>
            <pc:docMk/>
            <pc:sldMk cId="2906899573" sldId="265"/>
            <ac:picMk id="6" creationId="{4AED25AD-F7DF-035C-DA52-1902FDFEDD2D}"/>
          </ac:picMkLst>
        </pc:picChg>
        <pc:picChg chg="del">
          <ac:chgData name="Srinivasa Rao Lolugu" userId="c3f4c7ea6f5f2064" providerId="LiveId" clId="{CD92575D-0B45-4C0C-9950-04508D830724}" dt="2025-03-26T06:14:48.283" v="23" actId="478"/>
          <ac:picMkLst>
            <pc:docMk/>
            <pc:sldMk cId="2906899573" sldId="265"/>
            <ac:picMk id="10" creationId="{B263E9A4-53D5-3E1B-C966-AF2EB9383EF3}"/>
          </ac:picMkLst>
        </pc:picChg>
      </pc:sldChg>
      <pc:sldChg chg="addSp delSp modSp mod">
        <pc:chgData name="Srinivasa Rao Lolugu" userId="c3f4c7ea6f5f2064" providerId="LiveId" clId="{CD92575D-0B45-4C0C-9950-04508D830724}" dt="2025-03-26T07:57:31.846" v="413" actId="14100"/>
        <pc:sldMkLst>
          <pc:docMk/>
          <pc:sldMk cId="4232836490" sldId="267"/>
        </pc:sldMkLst>
        <pc:spChg chg="mod">
          <ac:chgData name="Srinivasa Rao Lolugu" userId="c3f4c7ea6f5f2064" providerId="LiveId" clId="{CD92575D-0B45-4C0C-9950-04508D830724}" dt="2025-03-26T07:57:31.846" v="413" actId="14100"/>
          <ac:spMkLst>
            <pc:docMk/>
            <pc:sldMk cId="4232836490" sldId="267"/>
            <ac:spMk id="2" creationId="{985AF819-8C7D-8A0D-9583-B2DB23A9C4F4}"/>
          </ac:spMkLst>
        </pc:spChg>
        <pc:spChg chg="add del mod">
          <ac:chgData name="Srinivasa Rao Lolugu" userId="c3f4c7ea6f5f2064" providerId="LiveId" clId="{CD92575D-0B45-4C0C-9950-04508D830724}" dt="2025-03-26T06:21:16.738" v="81" actId="478"/>
          <ac:spMkLst>
            <pc:docMk/>
            <pc:sldMk cId="4232836490" sldId="267"/>
            <ac:spMk id="5" creationId="{0E78899B-7218-E0EF-099D-565449F76BCE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6" creationId="{339B4889-D38B-3874-500C-D5ED057E1BCD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14" creationId="{806D3ED7-7C05-BE6F-7EBC-79357872DEEF}"/>
          </ac:spMkLst>
        </pc:spChg>
        <pc:spChg chg="mod">
          <ac:chgData name="Srinivasa Rao Lolugu" userId="c3f4c7ea6f5f2064" providerId="LiveId" clId="{CD92575D-0B45-4C0C-9950-04508D830724}" dt="2025-03-26T07:17:46.942" v="326" actId="2711"/>
          <ac:spMkLst>
            <pc:docMk/>
            <pc:sldMk cId="4232836490" sldId="267"/>
            <ac:spMk id="16" creationId="{58BF1AB6-CB18-8BAB-3528-39B1E6D2F039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19" creationId="{CAF6C469-685A-7875-6A18-7C83D238A5C8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28" creationId="{98A11993-AA73-01BF-F12F-931C27A3F285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29" creationId="{BC1A4405-87E5-6094-7B98-C462C78093D2}"/>
          </ac:spMkLst>
        </pc:spChg>
        <pc:spChg chg="mod">
          <ac:chgData name="Srinivasa Rao Lolugu" userId="c3f4c7ea6f5f2064" providerId="LiveId" clId="{CD92575D-0B45-4C0C-9950-04508D830724}" dt="2025-03-26T07:26:11.520" v="346" actId="255"/>
          <ac:spMkLst>
            <pc:docMk/>
            <pc:sldMk cId="4232836490" sldId="267"/>
            <ac:spMk id="31" creationId="{45175793-40D0-D707-492E-9CF2D748C52C}"/>
          </ac:spMkLst>
        </pc:spChg>
        <pc:picChg chg="del">
          <ac:chgData name="Srinivasa Rao Lolugu" userId="c3f4c7ea6f5f2064" providerId="LiveId" clId="{CD92575D-0B45-4C0C-9950-04508D830724}" dt="2025-03-26T07:02:34.724" v="225" actId="478"/>
          <ac:picMkLst>
            <pc:docMk/>
            <pc:sldMk cId="4232836490" sldId="267"/>
            <ac:picMk id="4" creationId="{58902089-7792-C1DA-26F9-86575C7EB978}"/>
          </ac:picMkLst>
        </pc:picChg>
        <pc:picChg chg="add del mod">
          <ac:chgData name="Srinivasa Rao Lolugu" userId="c3f4c7ea6f5f2064" providerId="LiveId" clId="{CD92575D-0B45-4C0C-9950-04508D830724}" dt="2025-03-26T06:21:50.238" v="88" actId="478"/>
          <ac:picMkLst>
            <pc:docMk/>
            <pc:sldMk cId="4232836490" sldId="267"/>
            <ac:picMk id="7" creationId="{DAA7BDEE-1D73-E5FD-A1BA-F243FDB4A8F0}"/>
          </ac:picMkLst>
        </pc:picChg>
        <pc:picChg chg="add del">
          <ac:chgData name="Srinivasa Rao Lolugu" userId="c3f4c7ea6f5f2064" providerId="LiveId" clId="{CD92575D-0B45-4C0C-9950-04508D830724}" dt="2025-03-26T06:22:06.334" v="90" actId="22"/>
          <ac:picMkLst>
            <pc:docMk/>
            <pc:sldMk cId="4232836490" sldId="267"/>
            <ac:picMk id="9" creationId="{3E73C8E2-EA58-3158-3208-FE6BA4284099}"/>
          </ac:picMkLst>
        </pc:picChg>
        <pc:picChg chg="del">
          <ac:chgData name="Srinivasa Rao Lolugu" userId="c3f4c7ea6f5f2064" providerId="LiveId" clId="{CD92575D-0B45-4C0C-9950-04508D830724}" dt="2025-03-26T07:02:38.827" v="230" actId="478"/>
          <ac:picMkLst>
            <pc:docMk/>
            <pc:sldMk cId="4232836490" sldId="267"/>
            <ac:picMk id="10" creationId="{5DA7527B-FECD-1A8D-D566-77A618785415}"/>
          </ac:picMkLst>
        </pc:picChg>
        <pc:picChg chg="add del mod">
          <ac:chgData name="Srinivasa Rao Lolugu" userId="c3f4c7ea6f5f2064" providerId="LiveId" clId="{CD92575D-0B45-4C0C-9950-04508D830724}" dt="2025-03-26T06:37:03.535" v="124" actId="478"/>
          <ac:picMkLst>
            <pc:docMk/>
            <pc:sldMk cId="4232836490" sldId="267"/>
            <ac:picMk id="12" creationId="{B2CAF6CD-8C15-48BB-4861-95C6D3A0D480}"/>
          </ac:picMkLst>
        </pc:picChg>
        <pc:picChg chg="add mod">
          <ac:chgData name="Srinivasa Rao Lolugu" userId="c3f4c7ea6f5f2064" providerId="LiveId" clId="{CD92575D-0B45-4C0C-9950-04508D830724}" dt="2025-03-26T07:18:43.037" v="327" actId="14100"/>
          <ac:picMkLst>
            <pc:docMk/>
            <pc:sldMk cId="4232836490" sldId="267"/>
            <ac:picMk id="15" creationId="{79C71131-445F-7B18-A1CD-A9525B2508C4}"/>
          </ac:picMkLst>
        </pc:picChg>
        <pc:picChg chg="del">
          <ac:chgData name="Srinivasa Rao Lolugu" userId="c3f4c7ea6f5f2064" providerId="LiveId" clId="{CD92575D-0B45-4C0C-9950-04508D830724}" dt="2025-03-26T07:02:37.987" v="229" actId="478"/>
          <ac:picMkLst>
            <pc:docMk/>
            <pc:sldMk cId="4232836490" sldId="267"/>
            <ac:picMk id="18" creationId="{2A7EF850-2EB1-4609-EC5C-E72614F8F721}"/>
          </ac:picMkLst>
        </pc:picChg>
        <pc:picChg chg="del">
          <ac:chgData name="Srinivasa Rao Lolugu" userId="c3f4c7ea6f5f2064" providerId="LiveId" clId="{CD92575D-0B45-4C0C-9950-04508D830724}" dt="2025-03-26T07:02:37.304" v="228" actId="478"/>
          <ac:picMkLst>
            <pc:docMk/>
            <pc:sldMk cId="4232836490" sldId="267"/>
            <ac:picMk id="23" creationId="{C406B8A8-364E-4AD2-5323-21C1755328D5}"/>
          </ac:picMkLst>
        </pc:picChg>
        <pc:picChg chg="del">
          <ac:chgData name="Srinivasa Rao Lolugu" userId="c3f4c7ea6f5f2064" providerId="LiveId" clId="{CD92575D-0B45-4C0C-9950-04508D830724}" dt="2025-03-26T07:02:36.499" v="227" actId="478"/>
          <ac:picMkLst>
            <pc:docMk/>
            <pc:sldMk cId="4232836490" sldId="267"/>
            <ac:picMk id="25" creationId="{C7C5CED2-373E-57C3-B768-4CA2591846ED}"/>
          </ac:picMkLst>
        </pc:picChg>
        <pc:picChg chg="del">
          <ac:chgData name="Srinivasa Rao Lolugu" userId="c3f4c7ea6f5f2064" providerId="LiveId" clId="{CD92575D-0B45-4C0C-9950-04508D830724}" dt="2025-03-26T07:02:35.759" v="226" actId="478"/>
          <ac:picMkLst>
            <pc:docMk/>
            <pc:sldMk cId="4232836490" sldId="267"/>
            <ac:picMk id="27" creationId="{25C486EE-F8DC-28A4-C682-8D25C1544625}"/>
          </ac:picMkLst>
        </pc:picChg>
      </pc:sldChg>
      <pc:sldChg chg="modSp mod">
        <pc:chgData name="Srinivasa Rao Lolugu" userId="c3f4c7ea6f5f2064" providerId="LiveId" clId="{CD92575D-0B45-4C0C-9950-04508D830724}" dt="2025-03-26T07:25:47.938" v="344" actId="255"/>
        <pc:sldMkLst>
          <pc:docMk/>
          <pc:sldMk cId="636795638" sldId="270"/>
        </pc:sldMkLst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2" creationId="{EA476317-A001-7127-A6B1-32BCC5207851}"/>
          </ac:spMkLst>
        </pc:spChg>
        <pc:spChg chg="mod">
          <ac:chgData name="Srinivasa Rao Lolugu" userId="c3f4c7ea6f5f2064" providerId="LiveId" clId="{CD92575D-0B45-4C0C-9950-04508D830724}" dt="2025-03-26T07:20:48.496" v="334" actId="20577"/>
          <ac:spMkLst>
            <pc:docMk/>
            <pc:sldMk cId="636795638" sldId="270"/>
            <ac:spMk id="3" creationId="{E8087259-9886-2C6D-DDB3-17EADF02E49B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8" creationId="{9BA54D58-CAA6-DCC2-FF83-80D0B6C56DAD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9" creationId="{9D90B9B2-D488-4F69-5422-9419CCF9933D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16" creationId="{76CFCA22-4E23-13AF-7D82-6939721D34DF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20" creationId="{ED944DCA-68A6-C841-3A86-46F067355BE5}"/>
          </ac:spMkLst>
        </pc:spChg>
        <pc:spChg chg="mod">
          <ac:chgData name="Srinivasa Rao Lolugu" userId="c3f4c7ea6f5f2064" providerId="LiveId" clId="{CD92575D-0B45-4C0C-9950-04508D830724}" dt="2025-03-26T07:18:57.963" v="328" actId="2711"/>
          <ac:spMkLst>
            <pc:docMk/>
            <pc:sldMk cId="636795638" sldId="270"/>
            <ac:spMk id="23" creationId="{CBAC0787-7908-5D8A-CBB9-3A46BDC2B90A}"/>
          </ac:spMkLst>
        </pc:spChg>
        <pc:spChg chg="mod">
          <ac:chgData name="Srinivasa Rao Lolugu" userId="c3f4c7ea6f5f2064" providerId="LiveId" clId="{CD92575D-0B45-4C0C-9950-04508D830724}" dt="2025-03-26T07:25:47.938" v="344" actId="255"/>
          <ac:spMkLst>
            <pc:docMk/>
            <pc:sldMk cId="636795638" sldId="270"/>
            <ac:spMk id="24" creationId="{E437B143-E15C-181B-EC1B-338C14F4BEFC}"/>
          </ac:spMkLst>
        </pc:spChg>
        <pc:picChg chg="mod">
          <ac:chgData name="Srinivasa Rao Lolugu" userId="c3f4c7ea6f5f2064" providerId="LiveId" clId="{CD92575D-0B45-4C0C-9950-04508D830724}" dt="2025-03-26T07:21:02.009" v="335" actId="1076"/>
          <ac:picMkLst>
            <pc:docMk/>
            <pc:sldMk cId="636795638" sldId="270"/>
            <ac:picMk id="22" creationId="{63F48F2A-893D-9B68-82A6-1CE14400BAE3}"/>
          </ac:picMkLst>
        </pc:picChg>
      </pc:sldChg>
      <pc:sldChg chg="addSp delSp modSp mod">
        <pc:chgData name="Srinivasa Rao Lolugu" userId="c3f4c7ea6f5f2064" providerId="LiveId" clId="{CD92575D-0B45-4C0C-9950-04508D830724}" dt="2025-03-26T07:57:04.497" v="412" actId="14100"/>
        <pc:sldMkLst>
          <pc:docMk/>
          <pc:sldMk cId="2670023051" sldId="271"/>
        </pc:sldMkLst>
        <pc:spChg chg="add del mod">
          <ac:chgData name="Srinivasa Rao Lolugu" userId="c3f4c7ea6f5f2064" providerId="LiveId" clId="{CD92575D-0B45-4C0C-9950-04508D830724}" dt="2025-03-26T07:44:47.185" v="368"/>
          <ac:spMkLst>
            <pc:docMk/>
            <pc:sldMk cId="2670023051" sldId="271"/>
            <ac:spMk id="2" creationId="{96490858-5311-29D7-E89C-D2344C6EBA3D}"/>
          </ac:spMkLst>
        </pc:spChg>
        <pc:spChg chg="add mod">
          <ac:chgData name="Srinivasa Rao Lolugu" userId="c3f4c7ea6f5f2064" providerId="LiveId" clId="{CD92575D-0B45-4C0C-9950-04508D830724}" dt="2025-03-26T07:57:04.497" v="412" actId="14100"/>
          <ac:spMkLst>
            <pc:docMk/>
            <pc:sldMk cId="2670023051" sldId="271"/>
            <ac:spMk id="3" creationId="{EED40CED-1093-96A4-2B0B-1116881C0AEB}"/>
          </ac:spMkLst>
        </pc:spChg>
        <pc:spChg chg="mod">
          <ac:chgData name="Srinivasa Rao Lolugu" userId="c3f4c7ea6f5f2064" providerId="LiveId" clId="{CD92575D-0B45-4C0C-9950-04508D830724}" dt="2025-03-26T07:53:46.647" v="392" actId="113"/>
          <ac:spMkLst>
            <pc:docMk/>
            <pc:sldMk cId="2670023051" sldId="271"/>
            <ac:spMk id="4" creationId="{FEB262C4-F033-FA0B-C782-98BEDDC5D236}"/>
          </ac:spMkLst>
        </pc:spChg>
        <pc:spChg chg="mod">
          <ac:chgData name="Srinivasa Rao Lolugu" userId="c3f4c7ea6f5f2064" providerId="LiveId" clId="{CD92575D-0B45-4C0C-9950-04508D830724}" dt="2025-03-26T07:54:51.429" v="402" actId="113"/>
          <ac:spMkLst>
            <pc:docMk/>
            <pc:sldMk cId="2670023051" sldId="271"/>
            <ac:spMk id="11" creationId="{852C1A77-6D7B-C0FE-3E5A-8F80E67E916C}"/>
          </ac:spMkLst>
        </pc:spChg>
        <pc:spChg chg="mod">
          <ac:chgData name="Srinivasa Rao Lolugu" userId="c3f4c7ea6f5f2064" providerId="LiveId" clId="{CD92575D-0B45-4C0C-9950-04508D830724}" dt="2025-03-26T07:55:53.171" v="410" actId="113"/>
          <ac:spMkLst>
            <pc:docMk/>
            <pc:sldMk cId="2670023051" sldId="271"/>
            <ac:spMk id="12" creationId="{9687EDEF-CE28-2084-FDE4-37C4E736F91F}"/>
          </ac:spMkLst>
        </pc:spChg>
        <pc:picChg chg="mod">
          <ac:chgData name="Srinivasa Rao Lolugu" userId="c3f4c7ea6f5f2064" providerId="LiveId" clId="{CD92575D-0B45-4C0C-9950-04508D830724}" dt="2025-03-26T07:46:24.229" v="376" actId="1076"/>
          <ac:picMkLst>
            <pc:docMk/>
            <pc:sldMk cId="2670023051" sldId="271"/>
            <ac:picMk id="6" creationId="{BC951A7E-11A3-91D9-702B-01791CC66D74}"/>
          </ac:picMkLst>
        </pc:picChg>
        <pc:picChg chg="mod">
          <ac:chgData name="Srinivasa Rao Lolugu" userId="c3f4c7ea6f5f2064" providerId="LiveId" clId="{CD92575D-0B45-4C0C-9950-04508D830724}" dt="2025-03-26T07:27:08.023" v="351" actId="1076"/>
          <ac:picMkLst>
            <pc:docMk/>
            <pc:sldMk cId="2670023051" sldId="271"/>
            <ac:picMk id="9" creationId="{310A7B4A-4E05-A05C-4671-8F657BFAC3F4}"/>
          </ac:picMkLst>
        </pc:picChg>
        <pc:picChg chg="mod">
          <ac:chgData name="Srinivasa Rao Lolugu" userId="c3f4c7ea6f5f2064" providerId="LiveId" clId="{CD92575D-0B45-4C0C-9950-04508D830724}" dt="2025-03-26T07:27:00.246" v="350" actId="14100"/>
          <ac:picMkLst>
            <pc:docMk/>
            <pc:sldMk cId="2670023051" sldId="271"/>
            <ac:picMk id="14" creationId="{B9D9A824-CE54-F735-415B-0F3B2540885D}"/>
          </ac:picMkLst>
        </pc:picChg>
      </pc:sldChg>
      <pc:sldChg chg="new del">
        <pc:chgData name="Srinivasa Rao Lolugu" userId="c3f4c7ea6f5f2064" providerId="LiveId" clId="{CD92575D-0B45-4C0C-9950-04508D830724}" dt="2025-03-26T06:59:23.712" v="220" actId="2696"/>
        <pc:sldMkLst>
          <pc:docMk/>
          <pc:sldMk cId="1002911436" sldId="272"/>
        </pc:sldMkLst>
      </pc:sldChg>
      <pc:sldChg chg="addSp delSp modSp new del mod">
        <pc:chgData name="Srinivasa Rao Lolugu" userId="c3f4c7ea6f5f2064" providerId="LiveId" clId="{CD92575D-0B45-4C0C-9950-04508D830724}" dt="2025-03-26T06:50:05.218" v="183" actId="47"/>
        <pc:sldMkLst>
          <pc:docMk/>
          <pc:sldMk cId="3587664228" sldId="272"/>
        </pc:sldMkLst>
        <pc:spChg chg="del">
          <ac:chgData name="Srinivasa Rao Lolugu" userId="c3f4c7ea6f5f2064" providerId="LiveId" clId="{CD92575D-0B45-4C0C-9950-04508D830724}" dt="2025-03-26T06:47:10.539" v="165" actId="478"/>
          <ac:spMkLst>
            <pc:docMk/>
            <pc:sldMk cId="3587664228" sldId="272"/>
            <ac:spMk id="2" creationId="{588CB7F7-BDB9-5880-4279-90B7F4C48FE8}"/>
          </ac:spMkLst>
        </pc:spChg>
        <pc:spChg chg="del">
          <ac:chgData name="Srinivasa Rao Lolugu" userId="c3f4c7ea6f5f2064" providerId="LiveId" clId="{CD92575D-0B45-4C0C-9950-04508D830724}" dt="2025-03-26T06:47:13.469" v="166" actId="478"/>
          <ac:spMkLst>
            <pc:docMk/>
            <pc:sldMk cId="3587664228" sldId="272"/>
            <ac:spMk id="3" creationId="{634FEF6C-DC32-880B-6203-981674A07AB4}"/>
          </ac:spMkLst>
        </pc:spChg>
        <pc:spChg chg="del mod">
          <ac:chgData name="Srinivasa Rao Lolugu" userId="c3f4c7ea6f5f2064" providerId="LiveId" clId="{CD92575D-0B45-4C0C-9950-04508D830724}" dt="2025-03-26T06:48:39.828" v="169" actId="478"/>
          <ac:spMkLst>
            <pc:docMk/>
            <pc:sldMk cId="3587664228" sldId="272"/>
            <ac:spMk id="4" creationId="{2E1279D9-1D5C-FE0D-60F9-78B674EA9EF3}"/>
          </ac:spMkLst>
        </pc:spChg>
        <pc:spChg chg="add mod">
          <ac:chgData name="Srinivasa Rao Lolugu" userId="c3f4c7ea6f5f2064" providerId="LiveId" clId="{CD92575D-0B45-4C0C-9950-04508D830724}" dt="2025-03-26T06:49:04.400" v="175" actId="14100"/>
          <ac:spMkLst>
            <pc:docMk/>
            <pc:sldMk cId="3587664228" sldId="272"/>
            <ac:spMk id="5" creationId="{A3815804-D450-9A4E-216E-5334D70FE44B}"/>
          </ac:spMkLst>
        </pc:spChg>
        <pc:spChg chg="add mod">
          <ac:chgData name="Srinivasa Rao Lolugu" userId="c3f4c7ea6f5f2064" providerId="LiveId" clId="{CD92575D-0B45-4C0C-9950-04508D830724}" dt="2025-03-26T06:49:37.247" v="182" actId="14100"/>
          <ac:spMkLst>
            <pc:docMk/>
            <pc:sldMk cId="3587664228" sldId="272"/>
            <ac:spMk id="6" creationId="{877E4037-CE8B-09C5-9449-E621524976FC}"/>
          </ac:spMkLst>
        </pc:spChg>
      </pc:sldChg>
      <pc:sldChg chg="addSp delSp new del mod">
        <pc:chgData name="Srinivasa Rao Lolugu" userId="c3f4c7ea6f5f2064" providerId="LiveId" clId="{CD92575D-0B45-4C0C-9950-04508D830724}" dt="2025-03-26T07:16:11.856" v="316" actId="2696"/>
        <pc:sldMkLst>
          <pc:docMk/>
          <pc:sldMk cId="2563333531" sldId="273"/>
        </pc:sldMkLst>
        <pc:spChg chg="add del">
          <ac:chgData name="Srinivasa Rao Lolugu" userId="c3f4c7ea6f5f2064" providerId="LiveId" clId="{CD92575D-0B45-4C0C-9950-04508D830724}" dt="2025-03-26T06:59:19.647" v="219" actId="22"/>
          <ac:spMkLst>
            <pc:docMk/>
            <pc:sldMk cId="2563333531" sldId="273"/>
            <ac:spMk id="3" creationId="{EF7BCA1D-01FE-4E5C-09B7-B2E4C254BC3E}"/>
          </ac:spMkLst>
        </pc:spChg>
      </pc:sldChg>
      <pc:sldChg chg="modSp add mod ord">
        <pc:chgData name="Srinivasa Rao Lolugu" userId="c3f4c7ea6f5f2064" providerId="LiveId" clId="{CD92575D-0B45-4C0C-9950-04508D830724}" dt="2025-03-26T07:25:42.797" v="343" actId="255"/>
        <pc:sldMkLst>
          <pc:docMk/>
          <pc:sldMk cId="3469231963" sldId="274"/>
        </pc:sldMkLst>
        <pc:spChg chg="mod">
          <ac:chgData name="Srinivasa Rao Lolugu" userId="c3f4c7ea6f5f2064" providerId="LiveId" clId="{CD92575D-0B45-4C0C-9950-04508D830724}" dt="2025-03-26T07:25:42.797" v="343" actId="255"/>
          <ac:spMkLst>
            <pc:docMk/>
            <pc:sldMk cId="3469231963" sldId="274"/>
            <ac:spMk id="22" creationId="{E7BE648E-7F1E-0034-3F1E-35A720BF6B9C}"/>
          </ac:spMkLst>
        </pc:spChg>
        <pc:spChg chg="mod">
          <ac:chgData name="Srinivasa Rao Lolugu" userId="c3f4c7ea6f5f2064" providerId="LiveId" clId="{CD92575D-0B45-4C0C-9950-04508D830724}" dt="2025-03-26T07:19:39.695" v="331" actId="255"/>
          <ac:spMkLst>
            <pc:docMk/>
            <pc:sldMk cId="3469231963" sldId="274"/>
            <ac:spMk id="1080" creationId="{5DFD69F1-4A9C-A31D-1FC4-0F2CF4EF76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4BD5D-E1D2-4BEF-875F-AFE657B3353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1F0D0-9CA6-4AE2-A3C7-4E5214202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7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C8871-312D-415F-835B-711A526AD89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3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1F0D0-9CA6-4AE2-A3C7-4E52142029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6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7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7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74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3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6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09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29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58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72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6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5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6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0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9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0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0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5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0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12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8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9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9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6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51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0D4B-6B74-4C99-ABCB-DD612E0F958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ED64-4D48-48E2-93DF-795925653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3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C73674-A7D0-365F-E562-0D00BB7A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461" y="2756468"/>
            <a:ext cx="5473539" cy="1072974"/>
          </a:xfrm>
        </p:spPr>
        <p:txBody>
          <a:bodyPr>
            <a:noAutofit/>
          </a:bodyPr>
          <a:lstStyle/>
          <a:p>
            <a:r>
              <a:rPr lang="en-US" sz="1600" cap="none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AI-Powered Testing for Financial Stability</a:t>
            </a:r>
            <a:endParaRPr lang="en-IN" sz="1600" cap="none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cap="none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Team - TestGenie</a:t>
            </a:r>
            <a:br>
              <a:rPr lang="en-IN" sz="1600" cap="none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600" cap="none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4380E-9126-A4A7-19B2-A327336CB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409" y="255126"/>
            <a:ext cx="5169097" cy="2259731"/>
          </a:xfrm>
        </p:spPr>
        <p:txBody>
          <a:bodyPr>
            <a:noAutofit/>
          </a:bodyPr>
          <a:lstStyle/>
          <a:p>
            <a:r>
              <a:rPr lang="en-IN" sz="3600" b="1" cap="none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Context-Aware Testing System for Financial Ecosystem</a:t>
            </a:r>
          </a:p>
        </p:txBody>
      </p:sp>
      <p:pic>
        <p:nvPicPr>
          <p:cNvPr id="4" name="Content Placeholder 5" descr="A hand pointing at a screen">
            <a:extLst>
              <a:ext uri="{FF2B5EF4-FFF2-40B4-BE49-F238E27FC236}">
                <a16:creationId xmlns:a16="http://schemas.microsoft.com/office/drawing/2014/main" id="{95073050-6FCD-DEAA-3DAD-CA5C85BA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7" y="590800"/>
            <a:ext cx="5910120" cy="5760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5CA10-6202-6FB4-8D40-19775CCF579A}"/>
              </a:ext>
            </a:extLst>
          </p:cNvPr>
          <p:cNvSpPr txBox="1"/>
          <p:nvPr/>
        </p:nvSpPr>
        <p:spPr>
          <a:xfrm>
            <a:off x="594409" y="4428553"/>
            <a:ext cx="4702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Amiya Kumar Sahu</a:t>
            </a:r>
          </a:p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Prameela Tulugu</a:t>
            </a:r>
          </a:p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Snehanjali Rowlo</a:t>
            </a:r>
          </a:p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Sudeepa R</a:t>
            </a:r>
          </a:p>
          <a:p>
            <a:r>
              <a:rPr lang="en-IN" sz="1600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Tejaswini K</a:t>
            </a:r>
          </a:p>
        </p:txBody>
      </p:sp>
    </p:spTree>
    <p:extLst>
      <p:ext uri="{BB962C8B-B14F-4D97-AF65-F5344CB8AC3E}">
        <p14:creationId xmlns:p14="http://schemas.microsoft.com/office/powerpoint/2010/main" val="264569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EDAF-69D5-650E-F18A-7874307F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783" y="1137920"/>
            <a:ext cx="5897217" cy="50459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🚨 The Problem</a:t>
            </a:r>
          </a:p>
          <a:p>
            <a:pPr marL="0" indent="0">
              <a:buNone/>
            </a:pPr>
            <a:r>
              <a:rPr lang="en-US" sz="1800" dirty="0"/>
              <a:t>Financial institutions face difficulties in testing </a:t>
            </a:r>
            <a:r>
              <a:rPr lang="en-US" sz="1800" b="1" dirty="0"/>
              <a:t>complex, interconnected systems and APIs</a:t>
            </a:r>
            <a:r>
              <a:rPr lang="en-US" sz="1800" dirty="0"/>
              <a:t>. Traditional static mock tools are </a:t>
            </a:r>
            <a:r>
              <a:rPr lang="en-US" sz="1800" b="1" dirty="0"/>
              <a:t>inefficient, costly</a:t>
            </a:r>
            <a:r>
              <a:rPr lang="en-US" sz="1800" dirty="0"/>
              <a:t>, and lack adaptability.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📉 Challenges</a:t>
            </a:r>
          </a:p>
          <a:p>
            <a:pPr marL="0" indent="0">
              <a:buNone/>
            </a:pPr>
            <a:r>
              <a:rPr lang="en-US" sz="1800" dirty="0"/>
              <a:t>🔹 </a:t>
            </a:r>
            <a:r>
              <a:rPr lang="en-US" sz="1800" b="1" dirty="0"/>
              <a:t>⏳ Time-Consuming &amp; Error-Prone</a:t>
            </a:r>
            <a:r>
              <a:rPr lang="en-US" sz="1800" dirty="0"/>
              <a:t> – Banking software testing is slow and prone to human mistakes.</a:t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🐞 Missed Edge Cases</a:t>
            </a:r>
            <a:r>
              <a:rPr lang="en-US" sz="1800" dirty="0"/>
              <a:t> – Manual test case creation increases the risk of missing critical scenarios.</a:t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⚖️ Compliance Failures</a:t>
            </a:r>
            <a:r>
              <a:rPr lang="en-US" sz="1800" dirty="0"/>
              <a:t> – Delays and errors impact regulatory adherence and software releases.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>
                <a:ea typeface="Cambria" panose="02040503050406030204" pitchFamily="18" charset="0"/>
                <a:cs typeface="Arial" panose="020B0604020202020204" pitchFamily="34" charset="0"/>
              </a:rPr>
              <a:t>⚡ </a:t>
            </a:r>
            <a:r>
              <a:rPr lang="en-US" sz="1800" b="1" dirty="0"/>
              <a:t>Our Inspiration</a:t>
            </a:r>
          </a:p>
          <a:p>
            <a:pPr marL="0" indent="0">
              <a:buNone/>
            </a:pPr>
            <a:r>
              <a:rPr lang="en-US" sz="1800" dirty="0">
                <a:ea typeface="Cambria" panose="02040503050406030204" pitchFamily="18" charset="0"/>
                <a:cs typeface="Arial" panose="020B0604020202020204" pitchFamily="34" charset="0"/>
              </a:rPr>
              <a:t>✅ AI-driven automation generates instant, accurate test cases and good coverage.</a:t>
            </a:r>
            <a:br>
              <a:rPr lang="en-US" sz="1800" dirty="0"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800" dirty="0">
                <a:ea typeface="Cambria" panose="02040503050406030204" pitchFamily="18" charset="0"/>
                <a:cs typeface="Arial" panose="020B0604020202020204" pitchFamily="34" charset="0"/>
              </a:rPr>
              <a:t>✅ Testers focus on strategy, not repetitive tasks.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D25AD-F7DF-035C-DA52-1902FDFEDD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1137920"/>
            <a:ext cx="5795617" cy="46662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5F79B-D365-0396-3706-F8E74F0E60C2}"/>
              </a:ext>
            </a:extLst>
          </p:cNvPr>
          <p:cNvSpPr txBox="1"/>
          <p:nvPr/>
        </p:nvSpPr>
        <p:spPr>
          <a:xfrm>
            <a:off x="345440" y="304801"/>
            <a:ext cx="920496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Problem &amp; Challenges in Financial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90689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F7D4D862-94D1-3FA8-8F00-9041AF95BBC2}"/>
              </a:ext>
            </a:extLst>
          </p:cNvPr>
          <p:cNvCxnSpPr>
            <a:cxnSpLocks/>
          </p:cNvCxnSpPr>
          <p:nvPr/>
        </p:nvCxnSpPr>
        <p:spPr>
          <a:xfrm flipH="1">
            <a:off x="3273176" y="1661437"/>
            <a:ext cx="14154" cy="2132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BE648E-7F1E-0034-3F1E-35A720BF6B9C}"/>
              </a:ext>
            </a:extLst>
          </p:cNvPr>
          <p:cNvSpPr txBox="1"/>
          <p:nvPr/>
        </p:nvSpPr>
        <p:spPr>
          <a:xfrm>
            <a:off x="393439" y="360334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Architecture</a:t>
            </a: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F1158625-ADE7-E281-E0D3-4C8F0D347FBF}"/>
              </a:ext>
            </a:extLst>
          </p:cNvPr>
          <p:cNvGrpSpPr/>
          <p:nvPr/>
        </p:nvGrpSpPr>
        <p:grpSpPr>
          <a:xfrm>
            <a:off x="536290" y="1700879"/>
            <a:ext cx="11119418" cy="2376000"/>
            <a:chOff x="604671" y="1148989"/>
            <a:chExt cx="11119418" cy="2468361"/>
          </a:xfrm>
        </p:grpSpPr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id="{6FB80184-2FAE-4570-D18B-CF910E39F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671" y="152124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eb design">
              <a:extLst>
                <a:ext uri="{FF2B5EF4-FFF2-40B4-BE49-F238E27FC236}">
                  <a16:creationId xmlns:a16="http://schemas.microsoft.com/office/drawing/2014/main" id="{52367D55-B0C7-020A-F826-5A56DB4C1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88381" y="2599362"/>
              <a:ext cx="1010700" cy="101798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A3A42-AFFD-57D6-D89D-9681DC9B1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7270" y="1350081"/>
              <a:ext cx="1230631" cy="97833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  <p:pic>
          <p:nvPicPr>
            <p:cNvPr id="50" name="Graphic 49" descr="Internet">
              <a:extLst>
                <a:ext uri="{FF2B5EF4-FFF2-40B4-BE49-F238E27FC236}">
                  <a16:creationId xmlns:a16="http://schemas.microsoft.com/office/drawing/2014/main" id="{A14C469A-8ACC-14DD-6682-EAFA80CE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36974" y="1431844"/>
              <a:ext cx="914400" cy="103700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D6ACD93-B664-B1F6-F51E-24717D520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09695" y="1290790"/>
              <a:ext cx="1066949" cy="1133633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6709B256-A00C-E3A7-FA5D-C22497EAA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40780" y="2789638"/>
              <a:ext cx="804777" cy="672736"/>
            </a:xfrm>
            <a:prstGeom prst="rect">
              <a:avLst/>
            </a:prstGeom>
          </p:spPr>
        </p:pic>
        <p:pic>
          <p:nvPicPr>
            <p:cNvPr id="1026" name="Picture 2" descr="Gherkin tests and Gherkin syntax promote behavior-driven development and allow developers, and business analysts to understand the requirements of the project.">
              <a:extLst>
                <a:ext uri="{FF2B5EF4-FFF2-40B4-BE49-F238E27FC236}">
                  <a16:creationId xmlns:a16="http://schemas.microsoft.com/office/drawing/2014/main" id="{6CA7D6E7-9E8E-93C0-F5D5-0FB8D9724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529" y="1148989"/>
              <a:ext cx="1694560" cy="1640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3E4754-7A69-ED2B-AEC5-AD13D1650C7D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36" y="1890193"/>
              <a:ext cx="303240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C4BC46D-D9EA-CAA1-8AAE-C8C90E88FD6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875" y="2296448"/>
              <a:ext cx="0" cy="45144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AD1834F-9E6C-2C86-D0CF-0CE8C8110F26}"/>
                </a:ext>
              </a:extLst>
            </p:cNvPr>
            <p:cNvCxnSpPr/>
            <p:nvPr/>
          </p:nvCxnSpPr>
          <p:spPr>
            <a:xfrm>
              <a:off x="2899174" y="1857607"/>
              <a:ext cx="721351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2E2258E-4FC7-A469-EAA3-812FC683C542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4631225" y="1839249"/>
              <a:ext cx="1226045" cy="1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977E165-AF0E-012A-116D-CAD67D293422}"/>
                </a:ext>
              </a:extLst>
            </p:cNvPr>
            <p:cNvCxnSpPr>
              <a:cxnSpLocks/>
              <a:stCxn id="13" idx="3"/>
              <a:endCxn id="71" idx="1"/>
            </p:cNvCxnSpPr>
            <p:nvPr/>
          </p:nvCxnSpPr>
          <p:spPr>
            <a:xfrm>
              <a:off x="7087901" y="1839250"/>
              <a:ext cx="1121794" cy="18357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9DBB5D7-CBA1-AC56-DBF0-558E6676AF93}"/>
                </a:ext>
              </a:extLst>
            </p:cNvPr>
            <p:cNvCxnSpPr>
              <a:cxnSpLocks/>
            </p:cNvCxnSpPr>
            <p:nvPr/>
          </p:nvCxnSpPr>
          <p:spPr>
            <a:xfrm>
              <a:off x="9145557" y="1857606"/>
              <a:ext cx="883972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BBABBF4-89E3-6A96-5184-BE80F51698A8}"/>
                </a:ext>
              </a:extLst>
            </p:cNvPr>
            <p:cNvCxnSpPr/>
            <p:nvPr/>
          </p:nvCxnSpPr>
          <p:spPr>
            <a:xfrm flipH="1">
              <a:off x="4631225" y="2061340"/>
              <a:ext cx="1237919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233CE9E3-C5C0-0CE3-3642-A7FD083FB108}"/>
                </a:ext>
              </a:extLst>
            </p:cNvPr>
            <p:cNvCxnSpPr/>
            <p:nvPr/>
          </p:nvCxnSpPr>
          <p:spPr>
            <a:xfrm flipH="1">
              <a:off x="2899174" y="2061340"/>
              <a:ext cx="721351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6224E70F-E9ED-2EF9-55EC-00BF44331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1653" y="2061340"/>
              <a:ext cx="345823" cy="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4ADB3EF5-8557-3664-4B98-4A0240291581}"/>
                </a:ext>
              </a:extLst>
            </p:cNvPr>
            <p:cNvCxnSpPr>
              <a:cxnSpLocks/>
              <a:stCxn id="71" idx="2"/>
              <a:endCxn id="73" idx="0"/>
            </p:cNvCxnSpPr>
            <p:nvPr/>
          </p:nvCxnSpPr>
          <p:spPr>
            <a:xfrm flipH="1">
              <a:off x="8743169" y="2424423"/>
              <a:ext cx="1" cy="365215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C2C8BF47-B576-F722-5498-AA20E924D895}"/>
                </a:ext>
              </a:extLst>
            </p:cNvPr>
            <p:cNvCxnSpPr>
              <a:cxnSpLocks/>
              <a:stCxn id="1026" idx="2"/>
            </p:cNvCxnSpPr>
            <p:nvPr/>
          </p:nvCxnSpPr>
          <p:spPr>
            <a:xfrm>
              <a:off x="10876809" y="2789638"/>
              <a:ext cx="13029" cy="827712"/>
            </a:xfrm>
            <a:prstGeom prst="line">
              <a:avLst/>
            </a:prstGeom>
            <a:ln w="28575">
              <a:solidFill>
                <a:srgbClr val="268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7BE3287C-3A28-7370-03BD-F060CDD24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8440" y="3617350"/>
              <a:ext cx="4411398" cy="0"/>
            </a:xfrm>
            <a:prstGeom prst="line">
              <a:avLst/>
            </a:prstGeom>
            <a:ln w="28575">
              <a:solidFill>
                <a:srgbClr val="2684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>
              <a:extLst>
                <a:ext uri="{FF2B5EF4-FFF2-40B4-BE49-F238E27FC236}">
                  <a16:creationId xmlns:a16="http://schemas.microsoft.com/office/drawing/2014/main" id="{09164F4C-8F19-F991-3CD7-D7F786FF9342}"/>
                </a:ext>
              </a:extLst>
            </p:cNvPr>
            <p:cNvCxnSpPr/>
            <p:nvPr/>
          </p:nvCxnSpPr>
          <p:spPr>
            <a:xfrm flipV="1">
              <a:off x="6478440" y="2435640"/>
              <a:ext cx="0" cy="1181710"/>
            </a:xfrm>
            <a:prstGeom prst="straightConnector1">
              <a:avLst/>
            </a:prstGeom>
            <a:ln w="28575">
              <a:solidFill>
                <a:srgbClr val="2684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8CDE0CE8-A157-9A9F-E4C9-97E840092743}"/>
                </a:ext>
              </a:extLst>
            </p:cNvPr>
            <p:cNvSpPr txBox="1"/>
            <p:nvPr/>
          </p:nvSpPr>
          <p:spPr>
            <a:xfrm>
              <a:off x="1675044" y="1612232"/>
              <a:ext cx="45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AD78D9F1-BD3F-36CB-97CF-7FF1CE784912}"/>
                </a:ext>
              </a:extLst>
            </p:cNvPr>
            <p:cNvSpPr txBox="1"/>
            <p:nvPr/>
          </p:nvSpPr>
          <p:spPr>
            <a:xfrm>
              <a:off x="3085506" y="1583813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2</a:t>
              </a: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CFA3EC62-F0CD-D622-AA93-B2A4DBC5DBEC}"/>
                </a:ext>
              </a:extLst>
            </p:cNvPr>
            <p:cNvSpPr txBox="1"/>
            <p:nvPr/>
          </p:nvSpPr>
          <p:spPr>
            <a:xfrm>
              <a:off x="5056551" y="1580607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3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B291E076-A3C7-E96F-17F3-BA18D9BD6DBC}"/>
                </a:ext>
              </a:extLst>
            </p:cNvPr>
            <p:cNvSpPr txBox="1"/>
            <p:nvPr/>
          </p:nvSpPr>
          <p:spPr>
            <a:xfrm>
              <a:off x="7442597" y="1572872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4</a:t>
              </a: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DDC4D21B-CC25-90A8-EFF4-DDC1A5A33C3C}"/>
                </a:ext>
              </a:extLst>
            </p:cNvPr>
            <p:cNvSpPr txBox="1"/>
            <p:nvPr/>
          </p:nvSpPr>
          <p:spPr>
            <a:xfrm>
              <a:off x="9487456" y="1580607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5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76C5660-3D43-D65B-152B-DB35ACA5FF33}"/>
                </a:ext>
              </a:extLst>
            </p:cNvPr>
            <p:cNvSpPr txBox="1"/>
            <p:nvPr/>
          </p:nvSpPr>
          <p:spPr>
            <a:xfrm>
              <a:off x="9422997" y="3323874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6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C879BA7F-FAF6-F7DB-960A-497E94822386}"/>
                </a:ext>
              </a:extLst>
            </p:cNvPr>
            <p:cNvSpPr txBox="1"/>
            <p:nvPr/>
          </p:nvSpPr>
          <p:spPr>
            <a:xfrm>
              <a:off x="5091760" y="2191852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7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D68FE8B4-4999-A491-764A-1E321B75FC77}"/>
                </a:ext>
              </a:extLst>
            </p:cNvPr>
            <p:cNvSpPr txBox="1"/>
            <p:nvPr/>
          </p:nvSpPr>
          <p:spPr>
            <a:xfrm>
              <a:off x="3115176" y="2176866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8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C21B2F56-0EBA-CB4A-F7D0-777600F61E4B}"/>
                </a:ext>
              </a:extLst>
            </p:cNvPr>
            <p:cNvSpPr txBox="1"/>
            <p:nvPr/>
          </p:nvSpPr>
          <p:spPr>
            <a:xfrm>
              <a:off x="1632060" y="2137634"/>
              <a:ext cx="2793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/>
                <a:t>9</a:t>
              </a:r>
            </a:p>
          </p:txBody>
        </p:sp>
      </p:grp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C28012A-C466-D0DF-F051-66B95CF9D6D5}"/>
              </a:ext>
            </a:extLst>
          </p:cNvPr>
          <p:cNvGraphicFramePr>
            <a:graphicFrameLocks noGrp="1"/>
          </p:cNvGraphicFramePr>
          <p:nvPr/>
        </p:nvGraphicFramePr>
        <p:xfrm>
          <a:off x="906819" y="1181213"/>
          <a:ext cx="92245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133">
                  <a:extLst>
                    <a:ext uri="{9D8B030D-6E8A-4147-A177-3AD203B41FA5}">
                      <a16:colId xmlns:a16="http://schemas.microsoft.com/office/drawing/2014/main" val="2368525429"/>
                    </a:ext>
                  </a:extLst>
                </a:gridCol>
                <a:gridCol w="2306133">
                  <a:extLst>
                    <a:ext uri="{9D8B030D-6E8A-4147-A177-3AD203B41FA5}">
                      <a16:colId xmlns:a16="http://schemas.microsoft.com/office/drawing/2014/main" val="1236303179"/>
                    </a:ext>
                  </a:extLst>
                </a:gridCol>
                <a:gridCol w="2306133">
                  <a:extLst>
                    <a:ext uri="{9D8B030D-6E8A-4147-A177-3AD203B41FA5}">
                      <a16:colId xmlns:a16="http://schemas.microsoft.com/office/drawing/2014/main" val="550130084"/>
                    </a:ext>
                  </a:extLst>
                </a:gridCol>
                <a:gridCol w="2306133">
                  <a:extLst>
                    <a:ext uri="{9D8B030D-6E8A-4147-A177-3AD203B41FA5}">
                      <a16:colId xmlns:a16="http://schemas.microsoft.com/office/drawing/2014/main" val="2856440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rgbClr val="FFFFFF"/>
                          </a:solidFill>
                        </a:rPr>
                        <a:t>Presentation Layer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FFFFFF"/>
                          </a:solidFill>
                        </a:rPr>
                        <a:t>Application Layer</a:t>
                      </a:r>
                      <a:endParaRPr lang="en-IN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FFFFFF"/>
                          </a:solidFill>
                        </a:rPr>
                        <a:t>Service Layer</a:t>
                      </a:r>
                      <a:endParaRPr lang="en-IN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C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rgbClr val="FFFFFF"/>
                          </a:solidFill>
                        </a:rPr>
                        <a:t>Data Layer</a:t>
                      </a:r>
                      <a:endParaRPr lang="en-IN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45762"/>
                  </a:ext>
                </a:extLst>
              </a:tr>
            </a:tbl>
          </a:graphicData>
        </a:graphic>
      </p:graphicFrame>
      <p:sp>
        <p:nvSpPr>
          <p:cNvPr id="1080" name="Rectangle 3">
            <a:extLst>
              <a:ext uri="{FF2B5EF4-FFF2-40B4-BE49-F238E27FC236}">
                <a16:creationId xmlns:a16="http://schemas.microsoft.com/office/drawing/2014/main" id="{5DFD69F1-4A9C-A31D-1FC4-0F2CF4EF7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53" y="4290516"/>
            <a:ext cx="1088809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User 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user enters Jira details (Title, ID, Description, Acceptance Criteria) in the browser form.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Form Submission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browser sends a POST request to Flask’s / endpoint with form data.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Generation Trigger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Flask processes the request, passing data to the Python backend.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AI Call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Gemini Client sends a combined prompt (system prompt + user input) to Vertex AI, authenticated via Google Cloud SDK.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Gherkin 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Vertex AI returns Gherkin-formatted test cases (e.g., "Given, When, Then" scenarios).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File Creation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Python backend saves the test cases as a .feature file in downloads/ (e.g., JIRA-123.feature).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Flask returns a JSON response with the file URL (/download/JIRA-123.feature).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UI 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browser displays a success message and enables the "Download" button.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Download 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user clicks "Download," triggering a GET request to /download/&lt;filename&gt;.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File Delivery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Flask serves the .feature file from downloads/.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File Received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53858"/>
                </a:solidFill>
                <a:effectLst/>
              </a:rPr>
              <a:t>: The browser downloads the file for the user.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50BAF594-06BF-3E8C-CFAB-51F4503DFD72}"/>
              </a:ext>
            </a:extLst>
          </p:cNvPr>
          <p:cNvCxnSpPr>
            <a:cxnSpLocks/>
          </p:cNvCxnSpPr>
          <p:nvPr/>
        </p:nvCxnSpPr>
        <p:spPr>
          <a:xfrm>
            <a:off x="5508907" y="1661436"/>
            <a:ext cx="4655" cy="21329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C953FE04-7DD0-F473-2C7C-89D68F2E976E}"/>
              </a:ext>
            </a:extLst>
          </p:cNvPr>
          <p:cNvCxnSpPr>
            <a:cxnSpLocks/>
          </p:cNvCxnSpPr>
          <p:nvPr/>
        </p:nvCxnSpPr>
        <p:spPr>
          <a:xfrm>
            <a:off x="7653587" y="1630326"/>
            <a:ext cx="0" cy="22973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73AA9716-A9F9-5301-45C0-A7487DFFBB31}"/>
              </a:ext>
            </a:extLst>
          </p:cNvPr>
          <p:cNvCxnSpPr>
            <a:cxnSpLocks/>
          </p:cNvCxnSpPr>
          <p:nvPr/>
        </p:nvCxnSpPr>
        <p:spPr>
          <a:xfrm>
            <a:off x="9698446" y="1630325"/>
            <a:ext cx="0" cy="22973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AA467D9-C65C-2DE1-31AA-51D6420410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0257" y="1968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3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62C4-F033-FA0B-C782-98BEDDC5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3442" y="1431272"/>
            <a:ext cx="8574157" cy="10130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The user enters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Jira details (Title, ID, Description, Acceptance Criteria)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 in a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browser form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, which sends a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POST request 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to the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Flask backend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. Flask processes the request and triggers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AI-powered test case generation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 via the </a:t>
            </a:r>
            <a:r>
              <a:rPr lang="en-US" sz="1800" b="1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Python backend</a:t>
            </a:r>
            <a:r>
              <a:rPr lang="en-US" sz="1800" dirty="0">
                <a:solidFill>
                  <a:schemeClr val="tx1"/>
                </a:solidFill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en-IN" sz="1800" dirty="0">
              <a:solidFill>
                <a:schemeClr val="tx1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 descr="A hand touching a gear&#10;&#10;AI-generated content may be incorrect.">
            <a:extLst>
              <a:ext uri="{FF2B5EF4-FFF2-40B4-BE49-F238E27FC236}">
                <a16:creationId xmlns:a16="http://schemas.microsoft.com/office/drawing/2014/main" id="{BC951A7E-11A3-91D9-702B-01791CC6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2228"/>
            <a:ext cx="1774967" cy="1126953"/>
          </a:xfrm>
          <a:prstGeom prst="rect">
            <a:avLst/>
          </a:prstGeom>
        </p:spPr>
      </p:pic>
      <p:pic>
        <p:nvPicPr>
          <p:cNvPr id="9" name="Picture 8" descr="A stack of papers with a gear and a piece of paper&#10;&#10;AI-generated content may be incorrect.">
            <a:extLst>
              <a:ext uri="{FF2B5EF4-FFF2-40B4-BE49-F238E27FC236}">
                <a16:creationId xmlns:a16="http://schemas.microsoft.com/office/drawing/2014/main" id="{310A7B4A-4E05-A05C-4671-8F657BFAC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08" y="2922493"/>
            <a:ext cx="1481291" cy="1013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2C1A77-6D7B-C0FE-3E5A-8F80E67E916C}"/>
              </a:ext>
            </a:extLst>
          </p:cNvPr>
          <p:cNvSpPr txBox="1"/>
          <p:nvPr/>
        </p:nvSpPr>
        <p:spPr>
          <a:xfrm>
            <a:off x="1321903" y="3067313"/>
            <a:ext cx="8610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Gemini Client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creates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prompt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using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system instructions and user input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then sends it to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Vertex AI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via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Google Cloud SDK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</a:p>
          <a:p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Vertex AI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generates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Gherkin-formatted test cases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and returns them to 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backend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</a:p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where they are saved as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.feature file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in 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download's directory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en-IN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7EDEF-CE28-2084-FDE4-37C4E736F91F}"/>
              </a:ext>
            </a:extLst>
          </p:cNvPr>
          <p:cNvSpPr txBox="1"/>
          <p:nvPr/>
        </p:nvSpPr>
        <p:spPr>
          <a:xfrm>
            <a:off x="2508416" y="4991770"/>
            <a:ext cx="8769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Upon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successful file creation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Flask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responds with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JSON payload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containing 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file URL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The browser then updates the UI, displaying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success message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and enabling the "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Download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" button. When the user clicks "Download," a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GET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 request is sent to the backend, which serves the </a:t>
            </a:r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.feature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file. Finally, the browser downloads the file, making it accessible to the user. </a:t>
            </a:r>
            <a:endParaRPr lang="en-IN" dirty="0"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close-up of a folder&#10;&#10;AI-generated content may be incorrect.">
            <a:extLst>
              <a:ext uri="{FF2B5EF4-FFF2-40B4-BE49-F238E27FC236}">
                <a16:creationId xmlns:a16="http://schemas.microsoft.com/office/drawing/2014/main" id="{B9D9A824-CE54-F735-415B-0F3B25408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54" y="4995245"/>
            <a:ext cx="1185952" cy="1077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40CED-1093-96A4-2B0B-1116881C0AEB}"/>
              </a:ext>
            </a:extLst>
          </p:cNvPr>
          <p:cNvSpPr txBox="1"/>
          <p:nvPr/>
        </p:nvSpPr>
        <p:spPr>
          <a:xfrm>
            <a:off x="914400" y="593993"/>
            <a:ext cx="532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TestGenie: How It Works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700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76317-A001-7127-A6B1-32BCC5207851}"/>
              </a:ext>
            </a:extLst>
          </p:cNvPr>
          <p:cNvSpPr txBox="1"/>
          <p:nvPr/>
        </p:nvSpPr>
        <p:spPr>
          <a:xfrm>
            <a:off x="1888436" y="2633870"/>
            <a:ext cx="806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</a:rPr>
              <a:t>Scalability &amp; Cloud Support </a:t>
            </a:r>
            <a:r>
              <a:rPr lang="en-US" dirty="0">
                <a:ea typeface="Cambria" panose="02040503050406030204" pitchFamily="18" charset="0"/>
              </a:rPr>
              <a:t>– Uses Vertex AI and Google Cloud SDK for secure and scalable AI processing.</a:t>
            </a:r>
            <a:endParaRPr lang="en-IN" dirty="0"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87259-9886-2C6D-DDB3-17EADF02E49B}"/>
              </a:ext>
            </a:extLst>
          </p:cNvPr>
          <p:cNvSpPr txBox="1"/>
          <p:nvPr/>
        </p:nvSpPr>
        <p:spPr>
          <a:xfrm>
            <a:off x="1888436" y="936566"/>
            <a:ext cx="1224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Cambria" panose="02040503050406030204" pitchFamily="18" charset="0"/>
                <a:cs typeface="Arial" panose="020B0604020202020204" pitchFamily="34" charset="0"/>
              </a:rPr>
              <a:t>Automated Test Case Generation </a:t>
            </a:r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– Reduces manual effort by leveraging AI to create </a:t>
            </a:r>
          </a:p>
          <a:p>
            <a:r>
              <a:rPr lang="en-US" dirty="0">
                <a:ea typeface="Cambria" panose="02040503050406030204" pitchFamily="18" charset="0"/>
                <a:cs typeface="Arial" panose="020B0604020202020204" pitchFamily="34" charset="0"/>
              </a:rPr>
              <a:t>structured Gherkin test cases dynamically.</a:t>
            </a:r>
          </a:p>
        </p:txBody>
      </p:sp>
      <p:pic>
        <p:nvPicPr>
          <p:cNvPr id="5" name="Picture 4" descr="A computer with a gear&#10;&#10;AI-generated content may be incorrect.">
            <a:extLst>
              <a:ext uri="{FF2B5EF4-FFF2-40B4-BE49-F238E27FC236}">
                <a16:creationId xmlns:a16="http://schemas.microsoft.com/office/drawing/2014/main" id="{719CF1D7-2A62-5884-A34C-5385D7A3C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0" y="1050137"/>
            <a:ext cx="742122" cy="742122"/>
          </a:xfrm>
          <a:prstGeom prst="rect">
            <a:avLst/>
          </a:prstGeom>
        </p:spPr>
      </p:pic>
      <p:pic>
        <p:nvPicPr>
          <p:cNvPr id="7" name="Picture 6" descr="A black and blue gear with circles and dots&#10;&#10;AI-generated content may be incorrect.">
            <a:extLst>
              <a:ext uri="{FF2B5EF4-FFF2-40B4-BE49-F238E27FC236}">
                <a16:creationId xmlns:a16="http://schemas.microsoft.com/office/drawing/2014/main" id="{52395E34-59D8-432B-61D6-8FE18BC0B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0" t="22112" r="23937" b="8940"/>
          <a:stretch/>
        </p:blipFill>
        <p:spPr>
          <a:xfrm>
            <a:off x="10303564" y="1584841"/>
            <a:ext cx="1143000" cy="742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54D58-CAA6-DCC2-FF83-80D0B6C56DAD}"/>
              </a:ext>
            </a:extLst>
          </p:cNvPr>
          <p:cNvSpPr txBox="1"/>
          <p:nvPr/>
        </p:nvSpPr>
        <p:spPr>
          <a:xfrm>
            <a:off x="2349500" y="2082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0B9B2-D488-4F69-5422-9419CCF9933D}"/>
              </a:ext>
            </a:extLst>
          </p:cNvPr>
          <p:cNvSpPr txBox="1"/>
          <p:nvPr/>
        </p:nvSpPr>
        <p:spPr>
          <a:xfrm>
            <a:off x="1888436" y="1790700"/>
            <a:ext cx="853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Seamless Jira Integration </a:t>
            </a:r>
            <a:r>
              <a:rPr lang="en-US" dirty="0"/>
              <a:t>– Allows users to input Jira details directly, ensuring test cases align with project requirements.</a:t>
            </a:r>
            <a:endParaRPr lang="en-IN" dirty="0"/>
          </a:p>
        </p:txBody>
      </p:sp>
      <p:pic>
        <p:nvPicPr>
          <p:cNvPr id="12" name="Picture 11" descr="A blue circle with a blue cloud and yellow dots&#10;&#10;AI-generated content may be incorrect.">
            <a:extLst>
              <a:ext uri="{FF2B5EF4-FFF2-40B4-BE49-F238E27FC236}">
                <a16:creationId xmlns:a16="http://schemas.microsoft.com/office/drawing/2014/main" id="{A70F8308-2E45-0E46-B598-F88FF456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3870"/>
            <a:ext cx="841422" cy="742122"/>
          </a:xfrm>
          <a:prstGeom prst="rect">
            <a:avLst/>
          </a:prstGeom>
        </p:spPr>
      </p:pic>
      <p:pic>
        <p:nvPicPr>
          <p:cNvPr id="14" name="Picture 13" descr="A computer screen with a letter u&#10;&#10;AI-generated content may be incorrect.">
            <a:extLst>
              <a:ext uri="{FF2B5EF4-FFF2-40B4-BE49-F238E27FC236}">
                <a16:creationId xmlns:a16="http://schemas.microsoft.com/office/drawing/2014/main" id="{DBBA3733-1D56-B8FC-232F-A0B27E5B5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95" y="3429000"/>
            <a:ext cx="865505" cy="7421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CFCA22-4E23-13AF-7D82-6939721D34DF}"/>
              </a:ext>
            </a:extLst>
          </p:cNvPr>
          <p:cNvSpPr txBox="1"/>
          <p:nvPr/>
        </p:nvSpPr>
        <p:spPr>
          <a:xfrm>
            <a:off x="1888436" y="3556000"/>
            <a:ext cx="823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User-Friendly Experience </a:t>
            </a:r>
            <a:r>
              <a:rPr lang="en-US" dirty="0"/>
              <a:t>– Provides a simple UI with instant feedback, success messages, and easy file downloads.</a:t>
            </a:r>
            <a:endParaRPr lang="en-IN" dirty="0"/>
          </a:p>
        </p:txBody>
      </p:sp>
      <p:pic>
        <p:nvPicPr>
          <p:cNvPr id="18" name="Picture 17" descr="A computer with a speedometer on the screen&#10;&#10;AI-generated content may be incorrect.">
            <a:extLst>
              <a:ext uri="{FF2B5EF4-FFF2-40B4-BE49-F238E27FC236}">
                <a16:creationId xmlns:a16="http://schemas.microsoft.com/office/drawing/2014/main" id="{B97D680B-D12B-7003-0332-9FFC69B95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4335"/>
            <a:ext cx="841422" cy="8946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944DCA-68A6-C841-3A86-46F067355BE5}"/>
              </a:ext>
            </a:extLst>
          </p:cNvPr>
          <p:cNvSpPr txBox="1"/>
          <p:nvPr/>
        </p:nvSpPr>
        <p:spPr>
          <a:xfrm>
            <a:off x="1888436" y="4477700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Faster Testing Process </a:t>
            </a:r>
            <a:r>
              <a:rPr lang="en-US" dirty="0"/>
              <a:t>– Enhances efficiency by generating, saving, and delivering </a:t>
            </a:r>
          </a:p>
          <a:p>
            <a:r>
              <a:rPr lang="en-US" dirty="0"/>
              <a:t>test cases in real-time.</a:t>
            </a:r>
            <a:endParaRPr lang="en-IN" dirty="0"/>
          </a:p>
        </p:txBody>
      </p:sp>
      <p:pic>
        <p:nvPicPr>
          <p:cNvPr id="22" name="Picture 21" descr="A blue and white target with a yellow arrow and a gear&#10;&#10;AI-generated content may be incorrect.">
            <a:extLst>
              <a:ext uri="{FF2B5EF4-FFF2-40B4-BE49-F238E27FC236}">
                <a16:creationId xmlns:a16="http://schemas.microsoft.com/office/drawing/2014/main" id="{63F48F2A-893D-9B68-82A6-1CE14400B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00" y="5258954"/>
            <a:ext cx="1108764" cy="8946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AC0787-7908-5D8A-CBB9-3A46BDC2B90A}"/>
              </a:ext>
            </a:extLst>
          </p:cNvPr>
          <p:cNvSpPr txBox="1"/>
          <p:nvPr/>
        </p:nvSpPr>
        <p:spPr>
          <a:xfrm>
            <a:off x="1888437" y="5399400"/>
            <a:ext cx="782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Consistency &amp; Accuracy </a:t>
            </a:r>
            <a:r>
              <a:rPr lang="en-US" dirty="0"/>
              <a:t>– Standardized Gherkin format eliminates human errors </a:t>
            </a:r>
          </a:p>
          <a:p>
            <a:r>
              <a:rPr lang="en-US" dirty="0"/>
              <a:t>and maintains consistency in test cases.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37B143-E15C-181B-EC1B-338C14F4BEFC}"/>
              </a:ext>
            </a:extLst>
          </p:cNvPr>
          <p:cNvSpPr txBox="1"/>
          <p:nvPr/>
        </p:nvSpPr>
        <p:spPr>
          <a:xfrm>
            <a:off x="576470" y="278296"/>
            <a:ext cx="191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ea typeface="Cambria" panose="02040503050406030204" pitchFamily="18" charset="0"/>
              </a:rPr>
              <a:t>Advantages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367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819-8C7D-8A0D-9583-B2DB23A9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284481"/>
            <a:ext cx="5699865" cy="559956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latin typeface="+mn-lt"/>
                <a:ea typeface="Cambria" panose="02040503050406030204" pitchFamily="18" charset="0"/>
              </a:rPr>
              <a:t>Future Roadmap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D3ED7-7C05-BE6F-7EBC-79357872DEEF}"/>
              </a:ext>
            </a:extLst>
          </p:cNvPr>
          <p:cNvSpPr txBox="1"/>
          <p:nvPr/>
        </p:nvSpPr>
        <p:spPr>
          <a:xfrm>
            <a:off x="795645" y="1123818"/>
            <a:ext cx="613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2075" algn="l"/>
              </a:tabLst>
            </a:pPr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Enhanced AI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Integrate a production-ready model for generating more robust and diverse test cases.</a:t>
            </a:r>
            <a:endParaRPr lang="en-IN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F1AB6-CB18-8BAB-3528-39B1E6D2F039}"/>
              </a:ext>
            </a:extLst>
          </p:cNvPr>
          <p:cNvSpPr txBox="1"/>
          <p:nvPr/>
        </p:nvSpPr>
        <p:spPr>
          <a:xfrm>
            <a:off x="7056290" y="1186188"/>
            <a:ext cx="4526110" cy="65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6C469-685A-7875-6A18-7C83D238A5C8}"/>
              </a:ext>
            </a:extLst>
          </p:cNvPr>
          <p:cNvSpPr txBox="1"/>
          <p:nvPr/>
        </p:nvSpPr>
        <p:spPr>
          <a:xfrm>
            <a:off x="798619" y="2055281"/>
            <a:ext cx="581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Jira API Integration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Enable direct authentication and seamless feature import.6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11993-AA73-01BF-F12F-931C27A3F285}"/>
              </a:ext>
            </a:extLst>
          </p:cNvPr>
          <p:cNvSpPr txBox="1"/>
          <p:nvPr/>
        </p:nvSpPr>
        <p:spPr>
          <a:xfrm>
            <a:off x="795645" y="2886525"/>
            <a:ext cx="569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Multi-File Output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Support ZIP file generation for bulk test case downloads.</a:t>
            </a:r>
            <a:b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1A4405-87E5-6094-7B98-C462C78093D2}"/>
              </a:ext>
            </a:extLst>
          </p:cNvPr>
          <p:cNvSpPr txBox="1"/>
          <p:nvPr/>
        </p:nvSpPr>
        <p:spPr>
          <a:xfrm>
            <a:off x="795645" y="3829504"/>
            <a:ext cx="58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Customization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Allow user-defined templates and banking-specific rule configurations.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175793-40D0-D707-492E-9CF2D748C52C}"/>
              </a:ext>
            </a:extLst>
          </p:cNvPr>
          <p:cNvSpPr txBox="1"/>
          <p:nvPr/>
        </p:nvSpPr>
        <p:spPr>
          <a:xfrm>
            <a:off x="798617" y="4724720"/>
            <a:ext cx="58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Cloud Deployment</a:t>
            </a:r>
            <a:r>
              <a:rPr lang="en-IN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/>
              <a:t>Deploy a scalable solution on GCP for enhanced accessibility and performance.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B4889-D38B-3874-500C-D5ED057E1BCD}"/>
              </a:ext>
            </a:extLst>
          </p:cNvPr>
          <p:cNvSpPr txBox="1"/>
          <p:nvPr/>
        </p:nvSpPr>
        <p:spPr>
          <a:xfrm>
            <a:off x="795645" y="5665671"/>
            <a:ext cx="58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AI-Driven Test Execution &amp; Validation </a:t>
            </a:r>
            <a:r>
              <a:rPr lang="en-US" dirty="0"/>
              <a:t>- Enable AI to execute Gherkin-based test cases across different banking systems.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C71131-445F-7B18-A1CD-A9525B25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69" y="1123818"/>
            <a:ext cx="5311671" cy="46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36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748</Words>
  <Application>Microsoft Office PowerPoint</Application>
  <PresentationFormat>Widescreen</PresentationFormat>
  <Paragraphs>70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Calibri (Body)</vt:lpstr>
      <vt:lpstr>Cambria</vt:lpstr>
      <vt:lpstr>Tw Cen MT</vt:lpstr>
      <vt:lpstr>Circuit</vt:lpstr>
      <vt:lpstr>Office Theme</vt:lpstr>
      <vt:lpstr>Context-Aware Testing System for Financial Ecosystem</vt:lpstr>
      <vt:lpstr>PowerPoint Presentation</vt:lpstr>
      <vt:lpstr>PowerPoint Presentation</vt:lpstr>
      <vt:lpstr>PowerPoint Presentation</vt:lpstr>
      <vt:lpstr>PowerPoint Presentation</vt:lpstr>
      <vt:lpstr>Future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Tejaswini K</dc:creator>
  <cp:lastModifiedBy>Srinivasa Rao Lolugu</cp:lastModifiedBy>
  <cp:revision>1</cp:revision>
  <dcterms:created xsi:type="dcterms:W3CDTF">2025-03-23T12:46:39Z</dcterms:created>
  <dcterms:modified xsi:type="dcterms:W3CDTF">2025-03-26T07:57:42Z</dcterms:modified>
</cp:coreProperties>
</file>