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Sor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Sora-regular.fntdata"/><Relationship Id="rId16" Type="http://schemas.openxmlformats.org/officeDocument/2006/relationships/font" Target="fonts/Lato-boldItalic.fntdata"/><Relationship Id="rId18" Type="http://schemas.openxmlformats.org/officeDocument/2006/relationships/font" Target="fonts/So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0f41e19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0f41e19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1bf8d60a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d1bf8d60a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1bf8d60a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1bf8d60a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1bf8d60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1bf8d60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43aad210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43aad210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1bf8d60a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d1bf8d60a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flipH="1" rot="5400000">
                <a:off x="-1093800" y="3815900"/>
                <a:ext cx="3045000" cy="33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flipH="1" rot="5400000">
                <a:off x="-1327875" y="4449875"/>
                <a:ext cx="3325500" cy="317400"/>
              </a:xfrm>
              <a:prstGeom prst="bentConnector3">
                <a:avLst>
                  <a:gd fmla="val 64575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flipH="1" rot="10800000">
                <a:off x="-709225" y="4185350"/>
                <a:ext cx="7895400" cy="1147500"/>
              </a:xfrm>
              <a:prstGeom prst="bentConnector3">
                <a:avLst>
                  <a:gd fmla="val 71221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 rot="10800000">
                <a:off x="2953025" y="4367125"/>
                <a:ext cx="3567000" cy="1794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fmla="val 449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1284000" y="3090788"/>
            <a:ext cx="65760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0" name="Google Shape;100;p11"/>
          <p:cNvGrpSpPr/>
          <p:nvPr/>
        </p:nvGrpSpPr>
        <p:grpSpPr>
          <a:xfrm>
            <a:off x="-135425" y="-190387"/>
            <a:ext cx="9421725" cy="5232813"/>
            <a:chOff x="-135425" y="-190387"/>
            <a:chExt cx="9421725" cy="5232813"/>
          </a:xfrm>
        </p:grpSpPr>
        <p:cxnSp>
          <p:nvCxnSpPr>
            <p:cNvPr id="101" name="Google Shape;101;p11"/>
            <p:cNvCxnSpPr/>
            <p:nvPr/>
          </p:nvCxnSpPr>
          <p:spPr>
            <a:xfrm flipH="1" rot="-5400000">
              <a:off x="-380550" y="571163"/>
              <a:ext cx="2426100" cy="9030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2" name="Google Shape;102;p11"/>
            <p:cNvCxnSpPr/>
            <p:nvPr/>
          </p:nvCxnSpPr>
          <p:spPr>
            <a:xfrm flipH="1" rot="-5400000">
              <a:off x="-924000" y="1419413"/>
              <a:ext cx="3439500" cy="524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3" name="Google Shape;103;p11"/>
            <p:cNvCxnSpPr/>
            <p:nvPr/>
          </p:nvCxnSpPr>
          <p:spPr>
            <a:xfrm rot="5400000">
              <a:off x="7914850" y="2156275"/>
              <a:ext cx="1491900" cy="1251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4" name="Google Shape;104;p11"/>
            <p:cNvCxnSpPr/>
            <p:nvPr/>
          </p:nvCxnSpPr>
          <p:spPr>
            <a:xfrm>
              <a:off x="-123950" y="4755625"/>
              <a:ext cx="9146400" cy="286800"/>
            </a:xfrm>
            <a:prstGeom prst="bentConnector3">
              <a:avLst>
                <a:gd fmla="val 5119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5" name="Google Shape;105;p11"/>
            <p:cNvCxnSpPr/>
            <p:nvPr/>
          </p:nvCxnSpPr>
          <p:spPr>
            <a:xfrm flipH="1" rot="10800000">
              <a:off x="-135425" y="4399725"/>
              <a:ext cx="8882400" cy="252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06" name="Google Shape;106;p11"/>
          <p:cNvGrpSpPr/>
          <p:nvPr/>
        </p:nvGrpSpPr>
        <p:grpSpPr>
          <a:xfrm rot="-5400000">
            <a:off x="8438575" y="4204225"/>
            <a:ext cx="882599" cy="403555"/>
            <a:chOff x="7884075" y="238975"/>
            <a:chExt cx="882599" cy="403555"/>
          </a:xfrm>
        </p:grpSpPr>
        <p:sp>
          <p:nvSpPr>
            <p:cNvPr id="107" name="Google Shape;107;p11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" type="subTitle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subTitle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4" type="subTitle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5" type="title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6" type="title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hasCustomPrompt="1" idx="8" type="title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idx="9" type="subTitle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3" type="subTitle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5" type="subTitle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4" name="Google Shape;134;p14"/>
          <p:cNvGrpSpPr/>
          <p:nvPr/>
        </p:nvGrpSpPr>
        <p:grpSpPr>
          <a:xfrm>
            <a:off x="199188" y="123990"/>
            <a:ext cx="422946" cy="368845"/>
            <a:chOff x="8576588" y="4496315"/>
            <a:chExt cx="422946" cy="368845"/>
          </a:xfrm>
        </p:grpSpPr>
        <p:sp>
          <p:nvSpPr>
            <p:cNvPr id="135" name="Google Shape;135;p14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25225" y="282300"/>
            <a:ext cx="9157800" cy="5003500"/>
            <a:chOff x="-116175" y="-984534"/>
            <a:chExt cx="9157800" cy="5003500"/>
          </a:xfrm>
        </p:grpSpPr>
        <p:cxnSp>
          <p:nvCxnSpPr>
            <p:cNvPr id="138" name="Google Shape;138;p14"/>
            <p:cNvCxnSpPr/>
            <p:nvPr/>
          </p:nvCxnSpPr>
          <p:spPr>
            <a:xfrm>
              <a:off x="-116175" y="-605834"/>
              <a:ext cx="9157800" cy="4624800"/>
            </a:xfrm>
            <a:prstGeom prst="bentConnector3">
              <a:avLst>
                <a:gd fmla="val 3258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9" name="Google Shape;139;p14"/>
            <p:cNvCxnSpPr/>
            <p:nvPr/>
          </p:nvCxnSpPr>
          <p:spPr>
            <a:xfrm flipH="1" rot="-5400000">
              <a:off x="-2164550" y="1408116"/>
              <a:ext cx="4877100" cy="9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2" name="Google Shape;142;p15"/>
          <p:cNvGrpSpPr/>
          <p:nvPr/>
        </p:nvGrpSpPr>
        <p:grpSpPr>
          <a:xfrm>
            <a:off x="8430763" y="-10"/>
            <a:ext cx="422946" cy="368845"/>
            <a:chOff x="8576588" y="4496315"/>
            <a:chExt cx="422946" cy="368845"/>
          </a:xfrm>
        </p:grpSpPr>
        <p:sp>
          <p:nvSpPr>
            <p:cNvPr id="143" name="Google Shape;143;p15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 flipH="1" rot="10800000">
            <a:off x="25325" y="282383"/>
            <a:ext cx="8974200" cy="5003417"/>
            <a:chOff x="67325" y="-984534"/>
            <a:chExt cx="8974200" cy="5003417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67325" y="-592117"/>
              <a:ext cx="8974200" cy="4611000"/>
            </a:xfrm>
            <a:prstGeom prst="bentConnector3">
              <a:avLst>
                <a:gd fmla="val 434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47" name="Google Shape;147;p15"/>
            <p:cNvCxnSpPr/>
            <p:nvPr/>
          </p:nvCxnSpPr>
          <p:spPr>
            <a:xfrm flipH="1" rot="-5400000">
              <a:off x="-2164550" y="1408116"/>
              <a:ext cx="4877100" cy="9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5" y="888343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fmla="val 4071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fmla="val 4071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fmla="val 4548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flipH="1" rot="-5400000">
              <a:off x="6857075" y="1775500"/>
              <a:ext cx="4097100" cy="187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6" name="Google Shape;166;p17"/>
            <p:cNvCxnSpPr/>
            <p:nvPr/>
          </p:nvCxnSpPr>
          <p:spPr>
            <a:xfrm flipH="1" rot="10800000">
              <a:off x="667900" y="4271400"/>
              <a:ext cx="2765700" cy="963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7" name="Google Shape;167;p17"/>
            <p:cNvCxnSpPr/>
            <p:nvPr/>
          </p:nvCxnSpPr>
          <p:spPr>
            <a:xfrm flipH="1" rot="5400000">
              <a:off x="7318025" y="3907700"/>
              <a:ext cx="3045000" cy="33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8" name="Google Shape;168;p17"/>
            <p:cNvCxnSpPr/>
            <p:nvPr/>
          </p:nvCxnSpPr>
          <p:spPr>
            <a:xfrm flipH="1" rot="5400000">
              <a:off x="7083950" y="4541675"/>
              <a:ext cx="3325500" cy="317400"/>
            </a:xfrm>
            <a:prstGeom prst="bentConnector3">
              <a:avLst>
                <a:gd fmla="val 6457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9" name="Google Shape;169;p17"/>
            <p:cNvCxnSpPr/>
            <p:nvPr/>
          </p:nvCxnSpPr>
          <p:spPr>
            <a:xfrm flipH="1" rot="10800000">
              <a:off x="-320650" y="4087825"/>
              <a:ext cx="5808300" cy="878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720000" y="1784150"/>
            <a:ext cx="35979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720000" y="2449450"/>
            <a:ext cx="35979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9" name="Google Shape;179;p18"/>
          <p:cNvGrpSpPr/>
          <p:nvPr/>
        </p:nvGrpSpPr>
        <p:grpSpPr>
          <a:xfrm>
            <a:off x="-313975" y="-235500"/>
            <a:ext cx="8764375" cy="5229850"/>
            <a:chOff x="-313975" y="-235500"/>
            <a:chExt cx="8764375" cy="5229850"/>
          </a:xfrm>
        </p:grpSpPr>
        <p:cxnSp>
          <p:nvCxnSpPr>
            <p:cNvPr id="180" name="Google Shape;180;p1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82" name="Google Shape;182;p18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1" type="subTitle"/>
          </p:nvPr>
        </p:nvSpPr>
        <p:spPr>
          <a:xfrm>
            <a:off x="720000" y="1268825"/>
            <a:ext cx="7704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8" name="Google Shape;188;p19"/>
          <p:cNvGrpSpPr/>
          <p:nvPr/>
        </p:nvGrpSpPr>
        <p:grpSpPr>
          <a:xfrm>
            <a:off x="8217450" y="-781975"/>
            <a:ext cx="1124700" cy="6431700"/>
            <a:chOff x="8217450" y="-781975"/>
            <a:chExt cx="1124700" cy="6431700"/>
          </a:xfrm>
        </p:grpSpPr>
        <p:cxnSp>
          <p:nvCxnSpPr>
            <p:cNvPr id="189" name="Google Shape;189;p19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0" name="Google Shape;190;p19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1" name="Google Shape;191;p19"/>
            <p:cNvCxnSpPr/>
            <p:nvPr/>
          </p:nvCxnSpPr>
          <p:spPr>
            <a:xfrm rot="-5400000">
              <a:off x="7613150" y="424377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2" name="Google Shape;192;p19"/>
            <p:cNvCxnSpPr/>
            <p:nvPr/>
          </p:nvCxnSpPr>
          <p:spPr>
            <a:xfrm rot="-5400000">
              <a:off x="7587450" y="430527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93" name="Google Shape;193;p19"/>
          <p:cNvGrpSpPr/>
          <p:nvPr/>
        </p:nvGrpSpPr>
        <p:grpSpPr>
          <a:xfrm>
            <a:off x="8618643" y="1192466"/>
            <a:ext cx="400449" cy="2933146"/>
            <a:chOff x="7553711" y="-2334286"/>
            <a:chExt cx="455625" cy="3337292"/>
          </a:xfrm>
        </p:grpSpPr>
        <p:sp>
          <p:nvSpPr>
            <p:cNvPr id="194" name="Google Shape;194;p19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2185575" y="2009825"/>
            <a:ext cx="52491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0" name="Google Shape;200;p20"/>
          <p:cNvSpPr txBox="1"/>
          <p:nvPr>
            <p:ph idx="2" type="subTitle"/>
          </p:nvPr>
        </p:nvSpPr>
        <p:spPr>
          <a:xfrm>
            <a:off x="2185575" y="3459225"/>
            <a:ext cx="52491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2185575" y="1636925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4" type="subTitle"/>
          </p:nvPr>
        </p:nvSpPr>
        <p:spPr>
          <a:xfrm>
            <a:off x="2185575" y="3089325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3" name="Google Shape;203;p20"/>
          <p:cNvGrpSpPr/>
          <p:nvPr/>
        </p:nvGrpSpPr>
        <p:grpSpPr>
          <a:xfrm>
            <a:off x="-215750" y="-592117"/>
            <a:ext cx="9367675" cy="5637900"/>
            <a:chOff x="-215750" y="-592117"/>
            <a:chExt cx="9367675" cy="5637900"/>
          </a:xfrm>
        </p:grpSpPr>
        <p:grpSp>
          <p:nvGrpSpPr>
            <p:cNvPr id="204" name="Google Shape;204;p20"/>
            <p:cNvGrpSpPr/>
            <p:nvPr/>
          </p:nvGrpSpPr>
          <p:grpSpPr>
            <a:xfrm>
              <a:off x="-215750" y="-592117"/>
              <a:ext cx="9215275" cy="5485500"/>
              <a:chOff x="-215750" y="-592117"/>
              <a:chExt cx="9215275" cy="5485500"/>
            </a:xfrm>
          </p:grpSpPr>
          <p:cxnSp>
            <p:nvCxnSpPr>
              <p:cNvPr id="205" name="Google Shape;205;p20"/>
              <p:cNvCxnSpPr/>
              <p:nvPr/>
            </p:nvCxnSpPr>
            <p:spPr>
              <a:xfrm>
                <a:off x="67325" y="-592117"/>
                <a:ext cx="8932200" cy="5485500"/>
              </a:xfrm>
              <a:prstGeom prst="bentConnector3">
                <a:avLst>
                  <a:gd fmla="val 81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6" name="Google Shape;206;p20"/>
              <p:cNvCxnSpPr/>
              <p:nvPr/>
            </p:nvCxnSpPr>
            <p:spPr>
              <a:xfrm>
                <a:off x="-215750" y="165250"/>
                <a:ext cx="9111900" cy="126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cxnSp>
          <p:nvCxnSpPr>
            <p:cNvPr id="207" name="Google Shape;207;p20"/>
            <p:cNvCxnSpPr/>
            <p:nvPr/>
          </p:nvCxnSpPr>
          <p:spPr>
            <a:xfrm>
              <a:off x="-63350" y="317650"/>
              <a:ext cx="9111900" cy="126000"/>
            </a:xfrm>
            <a:prstGeom prst="bentConnector3">
              <a:avLst>
                <a:gd fmla="val 4694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219725" y="-439717"/>
              <a:ext cx="8932200" cy="5485500"/>
            </a:xfrm>
            <a:prstGeom prst="bentConnector3">
              <a:avLst>
                <a:gd fmla="val 81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09" name="Google Shape;209;p20"/>
          <p:cNvGrpSpPr/>
          <p:nvPr/>
        </p:nvGrpSpPr>
        <p:grpSpPr>
          <a:xfrm>
            <a:off x="8430781" y="-10172"/>
            <a:ext cx="568753" cy="4875332"/>
            <a:chOff x="8430781" y="-10172"/>
            <a:chExt cx="568753" cy="4875332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8576588" y="4496315"/>
              <a:ext cx="422946" cy="368845"/>
              <a:chOff x="8576588" y="4496315"/>
              <a:chExt cx="422946" cy="368845"/>
            </a:xfrm>
          </p:grpSpPr>
          <p:sp>
            <p:nvSpPr>
              <p:cNvPr id="211" name="Google Shape;211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 rot="-5400000">
                <a:off x="8775019" y="4496328"/>
                <a:ext cx="224528" cy="224503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20"/>
            <p:cNvGrpSpPr/>
            <p:nvPr/>
          </p:nvGrpSpPr>
          <p:grpSpPr>
            <a:xfrm>
              <a:off x="8430781" y="-10172"/>
              <a:ext cx="290111" cy="925970"/>
              <a:chOff x="8430781" y="3939190"/>
              <a:chExt cx="290111" cy="925970"/>
            </a:xfrm>
          </p:grpSpPr>
          <p:sp>
            <p:nvSpPr>
              <p:cNvPr id="214" name="Google Shape;214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 rot="-5400000">
                <a:off x="8430769" y="3939203"/>
                <a:ext cx="224528" cy="224503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1" type="subTitle"/>
          </p:nvPr>
        </p:nvSpPr>
        <p:spPr>
          <a:xfrm>
            <a:off x="946900" y="1391225"/>
            <a:ext cx="3655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2" type="subTitle"/>
          </p:nvPr>
        </p:nvSpPr>
        <p:spPr>
          <a:xfrm>
            <a:off x="4768200" y="1391225"/>
            <a:ext cx="3655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21"/>
          <p:cNvGrpSpPr/>
          <p:nvPr/>
        </p:nvGrpSpPr>
        <p:grpSpPr>
          <a:xfrm>
            <a:off x="151350" y="-3269025"/>
            <a:ext cx="9343200" cy="7939700"/>
            <a:chOff x="151350" y="-3269025"/>
            <a:chExt cx="9343200" cy="7939700"/>
          </a:xfrm>
        </p:grpSpPr>
        <p:cxnSp>
          <p:nvCxnSpPr>
            <p:cNvPr id="221" name="Google Shape;221;p21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2" name="Google Shape;222;p21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3" name="Google Shape;223;p21"/>
            <p:cNvCxnSpPr/>
            <p:nvPr/>
          </p:nvCxnSpPr>
          <p:spPr>
            <a:xfrm flipH="1" rot="-5400000">
              <a:off x="6680600" y="1389250"/>
              <a:ext cx="3956400" cy="3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4" name="Google Shape;224;p21"/>
            <p:cNvCxnSpPr/>
            <p:nvPr/>
          </p:nvCxnSpPr>
          <p:spPr>
            <a:xfrm rot="5400000">
              <a:off x="6559050" y="1735175"/>
              <a:ext cx="5192400" cy="678600"/>
            </a:xfrm>
            <a:prstGeom prst="bentConnector3">
              <a:avLst>
                <a:gd fmla="val 3546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5" name="Google Shape;225;p21"/>
            <p:cNvCxnSpPr/>
            <p:nvPr/>
          </p:nvCxnSpPr>
          <p:spPr>
            <a:xfrm rot="5400000">
              <a:off x="-1267400" y="-1712325"/>
              <a:ext cx="3789900" cy="676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6" name="Google Shape;226;p21"/>
            <p:cNvCxnSpPr/>
            <p:nvPr/>
          </p:nvCxnSpPr>
          <p:spPr>
            <a:xfrm rot="5400000">
              <a:off x="-1476000" y="-1533825"/>
              <a:ext cx="4141200" cy="886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7" name="Google Shape;227;p21"/>
            <p:cNvCxnSpPr/>
            <p:nvPr/>
          </p:nvCxnSpPr>
          <p:spPr>
            <a:xfrm flipH="1" rot="-5400000">
              <a:off x="-1623700" y="-1097800"/>
              <a:ext cx="3956400" cy="3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8" name="Google Shape;228;p21"/>
            <p:cNvCxnSpPr/>
            <p:nvPr/>
          </p:nvCxnSpPr>
          <p:spPr>
            <a:xfrm rot="5400000">
              <a:off x="-1745250" y="-751875"/>
              <a:ext cx="5192400" cy="678600"/>
            </a:xfrm>
            <a:prstGeom prst="bentConnector3">
              <a:avLst>
                <a:gd fmla="val 3546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29" name="Google Shape;229;p21"/>
          <p:cNvGrpSpPr/>
          <p:nvPr/>
        </p:nvGrpSpPr>
        <p:grpSpPr>
          <a:xfrm>
            <a:off x="151475" y="1703025"/>
            <a:ext cx="8644525" cy="3344075"/>
            <a:chOff x="151475" y="1703025"/>
            <a:chExt cx="8644525" cy="3344075"/>
          </a:xfrm>
        </p:grpSpPr>
        <p:sp>
          <p:nvSpPr>
            <p:cNvPr id="230" name="Google Shape;230;p21"/>
            <p:cNvSpPr/>
            <p:nvPr/>
          </p:nvSpPr>
          <p:spPr>
            <a:xfrm>
              <a:off x="151475" y="17030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35075" y="261282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35000" y="28800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35075" y="337117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8612400" y="48635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idx="1" type="subTitle"/>
          </p:nvPr>
        </p:nvSpPr>
        <p:spPr>
          <a:xfrm>
            <a:off x="93770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2"/>
          <p:cNvSpPr txBox="1"/>
          <p:nvPr>
            <p:ph idx="2" type="subTitle"/>
          </p:nvPr>
        </p:nvSpPr>
        <p:spPr>
          <a:xfrm>
            <a:off x="3484422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2"/>
          <p:cNvSpPr txBox="1"/>
          <p:nvPr>
            <p:ph idx="3" type="subTitle"/>
          </p:nvPr>
        </p:nvSpPr>
        <p:spPr>
          <a:xfrm>
            <a:off x="603115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4" type="subTitle"/>
          </p:nvPr>
        </p:nvSpPr>
        <p:spPr>
          <a:xfrm>
            <a:off x="937700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5" type="subTitle"/>
          </p:nvPr>
        </p:nvSpPr>
        <p:spPr>
          <a:xfrm>
            <a:off x="3484422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6" type="subTitle"/>
          </p:nvPr>
        </p:nvSpPr>
        <p:spPr>
          <a:xfrm>
            <a:off x="6031150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43" name="Google Shape;243;p22"/>
          <p:cNvGrpSpPr/>
          <p:nvPr/>
        </p:nvGrpSpPr>
        <p:grpSpPr>
          <a:xfrm>
            <a:off x="4047014" y="42573"/>
            <a:ext cx="4967892" cy="427565"/>
            <a:chOff x="4047014" y="42573"/>
            <a:chExt cx="4967892" cy="427565"/>
          </a:xfrm>
        </p:grpSpPr>
        <p:sp>
          <p:nvSpPr>
            <p:cNvPr id="244" name="Google Shape;244;p22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-5400000">
              <a:off x="5047357" y="42573"/>
              <a:ext cx="181108" cy="18110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>
              <a:off x="8881913" y="280415"/>
              <a:ext cx="132993" cy="132993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-491175" y="145189"/>
            <a:ext cx="10284997" cy="4769636"/>
            <a:chOff x="-491175" y="145189"/>
            <a:chExt cx="10284997" cy="4769636"/>
          </a:xfrm>
        </p:grpSpPr>
        <p:cxnSp>
          <p:nvCxnSpPr>
            <p:cNvPr id="248" name="Google Shape;248;p22"/>
            <p:cNvCxnSpPr/>
            <p:nvPr/>
          </p:nvCxnSpPr>
          <p:spPr>
            <a:xfrm rot="10800000">
              <a:off x="4978547" y="271239"/>
              <a:ext cx="4686900" cy="546300"/>
            </a:xfrm>
            <a:prstGeom prst="bentConnector3">
              <a:avLst>
                <a:gd fmla="val 1888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49" name="Google Shape;249;p22"/>
            <p:cNvCxnSpPr/>
            <p:nvPr/>
          </p:nvCxnSpPr>
          <p:spPr>
            <a:xfrm rot="10800000">
              <a:off x="5653822" y="145189"/>
              <a:ext cx="4140000" cy="606600"/>
            </a:xfrm>
            <a:prstGeom prst="bentConnector3">
              <a:avLst>
                <a:gd fmla="val 32793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-491175" y="4640850"/>
              <a:ext cx="8531100" cy="213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-399350" y="4560525"/>
              <a:ext cx="6630600" cy="354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937700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>
            <p:ph idx="2" type="subTitle"/>
          </p:nvPr>
        </p:nvSpPr>
        <p:spPr>
          <a:xfrm>
            <a:off x="3484422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subTitle"/>
          </p:nvPr>
        </p:nvSpPr>
        <p:spPr>
          <a:xfrm>
            <a:off x="6031150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4" type="subTitle"/>
          </p:nvPr>
        </p:nvSpPr>
        <p:spPr>
          <a:xfrm>
            <a:off x="937700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5" type="subTitle"/>
          </p:nvPr>
        </p:nvSpPr>
        <p:spPr>
          <a:xfrm>
            <a:off x="3484422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6" type="subTitle"/>
          </p:nvPr>
        </p:nvSpPr>
        <p:spPr>
          <a:xfrm>
            <a:off x="6031150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60" name="Google Shape;260;p23"/>
          <p:cNvGrpSpPr/>
          <p:nvPr/>
        </p:nvGrpSpPr>
        <p:grpSpPr>
          <a:xfrm>
            <a:off x="8577868" y="74717"/>
            <a:ext cx="605875" cy="4412242"/>
            <a:chOff x="8577868" y="74717"/>
            <a:chExt cx="605875" cy="4412242"/>
          </a:xfrm>
        </p:grpSpPr>
        <p:sp>
          <p:nvSpPr>
            <p:cNvPr id="261" name="Google Shape;261;p23"/>
            <p:cNvSpPr/>
            <p:nvPr/>
          </p:nvSpPr>
          <p:spPr>
            <a:xfrm>
              <a:off x="8937302" y="74717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8577884" y="2792122"/>
              <a:ext cx="181108" cy="18110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8577868" y="4353966"/>
              <a:ext cx="132993" cy="132993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3"/>
          <p:cNvGrpSpPr/>
          <p:nvPr/>
        </p:nvGrpSpPr>
        <p:grpSpPr>
          <a:xfrm>
            <a:off x="8264950" y="539225"/>
            <a:ext cx="672350" cy="4815275"/>
            <a:chOff x="8264950" y="539225"/>
            <a:chExt cx="672350" cy="4815275"/>
          </a:xfrm>
        </p:grpSpPr>
        <p:cxnSp>
          <p:nvCxnSpPr>
            <p:cNvPr id="265" name="Google Shape;265;p23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fmla="val 9059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fmla="val 9476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2" type="subTitle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4"/>
          <p:cNvSpPr txBox="1"/>
          <p:nvPr>
            <p:ph idx="3" type="subTitle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4" type="subTitle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4"/>
          <p:cNvSpPr txBox="1"/>
          <p:nvPr>
            <p:ph idx="5" type="subTitle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idx="6" type="subTitle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24"/>
          <p:cNvSpPr txBox="1"/>
          <p:nvPr>
            <p:ph idx="7" type="subTitle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idx="8" type="subTitle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fmla="val 1888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fmla="val 32793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1" type="subTitle"/>
          </p:nvPr>
        </p:nvSpPr>
        <p:spPr>
          <a:xfrm>
            <a:off x="9749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5"/>
          <p:cNvSpPr txBox="1"/>
          <p:nvPr>
            <p:ph idx="2" type="subTitle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3" type="subTitle"/>
          </p:nvPr>
        </p:nvSpPr>
        <p:spPr>
          <a:xfrm>
            <a:off x="974900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idx="4" type="subTitle"/>
          </p:nvPr>
        </p:nvSpPr>
        <p:spPr>
          <a:xfrm>
            <a:off x="3578947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5" type="subTitle"/>
          </p:nvPr>
        </p:nvSpPr>
        <p:spPr>
          <a:xfrm>
            <a:off x="61830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5"/>
          <p:cNvSpPr txBox="1"/>
          <p:nvPr>
            <p:ph idx="6" type="subTitle"/>
          </p:nvPr>
        </p:nvSpPr>
        <p:spPr>
          <a:xfrm>
            <a:off x="6183000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7" type="subTitle"/>
          </p:nvPr>
        </p:nvSpPr>
        <p:spPr>
          <a:xfrm>
            <a:off x="9749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" name="Google Shape;297;p25"/>
          <p:cNvSpPr txBox="1"/>
          <p:nvPr>
            <p:ph idx="8" type="subTitle"/>
          </p:nvPr>
        </p:nvSpPr>
        <p:spPr>
          <a:xfrm>
            <a:off x="3578947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8" name="Google Shape;298;p25"/>
          <p:cNvSpPr txBox="1"/>
          <p:nvPr>
            <p:ph idx="9" type="subTitle"/>
          </p:nvPr>
        </p:nvSpPr>
        <p:spPr>
          <a:xfrm>
            <a:off x="974900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idx="13" type="subTitle"/>
          </p:nvPr>
        </p:nvSpPr>
        <p:spPr>
          <a:xfrm>
            <a:off x="3578947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0" name="Google Shape;300;p25"/>
          <p:cNvSpPr txBox="1"/>
          <p:nvPr>
            <p:ph idx="14" type="subTitle"/>
          </p:nvPr>
        </p:nvSpPr>
        <p:spPr>
          <a:xfrm>
            <a:off x="61830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idx="15" type="subTitle"/>
          </p:nvPr>
        </p:nvSpPr>
        <p:spPr>
          <a:xfrm>
            <a:off x="6183000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02" name="Google Shape;302;p25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378100" y="-216500"/>
              <a:ext cx="5878500" cy="5155800"/>
            </a:xfrm>
            <a:prstGeom prst="bentConnector3">
              <a:avLst>
                <a:gd fmla="val -366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05" name="Google Shape;305;p25"/>
          <p:cNvGrpSpPr/>
          <p:nvPr/>
        </p:nvGrpSpPr>
        <p:grpSpPr>
          <a:xfrm rot="-5400000">
            <a:off x="8411975" y="4406800"/>
            <a:ext cx="882599" cy="403555"/>
            <a:chOff x="7884075" y="238975"/>
            <a:chExt cx="882599" cy="403555"/>
          </a:xfrm>
        </p:grpSpPr>
        <p:sp>
          <p:nvSpPr>
            <p:cNvPr id="306" name="Google Shape;306;p25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hasCustomPrompt="1" type="title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26"/>
          <p:cNvSpPr txBox="1"/>
          <p:nvPr>
            <p:ph idx="1" type="subTitle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26"/>
          <p:cNvSpPr txBox="1"/>
          <p:nvPr>
            <p:ph hasCustomPrompt="1" idx="2" type="title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6"/>
          <p:cNvSpPr txBox="1"/>
          <p:nvPr>
            <p:ph idx="3" type="subTitle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26"/>
          <p:cNvSpPr txBox="1"/>
          <p:nvPr>
            <p:ph hasCustomPrompt="1" idx="4" type="title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/>
          <p:nvPr>
            <p:ph idx="5" type="subTitle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16" name="Google Shape;316;p26"/>
          <p:cNvGrpSpPr/>
          <p:nvPr/>
        </p:nvGrpSpPr>
        <p:grpSpPr>
          <a:xfrm>
            <a:off x="269722" y="1778"/>
            <a:ext cx="8607902" cy="5090199"/>
            <a:chOff x="269722" y="1778"/>
            <a:chExt cx="8607902" cy="5090199"/>
          </a:xfrm>
        </p:grpSpPr>
        <p:grpSp>
          <p:nvGrpSpPr>
            <p:cNvPr id="317" name="Google Shape;317;p26"/>
            <p:cNvGrpSpPr/>
            <p:nvPr/>
          </p:nvGrpSpPr>
          <p:grpSpPr>
            <a:xfrm rot="-5400000">
              <a:off x="8120892" y="4335245"/>
              <a:ext cx="595437" cy="918027"/>
              <a:chOff x="7884075" y="238975"/>
              <a:chExt cx="595437" cy="918027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7884075" y="238975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8255441" y="918206"/>
                <a:ext cx="224071" cy="2387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 rot="-5400000">
              <a:off x="816778" y="-545278"/>
              <a:ext cx="511237" cy="1605349"/>
              <a:chOff x="8255437" y="378850"/>
              <a:chExt cx="511237" cy="160534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8255437" y="436475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8288525" y="1844325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8626800" y="378850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27"/>
          <p:cNvSpPr txBox="1"/>
          <p:nvPr>
            <p:ph idx="1" type="subTitle"/>
          </p:nvPr>
        </p:nvSpPr>
        <p:spPr>
          <a:xfrm>
            <a:off x="713225" y="1722730"/>
            <a:ext cx="46293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7"/>
          <p:cNvSpPr txBox="1"/>
          <p:nvPr/>
        </p:nvSpPr>
        <p:spPr>
          <a:xfrm>
            <a:off x="713277" y="3611950"/>
            <a:ext cx="4629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8" name="Google Shape;328;p2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329" name="Google Shape;329;p27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312250" y="-762725"/>
            <a:ext cx="855850" cy="2170900"/>
            <a:chOff x="312250" y="-762725"/>
            <a:chExt cx="855850" cy="2170900"/>
          </a:xfrm>
        </p:grpSpPr>
        <p:cxnSp>
          <p:nvCxnSpPr>
            <p:cNvPr id="333" name="Google Shape;333;p2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34" name="Google Shape;334;p2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flipH="1" rot="5400000">
                <a:off x="-1093800" y="3815900"/>
                <a:ext cx="3045000" cy="33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flipH="1" rot="5400000">
                <a:off x="-1327875" y="4449875"/>
                <a:ext cx="3325500" cy="317400"/>
              </a:xfrm>
              <a:prstGeom prst="bentConnector3">
                <a:avLst>
                  <a:gd fmla="val 64575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flipH="1" rot="10800000">
                <a:off x="-709225" y="4185350"/>
                <a:ext cx="7895400" cy="1147500"/>
              </a:xfrm>
              <a:prstGeom prst="bentConnector3">
                <a:avLst>
                  <a:gd fmla="val 71221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flipH="1" rot="10800000">
                <a:off x="2953025" y="4367125"/>
                <a:ext cx="3567000" cy="1794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fmla="val 449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1"/>
            <a:ext cx="77040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9pPr>
          </a:lstStyle>
          <a:p/>
        </p:txBody>
      </p:sp>
      <p:cxnSp>
        <p:nvCxnSpPr>
          <p:cNvPr id="36" name="Google Shape;36;p4"/>
          <p:cNvCxnSpPr/>
          <p:nvPr/>
        </p:nvCxnSpPr>
        <p:spPr>
          <a:xfrm flipH="1" rot="-5400000">
            <a:off x="-1741502" y="1903025"/>
            <a:ext cx="4581000" cy="3420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7" name="Google Shape;37;p4"/>
          <p:cNvGrpSpPr/>
          <p:nvPr/>
        </p:nvGrpSpPr>
        <p:grpSpPr>
          <a:xfrm>
            <a:off x="378000" y="4579925"/>
            <a:ext cx="7970450" cy="273800"/>
            <a:chOff x="378000" y="4579925"/>
            <a:chExt cx="7970450" cy="273800"/>
          </a:xfrm>
        </p:grpSpPr>
        <p:sp>
          <p:nvSpPr>
            <p:cNvPr id="38" name="Google Shape;38;p4"/>
            <p:cNvSpPr/>
            <p:nvPr/>
          </p:nvSpPr>
          <p:spPr>
            <a:xfrm>
              <a:off x="378000" y="45799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164850" y="46701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756550" y="4670125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" name="Google Shape;59;p6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>
            <a:off x="67325" y="-592117"/>
            <a:ext cx="8932200" cy="5485500"/>
            <a:chOff x="67325" y="-592117"/>
            <a:chExt cx="8932200" cy="5485500"/>
          </a:xfrm>
        </p:grpSpPr>
        <p:cxnSp>
          <p:nvCxnSpPr>
            <p:cNvPr id="63" name="Google Shape;63;p6"/>
            <p:cNvCxnSpPr/>
            <p:nvPr/>
          </p:nvCxnSpPr>
          <p:spPr>
            <a:xfrm>
              <a:off x="67325" y="-592117"/>
              <a:ext cx="8932200" cy="5485500"/>
            </a:xfrm>
            <a:prstGeom prst="bentConnector3">
              <a:avLst>
                <a:gd fmla="val 81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4" name="Google Shape;64;p6"/>
            <p:cNvCxnSpPr/>
            <p:nvPr/>
          </p:nvCxnSpPr>
          <p:spPr>
            <a:xfrm flipH="1" rot="-5400000">
              <a:off x="-2079325" y="1859333"/>
              <a:ext cx="4747800" cy="149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1" type="subTitle"/>
          </p:nvPr>
        </p:nvSpPr>
        <p:spPr>
          <a:xfrm>
            <a:off x="2375775" y="2379467"/>
            <a:ext cx="32475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lphaLcPeriod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romanLcPeriod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rabicPeriod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lphaLcPeriod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rabicPeriod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lphaLcPeriod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AutoNum type="romanLcPeriod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8" name="Google Shape;68;p7"/>
          <p:cNvGrpSpPr/>
          <p:nvPr/>
        </p:nvGrpSpPr>
        <p:grpSpPr>
          <a:xfrm>
            <a:off x="144288" y="147077"/>
            <a:ext cx="454046" cy="1101386"/>
            <a:chOff x="144288" y="147077"/>
            <a:chExt cx="454046" cy="1101386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144280" y="147085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193389" y="1068025"/>
              <a:ext cx="180450" cy="180425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-5400000">
              <a:off x="211443" y="746585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 rot="-5400000">
              <a:off x="373819" y="291403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7"/>
          <p:cNvGrpSpPr/>
          <p:nvPr/>
        </p:nvGrpSpPr>
        <p:grpSpPr>
          <a:xfrm>
            <a:off x="569675" y="183250"/>
            <a:ext cx="8764375" cy="5229850"/>
            <a:chOff x="569675" y="183250"/>
            <a:chExt cx="8764375" cy="5229850"/>
          </a:xfrm>
        </p:grpSpPr>
        <p:cxnSp>
          <p:nvCxnSpPr>
            <p:cNvPr id="74" name="Google Shape;74;p7"/>
            <p:cNvCxnSpPr/>
            <p:nvPr/>
          </p:nvCxnSpPr>
          <p:spPr>
            <a:xfrm rot="10800000">
              <a:off x="569675" y="1832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75" name="Google Shape;75;p7"/>
            <p:cNvCxnSpPr/>
            <p:nvPr/>
          </p:nvCxnSpPr>
          <p:spPr>
            <a:xfrm rot="10800000">
              <a:off x="761550" y="2948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8" name="Google Shape;78;p8"/>
          <p:cNvGrpSpPr/>
          <p:nvPr/>
        </p:nvGrpSpPr>
        <p:grpSpPr>
          <a:xfrm>
            <a:off x="-950200" y="-235500"/>
            <a:ext cx="9904500" cy="5229850"/>
            <a:chOff x="-950200" y="-235500"/>
            <a:chExt cx="9904500" cy="5229850"/>
          </a:xfrm>
        </p:grpSpPr>
        <p:cxnSp>
          <p:nvCxnSpPr>
            <p:cNvPr id="79" name="Google Shape;79;p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-766600" y="2793225"/>
              <a:ext cx="9720900" cy="1699500"/>
            </a:xfrm>
            <a:prstGeom prst="bentConnector3">
              <a:avLst>
                <a:gd fmla="val 519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-950200" y="2976850"/>
              <a:ext cx="9712500" cy="1404300"/>
            </a:xfrm>
            <a:prstGeom prst="bentConnector3">
              <a:avLst>
                <a:gd fmla="val 1429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4906675" y="1132975"/>
            <a:ext cx="35241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subTitle"/>
          </p:nvPr>
        </p:nvSpPr>
        <p:spPr>
          <a:xfrm>
            <a:off x="4906675" y="2724350"/>
            <a:ext cx="35241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6" name="Google Shape;86;p9"/>
          <p:cNvSpPr/>
          <p:nvPr>
            <p:ph idx="2" type="pic"/>
          </p:nvPr>
        </p:nvSpPr>
        <p:spPr>
          <a:xfrm>
            <a:off x="202954" y="388500"/>
            <a:ext cx="4379700" cy="4379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7" name="Google Shape;87;p9"/>
          <p:cNvGrpSpPr/>
          <p:nvPr/>
        </p:nvGrpSpPr>
        <p:grpSpPr>
          <a:xfrm rot="-1395165">
            <a:off x="172631" y="490168"/>
            <a:ext cx="882626" cy="403567"/>
            <a:chOff x="7884075" y="238975"/>
            <a:chExt cx="882599" cy="403555"/>
          </a:xfrm>
        </p:grpSpPr>
        <p:sp>
          <p:nvSpPr>
            <p:cNvPr id="88" name="Google Shape;88;p9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2422725" y="4313625"/>
            <a:ext cx="7035600" cy="513300"/>
            <a:chOff x="2422725" y="4313625"/>
            <a:chExt cx="7035600" cy="513300"/>
          </a:xfrm>
        </p:grpSpPr>
        <p:cxnSp>
          <p:nvCxnSpPr>
            <p:cNvPr id="92" name="Google Shape;92;p9"/>
            <p:cNvCxnSpPr/>
            <p:nvPr/>
          </p:nvCxnSpPr>
          <p:spPr>
            <a:xfrm rot="10800000">
              <a:off x="3750275" y="4313625"/>
              <a:ext cx="5590200" cy="513300"/>
            </a:xfrm>
            <a:prstGeom prst="bentConnector3">
              <a:avLst>
                <a:gd fmla="val 6414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93" name="Google Shape;93;p9"/>
            <p:cNvCxnSpPr/>
            <p:nvPr/>
          </p:nvCxnSpPr>
          <p:spPr>
            <a:xfrm flipH="1">
              <a:off x="2422725" y="4652400"/>
              <a:ext cx="7035600" cy="115800"/>
            </a:xfrm>
            <a:prstGeom prst="bentConnector4">
              <a:avLst>
                <a:gd fmla="val 34437" name="adj1"/>
                <a:gd fmla="val 30563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5403175" y="3859175"/>
            <a:ext cx="3027600" cy="749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TestPilot</a:t>
            </a:r>
            <a:endParaRPr/>
          </a:p>
        </p:txBody>
      </p:sp>
      <p:sp>
        <p:nvSpPr>
          <p:cNvPr id="363" name="Google Shape;363;p30"/>
          <p:cNvSpPr txBox="1"/>
          <p:nvPr>
            <p:ph idx="1" type="subTitle"/>
          </p:nvPr>
        </p:nvSpPr>
        <p:spPr>
          <a:xfrm>
            <a:off x="4157700" y="2721825"/>
            <a:ext cx="4260000" cy="12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CONTEXT-AWARE TESTING SYSTEM FOR FINANCIAL ECOSYSTEMS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TEST-PILOTS</a:t>
            </a:r>
            <a:endParaRPr/>
          </a:p>
        </p:txBody>
      </p:sp>
      <p:cxnSp>
        <p:nvCxnSpPr>
          <p:cNvPr id="364" name="Google Shape;364;p30"/>
          <p:cNvCxnSpPr>
            <a:endCxn id="363" idx="1"/>
          </p:cNvCxnSpPr>
          <p:nvPr/>
        </p:nvCxnSpPr>
        <p:spPr>
          <a:xfrm flipH="1" rot="-5400000">
            <a:off x="1987200" y="1172025"/>
            <a:ext cx="3995700" cy="345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65" name="Google Shape;365;p30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66" name="Google Shape;366;p30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67" name="Google Shape;367;p30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rect b="b" l="l" r="r" t="t"/>
                <a:pathLst>
                  <a:path extrusionOk="0" h="4231" w="4231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rect b="b" l="l" r="r" t="t"/>
                <a:pathLst>
                  <a:path extrusionOk="0" h="4231" w="423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rect b="b" l="l" r="r" t="t"/>
                <a:pathLst>
                  <a:path extrusionOk="0" h="2505" w="2505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rect b="b" l="l" r="r" t="t"/>
                <a:pathLst>
                  <a:path extrusionOk="0" h="2504" w="2504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rect b="b" l="l" r="r" t="t"/>
                <a:pathLst>
                  <a:path extrusionOk="0" h="4231" w="423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rect b="b" l="l" r="r" t="t"/>
                <a:pathLst>
                  <a:path extrusionOk="0" h="8058" w="34075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rect b="b" l="l" r="r" t="t"/>
                <a:pathLst>
                  <a:path extrusionOk="0" h="8887" w="12074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rect b="b" l="l" r="r" t="t"/>
                <a:pathLst>
                  <a:path extrusionOk="0" h="8454" w="11833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rect b="b" l="l" r="r" t="t"/>
                <a:pathLst>
                  <a:path extrusionOk="0" h="25679" w="30761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rect b="b" l="l" r="r" t="t"/>
                <a:pathLst>
                  <a:path extrusionOk="0" h="25639" w="30778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rect b="b" l="l" r="r" t="t"/>
                <a:pathLst>
                  <a:path extrusionOk="0" h="22819" w="30732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rect b="b" l="l" r="r" t="t"/>
                <a:pathLst>
                  <a:path extrusionOk="0" h="19608" w="28401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rect b="b" l="l" r="r" t="t"/>
                <a:pathLst>
                  <a:path extrusionOk="0" h="19384" w="28216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rect b="b" l="l" r="r" t="t"/>
                <a:pathLst>
                  <a:path extrusionOk="0" h="12466" w="15176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rect b="b" l="l" r="r" t="t"/>
                <a:pathLst>
                  <a:path extrusionOk="0" h="11638" w="13531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rect b="b" l="l" r="r" t="t"/>
                <a:pathLst>
                  <a:path extrusionOk="0" h="22393" w="17363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rect b="b" l="l" r="r" t="t"/>
                <a:pathLst>
                  <a:path extrusionOk="0" h="17697" w="12155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rect b="b" l="l" r="r" t="t"/>
                <a:pathLst>
                  <a:path extrusionOk="0" h="4473" w="13237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rect b="b" l="l" r="r" t="t"/>
                <a:pathLst>
                  <a:path extrusionOk="0" h="13737" w="16149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rect b="b" l="l" r="r" t="t"/>
                <a:pathLst>
                  <a:path extrusionOk="0" h="8109" w="13945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rect b="b" l="l" r="r" t="t"/>
                <a:pathLst>
                  <a:path extrusionOk="0" h="4975" w="11884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rect b="b" l="l" r="r" t="t"/>
                <a:pathLst>
                  <a:path extrusionOk="0" h="1966" w="7073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rect b="b" l="l" r="r" t="t"/>
                <a:pathLst>
                  <a:path extrusionOk="0" h="7402" w="13271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rect b="b" l="l" r="r" t="t"/>
                <a:pathLst>
                  <a:path extrusionOk="0" h="8483" w="16961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rect b="b" l="l" r="r" t="t"/>
                <a:pathLst>
                  <a:path extrusionOk="0" h="3718" w="404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rect b="b" l="l" r="r" t="t"/>
                <a:pathLst>
                  <a:path extrusionOk="0" h="3758" w="5105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rect b="b" l="l" r="r" t="t"/>
                <a:pathLst>
                  <a:path extrusionOk="0" h="3995" w="1842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rect b="b" l="l" r="r" t="t"/>
                <a:pathLst>
                  <a:path extrusionOk="0" h="1284" w="1831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rect b="b" l="l" r="r" t="t"/>
                <a:pathLst>
                  <a:path extrusionOk="0" h="5653" w="3506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rect b="b" l="l" r="r" t="t"/>
                <a:pathLst>
                  <a:path extrusionOk="0" h="5779" w="3011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rect b="b" l="l" r="r" t="t"/>
                <a:pathLst>
                  <a:path extrusionOk="0" h="14624" w="12472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rect b="b" l="l" r="r" t="t"/>
                <a:pathLst>
                  <a:path extrusionOk="0" h="2159" w="18704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rect b="b" l="l" r="r" t="t"/>
                <a:pathLst>
                  <a:path extrusionOk="0" h="617" w="547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rect b="b" l="l" r="r" t="t"/>
                <a:pathLst>
                  <a:path extrusionOk="0" h="3793" w="1417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rect b="b" l="l" r="r" t="t"/>
                <a:pathLst>
                  <a:path extrusionOk="0" h="1693" w="1429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rect b="b" l="l" r="r" t="t"/>
                <a:pathLst>
                  <a:path extrusionOk="0" h="2821" w="2004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rect b="b" l="l" r="r" t="t"/>
                <a:pathLst>
                  <a:path extrusionOk="0" h="2545" w="2521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rect b="b" l="l" r="r" t="t"/>
                <a:pathLst>
                  <a:path extrusionOk="0" h="3989" w="4599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rect b="b" l="l" r="r" t="t"/>
                <a:pathLst>
                  <a:path extrusionOk="0" h="5652" w="6936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rect b="b" l="l" r="r" t="t"/>
                <a:pathLst>
                  <a:path extrusionOk="0" h="10832" w="2879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rect b="b" l="l" r="r" t="t"/>
                <a:pathLst>
                  <a:path extrusionOk="0" h="10832" w="2021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rect b="b" l="l" r="r" t="t"/>
                <a:pathLst>
                  <a:path extrusionOk="0" h="10832" w="2901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rect b="b" l="l" r="r" t="t"/>
                <a:pathLst>
                  <a:path extrusionOk="0" h="10832" w="1451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rect b="b" l="l" r="r" t="t"/>
                <a:pathLst>
                  <a:path extrusionOk="0" h="3333" w="669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rect b="b" l="l" r="r" t="t"/>
                <a:pathLst>
                  <a:path extrusionOk="0" h="1123" w="278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rect b="b" l="l" r="r" t="t"/>
                <a:pathLst>
                  <a:path extrusionOk="0" h="1123" w="1141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rect b="b" l="l" r="r" t="t"/>
                <a:pathLst>
                  <a:path extrusionOk="0" h="761" w="1474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rect b="b" l="l" r="r" t="t"/>
                <a:pathLst>
                  <a:path extrusionOk="0" h="4893" w="1693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rect b="b" l="l" r="r" t="t"/>
                <a:pathLst>
                  <a:path extrusionOk="0" h="3851" w="2095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rect b="b" l="l" r="r" t="t"/>
                <a:pathLst>
                  <a:path extrusionOk="0" h="11516" w="1276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9" name="Google Shape;419;p30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0" name="Google Shape;420;p30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rect b="b" l="l" r="r" t="t"/>
                  <a:pathLst>
                    <a:path extrusionOk="0" h="427" w="2441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rect b="b" l="l" r="r" t="t"/>
                  <a:pathLst>
                    <a:path extrusionOk="0" h="427" w="3212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rect b="b" l="l" r="r" t="t"/>
                  <a:pathLst>
                    <a:path extrusionOk="0" h="427" w="3212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</a:t>
                  </a:r>
                  <a:endParaRPr/>
                </a:p>
              </p:txBody>
            </p:sp>
            <p:sp>
              <p:nvSpPr>
                <p:cNvPr id="423" name="Google Shape;423;p30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rect b="b" l="l" r="r" t="t"/>
                  <a:pathLst>
                    <a:path extrusionOk="0" h="427" w="3903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0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rect b="b" l="l" r="r" t="t"/>
                  <a:pathLst>
                    <a:path extrusionOk="0" h="421" w="1428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0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rect b="b" l="l" r="r" t="t"/>
                  <a:pathLst>
                    <a:path extrusionOk="0" h="421" w="1974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0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rect b="b" l="l" r="r" t="t"/>
                  <a:pathLst>
                    <a:path extrusionOk="0" h="421" w="2361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0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rect b="b" l="l" r="r" t="t"/>
                  <a:pathLst>
                    <a:path extrusionOk="0" h="421" w="1946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8" name="Google Shape;428;p30"/>
            <p:cNvSpPr/>
            <p:nvPr/>
          </p:nvSpPr>
          <p:spPr>
            <a:xfrm>
              <a:off x="1049321" y="900579"/>
              <a:ext cx="136492" cy="136492"/>
            </a:xfrm>
            <a:custGeom>
              <a:rect b="b" l="l" r="r" t="t"/>
              <a:pathLst>
                <a:path extrusionOk="0" h="4231" w="4231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APPROACH</a:t>
            </a:r>
            <a:endParaRPr sz="3500"/>
          </a:p>
        </p:txBody>
      </p:sp>
      <p:sp>
        <p:nvSpPr>
          <p:cNvPr id="434" name="Google Shape;434;p31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to context aware testing </a:t>
            </a:r>
            <a:endParaRPr/>
          </a:p>
        </p:txBody>
      </p:sp>
      <p:grpSp>
        <p:nvGrpSpPr>
          <p:cNvPr id="435" name="Google Shape;435;p31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36" name="Google Shape;436;p31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8" name="Google Shape;438;p31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39" name="Google Shape;439;p31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4" name="Google Shape;444;p31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45" name="Google Shape;445;p31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46" name="Google Shape;446;p31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31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8" name="Google Shape;448;p31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" name="Google Shape;449;p31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50" name="Google Shape;450;p31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rect b="b" l="l" r="r" t="t"/>
                <a:pathLst>
                  <a:path extrusionOk="0" h="5060" w="6273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31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54" name="Google Shape;454;p31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1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1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rect b="b" l="l" r="r" t="t"/>
                <a:pathLst>
                  <a:path extrusionOk="0" h="9566" w="8777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31"/>
            <p:cNvSpPr/>
            <p:nvPr/>
          </p:nvSpPr>
          <p:spPr>
            <a:xfrm>
              <a:off x="8399355" y="3558815"/>
              <a:ext cx="337021" cy="271928"/>
            </a:xfrm>
            <a:custGeom>
              <a:rect b="b" l="l" r="r" t="t"/>
              <a:pathLst>
                <a:path extrusionOk="0" fill="none" h="4282" w="5307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0" name="Google Shape;460;p31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61" name="Google Shape;461;p31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1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1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rect b="b" l="l" r="r" t="t"/>
                <a:pathLst>
                  <a:path extrusionOk="0" fill="none" h="6487" w="6492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accent4"/>
                </a:solidFill>
                <a:prstDash val="solid"/>
                <a:miter lim="5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4" name="Google Shape;464;p31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65" name="Google Shape;465;p31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1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1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68" name="Google Shape;468;p31"/>
          <p:cNvCxnSpPr>
            <a:stCxn id="434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9" name="Google Shape;469;p31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/>
          <p:nvPr/>
        </p:nvSpPr>
        <p:spPr>
          <a:xfrm>
            <a:off x="430025" y="912000"/>
            <a:ext cx="23388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fine-tuned Gemini 1.5 Flash extract api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details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build a neo4j context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dependency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graph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chromaDB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>
            <a:off x="430025" y="451075"/>
            <a:ext cx="23388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rPr>
              <a:t>Code Analysis</a:t>
            </a:r>
            <a:endParaRPr b="1" sz="2000"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6" name="Google Shape;476;p32"/>
          <p:cNvSpPr txBox="1"/>
          <p:nvPr/>
        </p:nvSpPr>
        <p:spPr>
          <a:xfrm>
            <a:off x="3204200" y="912000"/>
            <a:ext cx="23388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Generated by model based on code context and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committed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automation repo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32"/>
          <p:cNvSpPr txBox="1"/>
          <p:nvPr/>
        </p:nvSpPr>
        <p:spPr>
          <a:xfrm>
            <a:off x="3204200" y="451075"/>
            <a:ext cx="23388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rPr>
              <a:t>BDD Scenarios</a:t>
            </a:r>
            <a:endParaRPr b="1" sz="2000"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8" name="Google Shape;478;p32"/>
          <p:cNvSpPr txBox="1"/>
          <p:nvPr/>
        </p:nvSpPr>
        <p:spPr>
          <a:xfrm>
            <a:off x="6078800" y="740175"/>
            <a:ext cx="26748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Code changes detected via GitHub SaaS service. Affected endpoints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retrieved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from chromaDB. New features written by model.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32"/>
          <p:cNvSpPr txBox="1"/>
          <p:nvPr/>
        </p:nvSpPr>
        <p:spPr>
          <a:xfrm>
            <a:off x="5886800" y="451075"/>
            <a:ext cx="30588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rPr>
              <a:t>CHANGE DETECTION</a:t>
            </a:r>
            <a:endParaRPr b="1" sz="2000"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80" name="Google Shape;480;p32"/>
          <p:cNvSpPr txBox="1"/>
          <p:nvPr/>
        </p:nvSpPr>
        <p:spPr>
          <a:xfrm>
            <a:off x="521600" y="3302700"/>
            <a:ext cx="29175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OpenHands Software Engineering Assistant generates step definitions and automation logic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32"/>
          <p:cNvSpPr txBox="1"/>
          <p:nvPr/>
        </p:nvSpPr>
        <p:spPr>
          <a:xfrm>
            <a:off x="521600" y="2826175"/>
            <a:ext cx="2795400" cy="66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rPr>
              <a:t>AGENTIC </a:t>
            </a:r>
            <a:r>
              <a:rPr b="1" lang="en" sz="20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rPr>
              <a:t>IMPLEMENTATION</a:t>
            </a:r>
            <a:endParaRPr b="1" sz="2000"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82" name="Google Shape;482;p32"/>
          <p:cNvSpPr txBox="1"/>
          <p:nvPr/>
        </p:nvSpPr>
        <p:spPr>
          <a:xfrm>
            <a:off x="4621825" y="3197402"/>
            <a:ext cx="23388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Automated commit to GitHub repository.  Updated automation repo with new/modified tests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32"/>
          <p:cNvSpPr txBox="1"/>
          <p:nvPr/>
        </p:nvSpPr>
        <p:spPr>
          <a:xfrm>
            <a:off x="4621825" y="2929843"/>
            <a:ext cx="23388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rPr>
              <a:t>Refine</a:t>
            </a:r>
            <a:endParaRPr b="1" sz="2000"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484" name="Google Shape;484;p32"/>
          <p:cNvCxnSpPr>
            <a:stCxn id="475" idx="3"/>
            <a:endCxn id="477" idx="1"/>
          </p:cNvCxnSpPr>
          <p:nvPr/>
        </p:nvCxnSpPr>
        <p:spPr>
          <a:xfrm>
            <a:off x="2768825" y="679675"/>
            <a:ext cx="435300" cy="6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85" name="Google Shape;485;p32"/>
          <p:cNvCxnSpPr>
            <a:stCxn id="477" idx="3"/>
            <a:endCxn id="479" idx="1"/>
          </p:cNvCxnSpPr>
          <p:nvPr/>
        </p:nvCxnSpPr>
        <p:spPr>
          <a:xfrm>
            <a:off x="5543000" y="679675"/>
            <a:ext cx="3438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86" name="Google Shape;486;p32"/>
          <p:cNvCxnSpPr>
            <a:stCxn id="478" idx="2"/>
            <a:endCxn id="481" idx="0"/>
          </p:cNvCxnSpPr>
          <p:nvPr/>
        </p:nvCxnSpPr>
        <p:spPr>
          <a:xfrm rot="5400000">
            <a:off x="4433750" y="-156375"/>
            <a:ext cx="468000" cy="54969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87" name="Google Shape;487;p32"/>
          <p:cNvCxnSpPr>
            <a:stCxn id="481" idx="3"/>
            <a:endCxn id="488" idx="1"/>
          </p:cNvCxnSpPr>
          <p:nvPr/>
        </p:nvCxnSpPr>
        <p:spPr>
          <a:xfrm flipH="1">
            <a:off x="3204200" y="3156625"/>
            <a:ext cx="112800" cy="101700"/>
          </a:xfrm>
          <a:prstGeom prst="bentConnector3">
            <a:avLst>
              <a:gd fmla="val -21110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89" name="Google Shape;489;p32"/>
          <p:cNvCxnSpPr>
            <a:stCxn id="481" idx="3"/>
            <a:endCxn id="483" idx="1"/>
          </p:cNvCxnSpPr>
          <p:nvPr/>
        </p:nvCxnSpPr>
        <p:spPr>
          <a:xfrm>
            <a:off x="3317000" y="3156625"/>
            <a:ext cx="1304700" cy="18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r>
              <a:rPr lang="en"/>
              <a:t> USED</a:t>
            </a:r>
            <a:endParaRPr/>
          </a:p>
        </p:txBody>
      </p:sp>
      <p:sp>
        <p:nvSpPr>
          <p:cNvPr id="495" name="Google Shape;495;p33"/>
          <p:cNvSpPr txBox="1"/>
          <p:nvPr>
            <p:ph idx="1" type="subTitle"/>
          </p:nvPr>
        </p:nvSpPr>
        <p:spPr>
          <a:xfrm>
            <a:off x="863950" y="1226617"/>
            <a:ext cx="32475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AI Models: Fine-tuned Gemini 1.5 for BDD generation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Databases: Neo4j (Dependency Graph), </a:t>
            </a:r>
            <a:r>
              <a:rPr lang="en"/>
              <a:t>ChromaDB</a:t>
            </a:r>
            <a:r>
              <a:rPr lang="en"/>
              <a:t> (RAG Storage)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Testing Framework: Cucumber (Java-based BDD Testing)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Automation Tools: OpenHands Software Engineering Assistant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Version Control &amp; CI/CD: GitHub SaaS Services</a:t>
            </a:r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5340513" y="1560825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7" name="Google Shape;497;p33"/>
          <p:cNvCxnSpPr>
            <a:stCxn id="498" idx="3"/>
            <a:endCxn id="499" idx="3"/>
          </p:cNvCxnSpPr>
          <p:nvPr/>
        </p:nvCxnSpPr>
        <p:spPr>
          <a:xfrm>
            <a:off x="7729163" y="1919025"/>
            <a:ext cx="600" cy="1936500"/>
          </a:xfrm>
          <a:prstGeom prst="bentConnector3">
            <a:avLst>
              <a:gd fmla="val 81947917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00" name="Google Shape;500;p33"/>
          <p:cNvCxnSpPr>
            <a:stCxn id="499" idx="1"/>
            <a:endCxn id="501" idx="3"/>
          </p:cNvCxnSpPr>
          <p:nvPr/>
        </p:nvCxnSpPr>
        <p:spPr>
          <a:xfrm flipH="1">
            <a:off x="6056963" y="3855400"/>
            <a:ext cx="9558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99" name="Google Shape;499;p33"/>
          <p:cNvSpPr/>
          <p:nvPr/>
        </p:nvSpPr>
        <p:spPr>
          <a:xfrm>
            <a:off x="7012763" y="3497200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33"/>
          <p:cNvSpPr/>
          <p:nvPr/>
        </p:nvSpPr>
        <p:spPr>
          <a:xfrm>
            <a:off x="5340513" y="3497200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33"/>
          <p:cNvSpPr/>
          <p:nvPr/>
        </p:nvSpPr>
        <p:spPr>
          <a:xfrm>
            <a:off x="7012763" y="1560825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2" name="Google Shape;502;p33"/>
          <p:cNvCxnSpPr>
            <a:stCxn id="496" idx="3"/>
            <a:endCxn id="498" idx="1"/>
          </p:cNvCxnSpPr>
          <p:nvPr/>
        </p:nvCxnSpPr>
        <p:spPr>
          <a:xfrm>
            <a:off x="6056913" y="1919025"/>
            <a:ext cx="9558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503" name="Google Shape;503;p33"/>
          <p:cNvGrpSpPr/>
          <p:nvPr/>
        </p:nvGrpSpPr>
        <p:grpSpPr>
          <a:xfrm>
            <a:off x="5550458" y="1669152"/>
            <a:ext cx="337199" cy="500353"/>
            <a:chOff x="4003063" y="4027752"/>
            <a:chExt cx="337199" cy="500353"/>
          </a:xfrm>
        </p:grpSpPr>
        <p:sp>
          <p:nvSpPr>
            <p:cNvPr id="504" name="Google Shape;504;p33"/>
            <p:cNvSpPr/>
            <p:nvPr/>
          </p:nvSpPr>
          <p:spPr>
            <a:xfrm>
              <a:off x="4091081" y="4351250"/>
              <a:ext cx="88046" cy="176855"/>
            </a:xfrm>
            <a:custGeom>
              <a:rect b="b" l="l" r="r" t="t"/>
              <a:pathLst>
                <a:path extrusionOk="0" h="6480" w="3226">
                  <a:moveTo>
                    <a:pt x="2149" y="1610"/>
                  </a:moveTo>
                  <a:lnTo>
                    <a:pt x="2149" y="2686"/>
                  </a:lnTo>
                  <a:lnTo>
                    <a:pt x="1073" y="2686"/>
                  </a:lnTo>
                  <a:lnTo>
                    <a:pt x="1073" y="1610"/>
                  </a:lnTo>
                  <a:close/>
                  <a:moveTo>
                    <a:pt x="2149" y="3759"/>
                  </a:moveTo>
                  <a:lnTo>
                    <a:pt x="2149" y="4835"/>
                  </a:lnTo>
                  <a:lnTo>
                    <a:pt x="1073" y="4835"/>
                  </a:lnTo>
                  <a:lnTo>
                    <a:pt x="1073" y="3759"/>
                  </a:lnTo>
                  <a:close/>
                  <a:moveTo>
                    <a:pt x="0" y="0"/>
                  </a:moveTo>
                  <a:lnTo>
                    <a:pt x="0" y="6479"/>
                  </a:lnTo>
                  <a:lnTo>
                    <a:pt x="3226" y="6479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4003145" y="4086404"/>
              <a:ext cx="43941" cy="58679"/>
            </a:xfrm>
            <a:custGeom>
              <a:rect b="b" l="l" r="r" t="t"/>
              <a:pathLst>
                <a:path extrusionOk="0" h="2150" w="1610">
                  <a:moveTo>
                    <a:pt x="1" y="1"/>
                  </a:moveTo>
                  <a:lnTo>
                    <a:pt x="1" y="2149"/>
                  </a:lnTo>
                  <a:lnTo>
                    <a:pt x="1610" y="2149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4076343" y="4057037"/>
              <a:ext cx="43941" cy="58570"/>
            </a:xfrm>
            <a:custGeom>
              <a:rect b="b" l="l" r="r" t="t"/>
              <a:pathLst>
                <a:path extrusionOk="0" h="2146" w="1610">
                  <a:moveTo>
                    <a:pt x="0" y="0"/>
                  </a:moveTo>
                  <a:lnTo>
                    <a:pt x="0" y="2146"/>
                  </a:lnTo>
                  <a:lnTo>
                    <a:pt x="1610" y="214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4149733" y="4027752"/>
              <a:ext cx="43941" cy="58679"/>
            </a:xfrm>
            <a:custGeom>
              <a:rect b="b" l="l" r="r" t="t"/>
              <a:pathLst>
                <a:path extrusionOk="0" h="2150" w="1610">
                  <a:moveTo>
                    <a:pt x="0" y="1"/>
                  </a:moveTo>
                  <a:lnTo>
                    <a:pt x="0" y="2150"/>
                  </a:lnTo>
                  <a:lnTo>
                    <a:pt x="1609" y="2150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4223013" y="4057037"/>
              <a:ext cx="43941" cy="58570"/>
            </a:xfrm>
            <a:custGeom>
              <a:rect b="b" l="l" r="r" t="t"/>
              <a:pathLst>
                <a:path extrusionOk="0" h="2146" w="1610">
                  <a:moveTo>
                    <a:pt x="1" y="0"/>
                  </a:moveTo>
                  <a:lnTo>
                    <a:pt x="1" y="2146"/>
                  </a:lnTo>
                  <a:lnTo>
                    <a:pt x="1610" y="214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4003145" y="4174340"/>
              <a:ext cx="44050" cy="61381"/>
            </a:xfrm>
            <a:custGeom>
              <a:rect b="b" l="l" r="r" t="t"/>
              <a:pathLst>
                <a:path extrusionOk="0" h="2249" w="1614">
                  <a:moveTo>
                    <a:pt x="1" y="0"/>
                  </a:moveTo>
                  <a:lnTo>
                    <a:pt x="1" y="2248"/>
                  </a:lnTo>
                  <a:cubicBezTo>
                    <a:pt x="442" y="1796"/>
                    <a:pt x="996" y="1472"/>
                    <a:pt x="1613" y="1285"/>
                  </a:cubicBezTo>
                  <a:lnTo>
                    <a:pt x="16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4076343" y="4145055"/>
              <a:ext cx="43941" cy="59552"/>
            </a:xfrm>
            <a:custGeom>
              <a:rect b="b" l="l" r="r" t="t"/>
              <a:pathLst>
                <a:path extrusionOk="0" h="2182" w="1610">
                  <a:moveTo>
                    <a:pt x="0" y="0"/>
                  </a:moveTo>
                  <a:lnTo>
                    <a:pt x="0" y="2181"/>
                  </a:lnTo>
                  <a:lnTo>
                    <a:pt x="1610" y="2181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4149733" y="4115579"/>
              <a:ext cx="43941" cy="89028"/>
            </a:xfrm>
            <a:custGeom>
              <a:rect b="b" l="l" r="r" t="t"/>
              <a:pathLst>
                <a:path extrusionOk="0" h="3262" w="1610">
                  <a:moveTo>
                    <a:pt x="0" y="1"/>
                  </a:moveTo>
                  <a:lnTo>
                    <a:pt x="0" y="3261"/>
                  </a:lnTo>
                  <a:lnTo>
                    <a:pt x="1609" y="3261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223013" y="4144946"/>
              <a:ext cx="43941" cy="91048"/>
            </a:xfrm>
            <a:custGeom>
              <a:rect b="b" l="l" r="r" t="t"/>
              <a:pathLst>
                <a:path extrusionOk="0" h="3336" w="1610">
                  <a:moveTo>
                    <a:pt x="1" y="1"/>
                  </a:moveTo>
                  <a:lnTo>
                    <a:pt x="1" y="2358"/>
                  </a:lnTo>
                  <a:cubicBezTo>
                    <a:pt x="622" y="2542"/>
                    <a:pt x="1169" y="2884"/>
                    <a:pt x="1610" y="3336"/>
                  </a:cubicBezTo>
                  <a:lnTo>
                    <a:pt x="1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296321" y="4204580"/>
              <a:ext cx="43941" cy="88046"/>
            </a:xfrm>
            <a:custGeom>
              <a:rect b="b" l="l" r="r" t="t"/>
              <a:pathLst>
                <a:path extrusionOk="0" h="3226" w="1610">
                  <a:moveTo>
                    <a:pt x="0" y="0"/>
                  </a:moveTo>
                  <a:lnTo>
                    <a:pt x="0" y="3225"/>
                  </a:lnTo>
                  <a:lnTo>
                    <a:pt x="1609" y="3225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4003063" y="4233838"/>
              <a:ext cx="337199" cy="258433"/>
            </a:xfrm>
            <a:custGeom>
              <a:rect b="b" l="l" r="r" t="t"/>
              <a:pathLst>
                <a:path extrusionOk="0" h="9469" w="12355">
                  <a:moveTo>
                    <a:pt x="2685" y="1"/>
                  </a:moveTo>
                  <a:cubicBezTo>
                    <a:pt x="1203" y="1"/>
                    <a:pt x="0" y="1204"/>
                    <a:pt x="0" y="2686"/>
                  </a:cubicBezTo>
                  <a:lnTo>
                    <a:pt x="0" y="8392"/>
                  </a:lnTo>
                  <a:lnTo>
                    <a:pt x="2149" y="9469"/>
                  </a:lnTo>
                  <a:lnTo>
                    <a:pt x="2149" y="3226"/>
                  </a:lnTo>
                  <a:lnTo>
                    <a:pt x="7520" y="3226"/>
                  </a:lnTo>
                  <a:lnTo>
                    <a:pt x="7520" y="9469"/>
                  </a:lnTo>
                  <a:lnTo>
                    <a:pt x="9669" y="8392"/>
                  </a:lnTo>
                  <a:lnTo>
                    <a:pt x="9669" y="6444"/>
                  </a:lnTo>
                  <a:lnTo>
                    <a:pt x="10745" y="6444"/>
                  </a:lnTo>
                  <a:cubicBezTo>
                    <a:pt x="11631" y="6444"/>
                    <a:pt x="12354" y="5721"/>
                    <a:pt x="12354" y="4835"/>
                  </a:cubicBezTo>
                  <a:lnTo>
                    <a:pt x="12354" y="3226"/>
                  </a:lnTo>
                  <a:lnTo>
                    <a:pt x="9669" y="3226"/>
                  </a:lnTo>
                  <a:lnTo>
                    <a:pt x="9669" y="2686"/>
                  </a:lnTo>
                  <a:cubicBezTo>
                    <a:pt x="9669" y="1204"/>
                    <a:pt x="8465" y="1"/>
                    <a:pt x="6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3"/>
          <p:cNvGrpSpPr/>
          <p:nvPr/>
        </p:nvGrpSpPr>
        <p:grpSpPr>
          <a:xfrm>
            <a:off x="7120797" y="3605179"/>
            <a:ext cx="500353" cy="500435"/>
            <a:chOff x="7791235" y="1480816"/>
            <a:chExt cx="500353" cy="500435"/>
          </a:xfrm>
        </p:grpSpPr>
        <p:sp>
          <p:nvSpPr>
            <p:cNvPr id="516" name="Google Shape;516;p33"/>
            <p:cNvSpPr/>
            <p:nvPr/>
          </p:nvSpPr>
          <p:spPr>
            <a:xfrm>
              <a:off x="8203515" y="1598010"/>
              <a:ext cx="88073" cy="89028"/>
            </a:xfrm>
            <a:custGeom>
              <a:rect b="b" l="l" r="r" t="t"/>
              <a:pathLst>
                <a:path extrusionOk="0" h="3262" w="3227">
                  <a:moveTo>
                    <a:pt x="1" y="1"/>
                  </a:moveTo>
                  <a:lnTo>
                    <a:pt x="1" y="1077"/>
                  </a:lnTo>
                  <a:lnTo>
                    <a:pt x="2150" y="1077"/>
                  </a:lnTo>
                  <a:lnTo>
                    <a:pt x="2150" y="3261"/>
                  </a:lnTo>
                  <a:lnTo>
                    <a:pt x="3226" y="3261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8203515" y="1892223"/>
              <a:ext cx="88073" cy="89028"/>
            </a:xfrm>
            <a:custGeom>
              <a:rect b="b" l="l" r="r" t="t"/>
              <a:pathLst>
                <a:path extrusionOk="0" h="3262" w="3227">
                  <a:moveTo>
                    <a:pt x="2150" y="1"/>
                  </a:moveTo>
                  <a:lnTo>
                    <a:pt x="2150" y="2185"/>
                  </a:lnTo>
                  <a:lnTo>
                    <a:pt x="1" y="2185"/>
                  </a:lnTo>
                  <a:lnTo>
                    <a:pt x="1" y="3261"/>
                  </a:lnTo>
                  <a:lnTo>
                    <a:pt x="3226" y="3261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7791235" y="1598010"/>
              <a:ext cx="88046" cy="89028"/>
            </a:xfrm>
            <a:custGeom>
              <a:rect b="b" l="l" r="r" t="t"/>
              <a:pathLst>
                <a:path extrusionOk="0" h="3262" w="3226">
                  <a:moveTo>
                    <a:pt x="0" y="1"/>
                  </a:moveTo>
                  <a:lnTo>
                    <a:pt x="0" y="3261"/>
                  </a:lnTo>
                  <a:lnTo>
                    <a:pt x="1077" y="3261"/>
                  </a:lnTo>
                  <a:lnTo>
                    <a:pt x="1077" y="1077"/>
                  </a:lnTo>
                  <a:lnTo>
                    <a:pt x="3226" y="1077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7791235" y="1892223"/>
              <a:ext cx="88046" cy="89028"/>
            </a:xfrm>
            <a:custGeom>
              <a:rect b="b" l="l" r="r" t="t"/>
              <a:pathLst>
                <a:path extrusionOk="0" h="3262" w="3226">
                  <a:moveTo>
                    <a:pt x="0" y="1"/>
                  </a:moveTo>
                  <a:lnTo>
                    <a:pt x="0" y="3261"/>
                  </a:lnTo>
                  <a:lnTo>
                    <a:pt x="3226" y="3261"/>
                  </a:lnTo>
                  <a:lnTo>
                    <a:pt x="3226" y="2185"/>
                  </a:lnTo>
                  <a:lnTo>
                    <a:pt x="1077" y="218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7791316" y="1539550"/>
              <a:ext cx="309770" cy="224535"/>
            </a:xfrm>
            <a:custGeom>
              <a:rect b="b" l="l" r="r" t="t"/>
              <a:pathLst>
                <a:path extrusionOk="0" h="8227" w="11350">
                  <a:moveTo>
                    <a:pt x="1" y="1"/>
                  </a:moveTo>
                  <a:lnTo>
                    <a:pt x="1" y="1077"/>
                  </a:lnTo>
                  <a:lnTo>
                    <a:pt x="4553" y="1077"/>
                  </a:lnTo>
                  <a:lnTo>
                    <a:pt x="6758" y="4348"/>
                  </a:lnTo>
                  <a:cubicBezTo>
                    <a:pt x="4645" y="4447"/>
                    <a:pt x="2827" y="5894"/>
                    <a:pt x="2298" y="7958"/>
                  </a:cubicBezTo>
                  <a:lnTo>
                    <a:pt x="3339" y="8226"/>
                  </a:lnTo>
                  <a:cubicBezTo>
                    <a:pt x="3770" y="6568"/>
                    <a:pt x="5262" y="5407"/>
                    <a:pt x="6984" y="5407"/>
                  </a:cubicBezTo>
                  <a:lnTo>
                    <a:pt x="11349" y="5407"/>
                  </a:lnTo>
                  <a:lnTo>
                    <a:pt x="11349" y="4330"/>
                  </a:lnTo>
                  <a:lnTo>
                    <a:pt x="8046" y="4330"/>
                  </a:lnTo>
                  <a:lnTo>
                    <a:pt x="51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7791235" y="1480816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7849886" y="1480816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7908429" y="1480816"/>
              <a:ext cx="29421" cy="29394"/>
            </a:xfrm>
            <a:custGeom>
              <a:rect b="b" l="l" r="r" t="t"/>
              <a:pathLst>
                <a:path extrusionOk="0" h="1077" w="1078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8174257" y="1480816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8174257" y="1539468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8232909" y="1480816"/>
              <a:ext cx="58679" cy="29394"/>
            </a:xfrm>
            <a:custGeom>
              <a:rect b="b" l="l" r="r" t="t"/>
              <a:pathLst>
                <a:path extrusionOk="0" h="1077" w="2150">
                  <a:moveTo>
                    <a:pt x="0" y="0"/>
                  </a:moveTo>
                  <a:lnTo>
                    <a:pt x="0" y="1076"/>
                  </a:lnTo>
                  <a:lnTo>
                    <a:pt x="2149" y="1076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8232909" y="1539468"/>
              <a:ext cx="58679" cy="29394"/>
            </a:xfrm>
            <a:custGeom>
              <a:rect b="b" l="l" r="r" t="t"/>
              <a:pathLst>
                <a:path extrusionOk="0" h="1077" w="2150">
                  <a:moveTo>
                    <a:pt x="0" y="0"/>
                  </a:moveTo>
                  <a:lnTo>
                    <a:pt x="0" y="1076"/>
                  </a:lnTo>
                  <a:lnTo>
                    <a:pt x="2149" y="1076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8101059" y="1661956"/>
              <a:ext cx="131959" cy="259661"/>
            </a:xfrm>
            <a:custGeom>
              <a:rect b="b" l="l" r="r" t="t"/>
              <a:pathLst>
                <a:path extrusionOk="0" h="9514" w="4835">
                  <a:moveTo>
                    <a:pt x="1211" y="1"/>
                  </a:moveTo>
                  <a:lnTo>
                    <a:pt x="942" y="1038"/>
                  </a:lnTo>
                  <a:cubicBezTo>
                    <a:pt x="2601" y="1465"/>
                    <a:pt x="3758" y="2961"/>
                    <a:pt x="3758" y="4680"/>
                  </a:cubicBezTo>
                  <a:cubicBezTo>
                    <a:pt x="3758" y="6755"/>
                    <a:pt x="2075" y="8438"/>
                    <a:pt x="0" y="8438"/>
                  </a:cubicBezTo>
                  <a:lnTo>
                    <a:pt x="0" y="9514"/>
                  </a:lnTo>
                  <a:cubicBezTo>
                    <a:pt x="2664" y="9514"/>
                    <a:pt x="4835" y="7344"/>
                    <a:pt x="4835" y="4680"/>
                  </a:cubicBezTo>
                  <a:cubicBezTo>
                    <a:pt x="4835" y="2474"/>
                    <a:pt x="3346" y="548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7849886" y="1789658"/>
              <a:ext cx="221833" cy="131959"/>
            </a:xfrm>
            <a:custGeom>
              <a:rect b="b" l="l" r="r" t="t"/>
              <a:pathLst>
                <a:path extrusionOk="0" h="4835" w="8128">
                  <a:moveTo>
                    <a:pt x="0" y="1"/>
                  </a:moveTo>
                  <a:cubicBezTo>
                    <a:pt x="0" y="2665"/>
                    <a:pt x="2171" y="4835"/>
                    <a:pt x="4835" y="4835"/>
                  </a:cubicBezTo>
                  <a:lnTo>
                    <a:pt x="8127" y="4835"/>
                  </a:lnTo>
                  <a:lnTo>
                    <a:pt x="8127" y="3759"/>
                  </a:lnTo>
                  <a:lnTo>
                    <a:pt x="4835" y="3759"/>
                  </a:lnTo>
                  <a:cubicBezTo>
                    <a:pt x="2760" y="3759"/>
                    <a:pt x="1077" y="2076"/>
                    <a:pt x="1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7908429" y="1716378"/>
              <a:ext cx="265856" cy="146697"/>
            </a:xfrm>
            <a:custGeom>
              <a:rect b="b" l="l" r="r" t="t"/>
              <a:pathLst>
                <a:path extrusionOk="0" h="5375" w="9741">
                  <a:moveTo>
                    <a:pt x="2690" y="0"/>
                  </a:moveTo>
                  <a:cubicBezTo>
                    <a:pt x="1208" y="0"/>
                    <a:pt x="1" y="1204"/>
                    <a:pt x="1" y="2686"/>
                  </a:cubicBezTo>
                  <a:cubicBezTo>
                    <a:pt x="1" y="4168"/>
                    <a:pt x="1208" y="5375"/>
                    <a:pt x="2690" y="5375"/>
                  </a:cubicBezTo>
                  <a:lnTo>
                    <a:pt x="2690" y="4298"/>
                  </a:lnTo>
                  <a:cubicBezTo>
                    <a:pt x="1800" y="4298"/>
                    <a:pt x="1077" y="3575"/>
                    <a:pt x="1077" y="2686"/>
                  </a:cubicBezTo>
                  <a:cubicBezTo>
                    <a:pt x="1077" y="1800"/>
                    <a:pt x="1800" y="1077"/>
                    <a:pt x="2690" y="1077"/>
                  </a:cubicBezTo>
                  <a:lnTo>
                    <a:pt x="7055" y="1077"/>
                  </a:lnTo>
                  <a:cubicBezTo>
                    <a:pt x="7940" y="1077"/>
                    <a:pt x="8664" y="1800"/>
                    <a:pt x="8664" y="2686"/>
                  </a:cubicBezTo>
                  <a:cubicBezTo>
                    <a:pt x="8664" y="3571"/>
                    <a:pt x="7940" y="4298"/>
                    <a:pt x="7055" y="4298"/>
                  </a:cubicBezTo>
                  <a:lnTo>
                    <a:pt x="3759" y="4298"/>
                  </a:lnTo>
                  <a:lnTo>
                    <a:pt x="3759" y="5375"/>
                  </a:lnTo>
                  <a:lnTo>
                    <a:pt x="7055" y="5375"/>
                  </a:lnTo>
                  <a:cubicBezTo>
                    <a:pt x="8537" y="5375"/>
                    <a:pt x="9740" y="4168"/>
                    <a:pt x="9740" y="2686"/>
                  </a:cubicBezTo>
                  <a:cubicBezTo>
                    <a:pt x="9740" y="1204"/>
                    <a:pt x="8537" y="0"/>
                    <a:pt x="7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7981736" y="1775029"/>
              <a:ext cx="119241" cy="29394"/>
            </a:xfrm>
            <a:custGeom>
              <a:rect b="b" l="l" r="r" t="t"/>
              <a:pathLst>
                <a:path extrusionOk="0" h="1077" w="4369">
                  <a:moveTo>
                    <a:pt x="0" y="0"/>
                  </a:moveTo>
                  <a:lnTo>
                    <a:pt x="0" y="1077"/>
                  </a:lnTo>
                  <a:lnTo>
                    <a:pt x="4369" y="1077"/>
                  </a:lnTo>
                  <a:lnTo>
                    <a:pt x="43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3"/>
          <p:cNvGrpSpPr/>
          <p:nvPr/>
        </p:nvGrpSpPr>
        <p:grpSpPr>
          <a:xfrm>
            <a:off x="7120751" y="1669090"/>
            <a:ext cx="500326" cy="500463"/>
            <a:chOff x="4697439" y="2734715"/>
            <a:chExt cx="500326" cy="500463"/>
          </a:xfrm>
        </p:grpSpPr>
        <p:sp>
          <p:nvSpPr>
            <p:cNvPr id="533" name="Google Shape;533;p33"/>
            <p:cNvSpPr/>
            <p:nvPr/>
          </p:nvSpPr>
          <p:spPr>
            <a:xfrm>
              <a:off x="4844982" y="2734825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7"/>
                  </a:lnTo>
                  <a:lnTo>
                    <a:pt x="1077" y="1077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5020937" y="2734825"/>
              <a:ext cx="29394" cy="29394"/>
            </a:xfrm>
            <a:custGeom>
              <a:rect b="b" l="l" r="r" t="t"/>
              <a:pathLst>
                <a:path extrusionOk="0" h="1077" w="1077">
                  <a:moveTo>
                    <a:pt x="0" y="0"/>
                  </a:moveTo>
                  <a:lnTo>
                    <a:pt x="0" y="1077"/>
                  </a:lnTo>
                  <a:lnTo>
                    <a:pt x="1077" y="1077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4727761" y="2734715"/>
              <a:ext cx="439982" cy="412608"/>
            </a:xfrm>
            <a:custGeom>
              <a:rect b="b" l="l" r="r" t="t"/>
              <a:pathLst>
                <a:path extrusionOk="0" h="15118" w="16121">
                  <a:moveTo>
                    <a:pt x="8057" y="8099"/>
                  </a:moveTo>
                  <a:cubicBezTo>
                    <a:pt x="9684" y="8099"/>
                    <a:pt x="11028" y="9924"/>
                    <a:pt x="11727" y="10785"/>
                  </a:cubicBezTo>
                  <a:cubicBezTo>
                    <a:pt x="10845" y="11872"/>
                    <a:pt x="9634" y="13470"/>
                    <a:pt x="8057" y="13470"/>
                  </a:cubicBezTo>
                  <a:cubicBezTo>
                    <a:pt x="6427" y="13470"/>
                    <a:pt x="5082" y="11646"/>
                    <a:pt x="4387" y="10785"/>
                  </a:cubicBezTo>
                  <a:cubicBezTo>
                    <a:pt x="5269" y="9694"/>
                    <a:pt x="6476" y="8099"/>
                    <a:pt x="8057" y="8099"/>
                  </a:cubicBezTo>
                  <a:close/>
                  <a:moveTo>
                    <a:pt x="12891" y="1"/>
                  </a:moveTo>
                  <a:lnTo>
                    <a:pt x="12891" y="3230"/>
                  </a:lnTo>
                  <a:lnTo>
                    <a:pt x="13968" y="3230"/>
                  </a:lnTo>
                  <a:lnTo>
                    <a:pt x="13968" y="4306"/>
                  </a:lnTo>
                  <a:lnTo>
                    <a:pt x="11819" y="4306"/>
                  </a:lnTo>
                  <a:lnTo>
                    <a:pt x="11819" y="2157"/>
                  </a:lnTo>
                  <a:lnTo>
                    <a:pt x="10742" y="2157"/>
                  </a:lnTo>
                  <a:lnTo>
                    <a:pt x="10742" y="6455"/>
                  </a:lnTo>
                  <a:lnTo>
                    <a:pt x="8593" y="6455"/>
                  </a:lnTo>
                  <a:lnTo>
                    <a:pt x="8593" y="4306"/>
                  </a:lnTo>
                  <a:lnTo>
                    <a:pt x="9670" y="4306"/>
                  </a:lnTo>
                  <a:lnTo>
                    <a:pt x="9670" y="1081"/>
                  </a:lnTo>
                  <a:lnTo>
                    <a:pt x="6444" y="1081"/>
                  </a:lnTo>
                  <a:lnTo>
                    <a:pt x="6444" y="4306"/>
                  </a:lnTo>
                  <a:lnTo>
                    <a:pt x="7521" y="4306"/>
                  </a:lnTo>
                  <a:lnTo>
                    <a:pt x="7521" y="6455"/>
                  </a:lnTo>
                  <a:lnTo>
                    <a:pt x="5375" y="6455"/>
                  </a:lnTo>
                  <a:lnTo>
                    <a:pt x="5375" y="2157"/>
                  </a:lnTo>
                  <a:lnTo>
                    <a:pt x="4299" y="2157"/>
                  </a:lnTo>
                  <a:lnTo>
                    <a:pt x="4299" y="4306"/>
                  </a:lnTo>
                  <a:lnTo>
                    <a:pt x="2150" y="4306"/>
                  </a:lnTo>
                  <a:lnTo>
                    <a:pt x="2150" y="3230"/>
                  </a:lnTo>
                  <a:lnTo>
                    <a:pt x="3226" y="3230"/>
                  </a:lnTo>
                  <a:lnTo>
                    <a:pt x="3226" y="4"/>
                  </a:lnTo>
                  <a:lnTo>
                    <a:pt x="1" y="4"/>
                  </a:lnTo>
                  <a:lnTo>
                    <a:pt x="1" y="3230"/>
                  </a:lnTo>
                  <a:lnTo>
                    <a:pt x="1077" y="3230"/>
                  </a:lnTo>
                  <a:lnTo>
                    <a:pt x="1077" y="5379"/>
                  </a:lnTo>
                  <a:lnTo>
                    <a:pt x="4302" y="5379"/>
                  </a:lnTo>
                  <a:lnTo>
                    <a:pt x="4302" y="6455"/>
                  </a:lnTo>
                  <a:lnTo>
                    <a:pt x="1077" y="6455"/>
                  </a:lnTo>
                  <a:lnTo>
                    <a:pt x="1077" y="15118"/>
                  </a:lnTo>
                  <a:lnTo>
                    <a:pt x="15044" y="15118"/>
                  </a:lnTo>
                  <a:lnTo>
                    <a:pt x="15044" y="6448"/>
                  </a:lnTo>
                  <a:lnTo>
                    <a:pt x="11819" y="6448"/>
                  </a:lnTo>
                  <a:lnTo>
                    <a:pt x="11819" y="5372"/>
                  </a:lnTo>
                  <a:lnTo>
                    <a:pt x="15044" y="5372"/>
                  </a:lnTo>
                  <a:lnTo>
                    <a:pt x="15044" y="3223"/>
                  </a:lnTo>
                  <a:lnTo>
                    <a:pt x="16120" y="3223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4697439" y="3176499"/>
              <a:ext cx="500326" cy="58679"/>
            </a:xfrm>
            <a:custGeom>
              <a:rect b="b" l="l" r="r" t="t"/>
              <a:pathLst>
                <a:path extrusionOk="0" h="2150" w="18332">
                  <a:moveTo>
                    <a:pt x="0" y="0"/>
                  </a:moveTo>
                  <a:lnTo>
                    <a:pt x="0" y="540"/>
                  </a:lnTo>
                  <a:cubicBezTo>
                    <a:pt x="0" y="1429"/>
                    <a:pt x="724" y="2149"/>
                    <a:pt x="1609" y="2149"/>
                  </a:cubicBezTo>
                  <a:lnTo>
                    <a:pt x="16723" y="2149"/>
                  </a:lnTo>
                  <a:cubicBezTo>
                    <a:pt x="17612" y="2149"/>
                    <a:pt x="18332" y="1426"/>
                    <a:pt x="18332" y="540"/>
                  </a:cubicBezTo>
                  <a:lnTo>
                    <a:pt x="18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4884365" y="2985042"/>
              <a:ext cx="126473" cy="87855"/>
            </a:xfrm>
            <a:custGeom>
              <a:rect b="b" l="l" r="r" t="t"/>
              <a:pathLst>
                <a:path extrusionOk="0" h="3219" w="4634">
                  <a:moveTo>
                    <a:pt x="2855" y="1069"/>
                  </a:moveTo>
                  <a:lnTo>
                    <a:pt x="2855" y="2146"/>
                  </a:lnTo>
                  <a:lnTo>
                    <a:pt x="1779" y="2146"/>
                  </a:lnTo>
                  <a:lnTo>
                    <a:pt x="1779" y="1069"/>
                  </a:lnTo>
                  <a:close/>
                  <a:moveTo>
                    <a:pt x="2319" y="0"/>
                  </a:moveTo>
                  <a:cubicBezTo>
                    <a:pt x="1585" y="0"/>
                    <a:pt x="685" y="783"/>
                    <a:pt x="1" y="1609"/>
                  </a:cubicBezTo>
                  <a:cubicBezTo>
                    <a:pt x="685" y="2438"/>
                    <a:pt x="1585" y="3218"/>
                    <a:pt x="2319" y="3218"/>
                  </a:cubicBezTo>
                  <a:cubicBezTo>
                    <a:pt x="3049" y="3218"/>
                    <a:pt x="3949" y="2435"/>
                    <a:pt x="4634" y="1609"/>
                  </a:cubicBezTo>
                  <a:cubicBezTo>
                    <a:pt x="3949" y="783"/>
                    <a:pt x="3049" y="0"/>
                    <a:pt x="2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3"/>
          <p:cNvGrpSpPr/>
          <p:nvPr/>
        </p:nvGrpSpPr>
        <p:grpSpPr>
          <a:xfrm>
            <a:off x="5472794" y="3605709"/>
            <a:ext cx="452592" cy="499398"/>
            <a:chOff x="744557" y="4028134"/>
            <a:chExt cx="452592" cy="499398"/>
          </a:xfrm>
        </p:grpSpPr>
        <p:sp>
          <p:nvSpPr>
            <p:cNvPr id="539" name="Google Shape;539;p33"/>
            <p:cNvSpPr/>
            <p:nvPr/>
          </p:nvSpPr>
          <p:spPr>
            <a:xfrm>
              <a:off x="744557" y="4028134"/>
              <a:ext cx="452592" cy="323826"/>
            </a:xfrm>
            <a:custGeom>
              <a:rect b="b" l="l" r="r" t="t"/>
              <a:pathLst>
                <a:path extrusionOk="0" h="11865" w="16583">
                  <a:moveTo>
                    <a:pt x="13368" y="1"/>
                  </a:moveTo>
                  <a:lnTo>
                    <a:pt x="13368" y="3215"/>
                  </a:lnTo>
                  <a:lnTo>
                    <a:pt x="14440" y="3215"/>
                  </a:lnTo>
                  <a:lnTo>
                    <a:pt x="14440" y="4288"/>
                  </a:lnTo>
                  <a:lnTo>
                    <a:pt x="12295" y="4288"/>
                  </a:lnTo>
                  <a:lnTo>
                    <a:pt x="12295" y="2143"/>
                  </a:lnTo>
                  <a:lnTo>
                    <a:pt x="11222" y="2143"/>
                  </a:lnTo>
                  <a:lnTo>
                    <a:pt x="11222" y="6430"/>
                  </a:lnTo>
                  <a:lnTo>
                    <a:pt x="9080" y="6430"/>
                  </a:lnTo>
                  <a:lnTo>
                    <a:pt x="9080" y="4292"/>
                  </a:lnTo>
                  <a:lnTo>
                    <a:pt x="10153" y="4292"/>
                  </a:lnTo>
                  <a:lnTo>
                    <a:pt x="10153" y="1077"/>
                  </a:lnTo>
                  <a:lnTo>
                    <a:pt x="6935" y="1077"/>
                  </a:lnTo>
                  <a:lnTo>
                    <a:pt x="6935" y="4292"/>
                  </a:lnTo>
                  <a:lnTo>
                    <a:pt x="8007" y="4292"/>
                  </a:lnTo>
                  <a:lnTo>
                    <a:pt x="8007" y="6437"/>
                  </a:lnTo>
                  <a:lnTo>
                    <a:pt x="5866" y="6437"/>
                  </a:lnTo>
                  <a:lnTo>
                    <a:pt x="5866" y="2150"/>
                  </a:lnTo>
                  <a:lnTo>
                    <a:pt x="4793" y="2150"/>
                  </a:lnTo>
                  <a:lnTo>
                    <a:pt x="4793" y="4292"/>
                  </a:lnTo>
                  <a:lnTo>
                    <a:pt x="2644" y="4292"/>
                  </a:lnTo>
                  <a:lnTo>
                    <a:pt x="2644" y="3219"/>
                  </a:lnTo>
                  <a:lnTo>
                    <a:pt x="3717" y="3219"/>
                  </a:lnTo>
                  <a:lnTo>
                    <a:pt x="3717" y="4"/>
                  </a:lnTo>
                  <a:lnTo>
                    <a:pt x="502" y="4"/>
                  </a:lnTo>
                  <a:lnTo>
                    <a:pt x="502" y="3219"/>
                  </a:lnTo>
                  <a:lnTo>
                    <a:pt x="1571" y="3219"/>
                  </a:lnTo>
                  <a:lnTo>
                    <a:pt x="1571" y="5364"/>
                  </a:lnTo>
                  <a:lnTo>
                    <a:pt x="4789" y="5364"/>
                  </a:lnTo>
                  <a:lnTo>
                    <a:pt x="4789" y="6437"/>
                  </a:lnTo>
                  <a:lnTo>
                    <a:pt x="2894" y="6437"/>
                  </a:lnTo>
                  <a:lnTo>
                    <a:pt x="1" y="10795"/>
                  </a:lnTo>
                  <a:lnTo>
                    <a:pt x="7598" y="10795"/>
                  </a:lnTo>
                  <a:lnTo>
                    <a:pt x="9740" y="11864"/>
                  </a:lnTo>
                  <a:lnTo>
                    <a:pt x="14624" y="11864"/>
                  </a:lnTo>
                  <a:cubicBezTo>
                    <a:pt x="15859" y="10583"/>
                    <a:pt x="16582" y="8787"/>
                    <a:pt x="16582" y="6970"/>
                  </a:cubicBezTo>
                  <a:lnTo>
                    <a:pt x="16582" y="6430"/>
                  </a:lnTo>
                  <a:lnTo>
                    <a:pt x="12295" y="6430"/>
                  </a:lnTo>
                  <a:lnTo>
                    <a:pt x="12295" y="5361"/>
                  </a:lnTo>
                  <a:lnTo>
                    <a:pt x="15510" y="5361"/>
                  </a:lnTo>
                  <a:lnTo>
                    <a:pt x="15510" y="3215"/>
                  </a:lnTo>
                  <a:lnTo>
                    <a:pt x="16582" y="3215"/>
                  </a:lnTo>
                  <a:lnTo>
                    <a:pt x="16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875260" y="4028243"/>
              <a:ext cx="29203" cy="29285"/>
            </a:xfrm>
            <a:custGeom>
              <a:rect b="b" l="l" r="r" t="t"/>
              <a:pathLst>
                <a:path extrusionOk="0" h="1073" w="1070">
                  <a:moveTo>
                    <a:pt x="0" y="0"/>
                  </a:moveTo>
                  <a:lnTo>
                    <a:pt x="0" y="1073"/>
                  </a:lnTo>
                  <a:lnTo>
                    <a:pt x="1069" y="1073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050833" y="4028243"/>
              <a:ext cx="29285" cy="29285"/>
            </a:xfrm>
            <a:custGeom>
              <a:rect b="b" l="l" r="r" t="t"/>
              <a:pathLst>
                <a:path extrusionOk="0" h="1073" w="1073">
                  <a:moveTo>
                    <a:pt x="0" y="0"/>
                  </a:moveTo>
                  <a:lnTo>
                    <a:pt x="0" y="1073"/>
                  </a:lnTo>
                  <a:lnTo>
                    <a:pt x="1073" y="1073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933803" y="4381190"/>
              <a:ext cx="175600" cy="146342"/>
            </a:xfrm>
            <a:custGeom>
              <a:rect b="b" l="l" r="r" t="t"/>
              <a:pathLst>
                <a:path extrusionOk="0" h="5362" w="6434">
                  <a:moveTo>
                    <a:pt x="2905" y="1"/>
                  </a:moveTo>
                  <a:lnTo>
                    <a:pt x="1" y="2905"/>
                  </a:lnTo>
                  <a:lnTo>
                    <a:pt x="1" y="5361"/>
                  </a:lnTo>
                  <a:lnTo>
                    <a:pt x="1073" y="5361"/>
                  </a:lnTo>
                  <a:lnTo>
                    <a:pt x="1073" y="4288"/>
                  </a:lnTo>
                  <a:lnTo>
                    <a:pt x="2679" y="4288"/>
                  </a:lnTo>
                  <a:lnTo>
                    <a:pt x="2679" y="5361"/>
                  </a:lnTo>
                  <a:lnTo>
                    <a:pt x="3752" y="5361"/>
                  </a:lnTo>
                  <a:lnTo>
                    <a:pt x="3752" y="4288"/>
                  </a:lnTo>
                  <a:lnTo>
                    <a:pt x="5361" y="4288"/>
                  </a:lnTo>
                  <a:lnTo>
                    <a:pt x="5361" y="5361"/>
                  </a:lnTo>
                  <a:lnTo>
                    <a:pt x="6434" y="5361"/>
                  </a:lnTo>
                  <a:lnTo>
                    <a:pt x="6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816691" y="4351932"/>
              <a:ext cx="165502" cy="87855"/>
            </a:xfrm>
            <a:custGeom>
              <a:rect b="b" l="l" r="r" t="t"/>
              <a:pathLst>
                <a:path extrusionOk="0" h="3219" w="6064">
                  <a:moveTo>
                    <a:pt x="1" y="0"/>
                  </a:moveTo>
                  <a:lnTo>
                    <a:pt x="1" y="3218"/>
                  </a:lnTo>
                  <a:lnTo>
                    <a:pt x="3530" y="3218"/>
                  </a:lnTo>
                  <a:lnTo>
                    <a:pt x="6063" y="685"/>
                  </a:lnTo>
                  <a:lnTo>
                    <a:pt x="4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4" name="Google Shape;544;p33"/>
          <p:cNvCxnSpPr>
            <a:stCxn id="496" idx="1"/>
            <a:endCxn id="501" idx="1"/>
          </p:cNvCxnSpPr>
          <p:nvPr/>
        </p:nvCxnSpPr>
        <p:spPr>
          <a:xfrm>
            <a:off x="5340513" y="1919025"/>
            <a:ext cx="600" cy="1936500"/>
          </a:xfrm>
          <a:prstGeom prst="bentConnector3">
            <a:avLst>
              <a:gd fmla="val -8554375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 txBox="1"/>
          <p:nvPr>
            <p:ph type="title"/>
          </p:nvPr>
        </p:nvSpPr>
        <p:spPr>
          <a:xfrm>
            <a:off x="628425" y="444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</a:t>
            </a:r>
            <a:endParaRPr/>
          </a:p>
        </p:txBody>
      </p:sp>
      <p:sp>
        <p:nvSpPr>
          <p:cNvPr id="550" name="Google Shape;550;p34"/>
          <p:cNvSpPr txBox="1"/>
          <p:nvPr/>
        </p:nvSpPr>
        <p:spPr>
          <a:xfrm>
            <a:off x="554550" y="1191000"/>
            <a:ext cx="96003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✔ </a:t>
            </a: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Automated Impact Analysis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– AI detects affected test cases dynamically.</a:t>
            </a:r>
            <a:b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✔ </a:t>
            </a: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Faster Test Adaptation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– AI-generated BDD tests update with code  changes.</a:t>
            </a:r>
            <a:b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✔</a:t>
            </a: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Improved Accuracy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– Context-aware updates align tests with business logic.</a:t>
            </a:r>
            <a:b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✔ </a:t>
            </a: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Seamless AI-Driven Implementation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– AI generates and commits test implementations.</a:t>
            </a:r>
            <a:b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✔ </a:t>
            </a: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CI/CD Integration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– Works with GitHub SaaS for continuous test updates.</a:t>
            </a:r>
            <a:b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✔ </a:t>
            </a: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Scalability &amp; Future-Ready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– Adapts to evolving financial ecosystems.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5"/>
          <p:cNvSpPr txBox="1"/>
          <p:nvPr>
            <p:ph type="title"/>
          </p:nvPr>
        </p:nvSpPr>
        <p:spPr>
          <a:xfrm>
            <a:off x="628425" y="444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 AND ENHANCEMENTS</a:t>
            </a:r>
            <a:endParaRPr/>
          </a:p>
        </p:txBody>
      </p:sp>
      <p:sp>
        <p:nvSpPr>
          <p:cNvPr id="556" name="Google Shape;556;p35"/>
          <p:cNvSpPr txBox="1"/>
          <p:nvPr/>
        </p:nvSpPr>
        <p:spPr>
          <a:xfrm>
            <a:off x="552100" y="1725225"/>
            <a:ext cx="96003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✔ Enhanced AI Models – Leverage paid APIs (e.g., Gemini Pro, GPT-4 Turbo) for better accuracy.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✔ Expanded Test Coverage – Support for more financial services &amp; regulatory compliance.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✔ Predictive Testing – AI-based failure prediction &amp; proactive test generation.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✔ Real-Time Monitoring – Live tracking of API changes for instant test updates.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✔ Multi-Repo &amp; Cross-Platform Support – Extend to microservices &amp; cloud-native architectures.</a:t>
            </a:r>
            <a:endParaRPr b="1"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6"/>
          <p:cNvSpPr txBox="1"/>
          <p:nvPr>
            <p:ph type="title"/>
          </p:nvPr>
        </p:nvSpPr>
        <p:spPr>
          <a:xfrm>
            <a:off x="-11" y="1680925"/>
            <a:ext cx="46293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cxnSp>
        <p:nvCxnSpPr>
          <p:cNvPr id="562" name="Google Shape;562;p36"/>
          <p:cNvCxnSpPr>
            <a:endCxn id="563" idx="3"/>
          </p:cNvCxnSpPr>
          <p:nvPr/>
        </p:nvCxnSpPr>
        <p:spPr>
          <a:xfrm rot="5400000">
            <a:off x="4087625" y="873130"/>
            <a:ext cx="2655000" cy="145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64" name="Google Shape;564;p36"/>
          <p:cNvCxnSpPr/>
          <p:nvPr/>
        </p:nvCxnSpPr>
        <p:spPr>
          <a:xfrm rot="5400000">
            <a:off x="4240025" y="1101730"/>
            <a:ext cx="2655000" cy="1452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565" name="Google Shape;565;p36"/>
          <p:cNvGrpSpPr/>
          <p:nvPr/>
        </p:nvGrpSpPr>
        <p:grpSpPr>
          <a:xfrm>
            <a:off x="5824825" y="1527650"/>
            <a:ext cx="2854173" cy="2794752"/>
            <a:chOff x="5824825" y="1527650"/>
            <a:chExt cx="2854173" cy="2794752"/>
          </a:xfrm>
        </p:grpSpPr>
        <p:sp>
          <p:nvSpPr>
            <p:cNvPr id="566" name="Google Shape;566;p36"/>
            <p:cNvSpPr/>
            <p:nvPr/>
          </p:nvSpPr>
          <p:spPr>
            <a:xfrm>
              <a:off x="6851449" y="4087375"/>
              <a:ext cx="681552" cy="126175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7477175" y="4122900"/>
              <a:ext cx="1157331" cy="199500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974449" y="4087375"/>
              <a:ext cx="681552" cy="126175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9" name="Google Shape;569;p36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570" name="Google Shape;570;p36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rect b="b" l="l" r="r" t="t"/>
                <a:pathLst>
                  <a:path extrusionOk="0" h="4219" w="4168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6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rect b="b" l="l" r="r" t="t"/>
                <a:pathLst>
                  <a:path extrusionOk="0" h="9634" w="7615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6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rect b="b" l="l" r="r" t="t"/>
                <a:pathLst>
                  <a:path extrusionOk="0" h="13894" w="13893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6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rect b="b" l="l" r="r" t="t"/>
                <a:pathLst>
                  <a:path extrusionOk="0" h="3287" w="3241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6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rect b="b" l="l" r="r" t="t"/>
                <a:pathLst>
                  <a:path extrusionOk="0" h="7517" w="594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6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rect b="b" l="l" r="r" t="t"/>
                <a:pathLst>
                  <a:path extrusionOk="0" h="10826" w="10831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6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rect b="b" l="l" r="r" t="t"/>
                <a:pathLst>
                  <a:path extrusionOk="0" h="8760" w="9525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6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rect b="b" l="l" r="r" t="t"/>
                <a:pathLst>
                  <a:path extrusionOk="0" h="364" w="3333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rect b="b" l="l" r="r" t="t"/>
                <a:pathLst>
                  <a:path extrusionOk="0" h="364" w="2735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rect b="b" l="l" r="r" t="t"/>
                <a:pathLst>
                  <a:path extrusionOk="0" h="363" w="2153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rect b="b" l="l" r="r" t="t"/>
                <a:pathLst>
                  <a:path extrusionOk="0" h="363" w="2705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rect b="b" l="l" r="r" t="t"/>
                <a:pathLst>
                  <a:path extrusionOk="0" h="363" w="968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rect b="b" l="l" r="r" t="t"/>
                <a:pathLst>
                  <a:path extrusionOk="0" h="364" w="1652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rect b="b" l="l" r="r" t="t"/>
                <a:pathLst>
                  <a:path extrusionOk="0" h="364" w="1353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rect b="b" l="l" r="r" t="t"/>
                <a:pathLst>
                  <a:path extrusionOk="0" h="33097" w="15062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rect b="b" l="l" r="r" t="t"/>
                <a:pathLst>
                  <a:path extrusionOk="0" h="34392" w="3972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rect b="b" l="l" r="r" t="t"/>
                <a:pathLst>
                  <a:path extrusionOk="0" h="34806" w="16201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rect b="b" l="l" r="r" t="t"/>
                <a:pathLst>
                  <a:path extrusionOk="0" h="26996" w="1071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rect b="b" l="l" r="r" t="t"/>
                <a:pathLst>
                  <a:path extrusionOk="0" h="13427" w="10215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rect b="b" l="l" r="r" t="t"/>
                <a:pathLst>
                  <a:path extrusionOk="0" h="8597" w="5317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rect b="b" l="l" r="r" t="t"/>
                <a:pathLst>
                  <a:path extrusionOk="0" h="22617" w="20034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rect b="b" l="l" r="r" t="t"/>
                <a:pathLst>
                  <a:path extrusionOk="0" h="4449" w="9243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rect b="b" l="l" r="r" t="t"/>
                <a:pathLst>
                  <a:path extrusionOk="0" h="2298" w="9237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rect b="b" l="l" r="r" t="t"/>
                <a:pathLst>
                  <a:path extrusionOk="0" h="4979" w="16632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rect b="b" l="l" r="r" t="t"/>
                <a:pathLst>
                  <a:path extrusionOk="0" h="13784" w="1722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6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rect b="b" l="l" r="r" t="t"/>
                <a:pathLst>
                  <a:path extrusionOk="0" h="9174" w="14187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6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rect b="b" l="l" r="r" t="t"/>
                <a:pathLst>
                  <a:path extrusionOk="0" h="4047" w="11914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6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rect b="b" l="l" r="r" t="t"/>
                <a:pathLst>
                  <a:path extrusionOk="0" h="991" w="2769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6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rect b="b" l="l" r="r" t="t"/>
                <a:pathLst>
                  <a:path extrusionOk="0" h="1232" w="2182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6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rect b="b" l="l" r="r" t="t"/>
                <a:pathLst>
                  <a:path extrusionOk="0" h="1232" w="2176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6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rect b="b" l="l" r="r" t="t"/>
                <a:pathLst>
                  <a:path extrusionOk="0" h="6176" w="14693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6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rect b="b" l="l" r="r" t="t"/>
                <a:pathLst>
                  <a:path extrusionOk="0" h="4622" w="565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6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rect b="b" l="l" r="r" t="t"/>
                <a:pathLst>
                  <a:path extrusionOk="0" h="7086" w="19004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6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rect b="b" l="l" r="r" t="t"/>
                <a:pathLst>
                  <a:path extrusionOk="0" h="4915" w="2131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6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rect b="b" l="l" r="r" t="t"/>
                <a:pathLst>
                  <a:path extrusionOk="0" h="4915" w="213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rect b="b" l="l" r="r" t="t"/>
                <a:pathLst>
                  <a:path extrusionOk="0" h="4886" w="6648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rect b="b" l="l" r="r" t="t"/>
                <a:pathLst>
                  <a:path extrusionOk="0" h="1912" w="2954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rect b="b" l="l" r="r" t="t"/>
                <a:pathLst>
                  <a:path extrusionOk="0" h="11304" w="3735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rect b="b" l="l" r="r" t="t"/>
                <a:pathLst>
                  <a:path extrusionOk="0" h="14371" w="5388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rect b="b" l="l" r="r" t="t"/>
                <a:pathLst>
                  <a:path extrusionOk="0" h="1330" w="2469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rect b="b" l="l" r="r" t="t"/>
                <a:pathLst>
                  <a:path extrusionOk="0" h="4012" w="4697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rect b="b" l="l" r="r" t="t"/>
                <a:pathLst>
                  <a:path extrusionOk="0" h="3627" w="232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6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rect b="b" l="l" r="r" t="t"/>
                <a:pathLst>
                  <a:path extrusionOk="0" h="2656" w="2608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6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rect b="b" l="l" r="r" t="t"/>
                <a:pathLst>
                  <a:path extrusionOk="0" h="2815" w="2608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6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rect b="b" l="l" r="r" t="t"/>
                <a:pathLst>
                  <a:path extrusionOk="0" h="1664" w="1354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6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rect b="b" l="l" r="r" t="t"/>
                <a:pathLst>
                  <a:path extrusionOk="0" h="1383" w="1169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6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rect b="b" l="l" r="r" t="t"/>
                <a:pathLst>
                  <a:path extrusionOk="0" h="2838" w="2931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6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rect b="b" l="l" r="r" t="t"/>
                <a:pathLst>
                  <a:path extrusionOk="0" h="10009" w="3264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rect b="b" l="l" r="r" t="t"/>
                <a:pathLst>
                  <a:path extrusionOk="0" h="9951" w="2516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rect b="b" l="l" r="r" t="t"/>
                <a:pathLst>
                  <a:path extrusionOk="0" h="9721" w="3396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rect b="b" l="l" r="r" t="t"/>
                <a:pathLst>
                  <a:path extrusionOk="0" h="2314" w="3034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rect b="b" l="l" r="r" t="t"/>
                <a:pathLst>
                  <a:path extrusionOk="0" h="7235" w="4207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6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rect b="b" l="l" r="r" t="t"/>
                <a:pathLst>
                  <a:path extrusionOk="0" h="6372" w="2205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rect b="b" l="l" r="r" t="t"/>
                <a:pathLst>
                  <a:path extrusionOk="0" h="911" w="2326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rect b="b" l="l" r="r" t="t"/>
                <a:pathLst>
                  <a:path extrusionOk="0" h="6176" w="1791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6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rect b="b" l="l" r="r" t="t"/>
                <a:pathLst>
                  <a:path extrusionOk="0" h="4576" w="1244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6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rect b="b" l="l" r="r" t="t"/>
                <a:pathLst>
                  <a:path extrusionOk="0" h="2890" w="2648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rect b="b" l="l" r="r" t="t"/>
                <a:pathLst>
                  <a:path extrusionOk="0" h="6176" w="6245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6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rect b="b" l="l" r="r" t="t"/>
                <a:pathLst>
                  <a:path extrusionOk="0" h="11287" w="14273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6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rect b="b" l="l" r="r" t="t"/>
                <a:pathLst>
                  <a:path extrusionOk="0" h="20569" w="20575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