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83" r:id="rId6"/>
    <p:sldId id="286" r:id="rId7"/>
    <p:sldId id="282" r:id="rId8"/>
    <p:sldId id="281" r:id="rId9"/>
    <p:sldId id="266" r:id="rId10"/>
    <p:sldId id="287" r:id="rId11"/>
    <p:sldId id="285" r:id="rId12"/>
    <p:sldId id="288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73" r:id="rId21"/>
    <p:sldId id="274" r:id="rId22"/>
    <p:sldId id="275" r:id="rId23"/>
    <p:sldId id="276" r:id="rId24"/>
    <p:sldId id="277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 / Problem Statement / Solution Domin" id="{B9B51309-D148-4332-87C2-07BE32FBCA3B}">
          <p14:sldIdLst>
            <p14:sldId id="283"/>
            <p14:sldId id="286"/>
            <p14:sldId id="282"/>
            <p14:sldId id="281"/>
            <p14:sldId id="266"/>
            <p14:sldId id="287"/>
            <p14:sldId id="285"/>
            <p14:sldId id="288"/>
            <p14:sldId id="267"/>
            <p14:sldId id="268"/>
            <p14:sldId id="269"/>
            <p14:sldId id="270"/>
            <p14:sldId id="271"/>
            <p14:sldId id="272"/>
            <p14:sldId id="280"/>
            <p14:sldId id="273"/>
            <p14:sldId id="274"/>
            <p14:sldId id="275"/>
            <p14:sldId id="276"/>
            <p14:sldId id="27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5F8"/>
    <a:srgbClr val="37B987"/>
    <a:srgbClr val="43C191"/>
    <a:srgbClr val="D2B4A6"/>
    <a:srgbClr val="734F29"/>
    <a:srgbClr val="D24726"/>
    <a:srgbClr val="DD462F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280" autoAdjust="0"/>
  </p:normalViewPr>
  <p:slideViewPr>
    <p:cSldViewPr snapToGrid="0">
      <p:cViewPr>
        <p:scale>
          <a:sx n="95" d="100"/>
          <a:sy n="95" d="100"/>
        </p:scale>
        <p:origin x="53" y="-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4C2FD-6909-4F0B-989F-EB8FDFFE814B}" type="doc">
      <dgm:prSet loTypeId="urn:microsoft.com/office/officeart/2005/8/layout/hList7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5D66022-6234-4F57-AC55-E75C91141E50}">
      <dgm:prSet/>
      <dgm:spPr/>
      <dgm:t>
        <a:bodyPr/>
        <a:lstStyle/>
        <a:p>
          <a:pPr rtl="0"/>
          <a:r>
            <a:rPr lang="en-US" dirty="0"/>
            <a:t>A </a:t>
          </a:r>
          <a:r>
            <a:rPr lang="en-US" b="1" dirty="0"/>
            <a:t>front-end application </a:t>
          </a:r>
          <a:r>
            <a:rPr lang="en-US" dirty="0"/>
            <a:t>that could provide the user with an intuitive way of providing feedback on the metrics generated and identified anomalies. </a:t>
          </a:r>
        </a:p>
      </dgm:t>
    </dgm:pt>
    <dgm:pt modelId="{F0F13A7D-9B01-481C-A3B5-3967B368BC2B}" type="parTrans" cxnId="{D67D6D86-2CBD-4A1B-A5C0-837B8EC901D2}">
      <dgm:prSet/>
      <dgm:spPr/>
      <dgm:t>
        <a:bodyPr/>
        <a:lstStyle/>
        <a:p>
          <a:endParaRPr lang="en-US"/>
        </a:p>
      </dgm:t>
    </dgm:pt>
    <dgm:pt modelId="{5A31C1F1-E1DC-4843-95EE-0F74309CC170}" type="sibTrans" cxnId="{D67D6D86-2CBD-4A1B-A5C0-837B8EC901D2}">
      <dgm:prSet/>
      <dgm:spPr/>
      <dgm:t>
        <a:bodyPr/>
        <a:lstStyle/>
        <a:p>
          <a:endParaRPr lang="en-US"/>
        </a:p>
      </dgm:t>
    </dgm:pt>
    <dgm:pt modelId="{6A3E113A-476E-4BD0-8E3E-B623FDCB5A2E}">
      <dgm:prSet/>
      <dgm:spPr/>
      <dgm:t>
        <a:bodyPr/>
        <a:lstStyle/>
        <a:p>
          <a:pPr rtl="0"/>
          <a:r>
            <a:rPr lang="en-US" dirty="0"/>
            <a:t>A utility/program capable of parsing the logics present in the FRS (Federal Reserve System) for the representative federal report there by generating a </a:t>
          </a:r>
          <a:r>
            <a:rPr lang="en-US" b="1" dirty="0"/>
            <a:t>rule based engine (data profiling rules)</a:t>
          </a:r>
          <a:r>
            <a:rPr lang="en-US" dirty="0"/>
            <a:t>.</a:t>
          </a:r>
        </a:p>
      </dgm:t>
    </dgm:pt>
    <dgm:pt modelId="{B0DF5C7A-33DF-47A0-B029-94D4477A68CB}" type="parTrans" cxnId="{87EF94CD-085C-401D-B63E-3B58F17C2E6F}">
      <dgm:prSet/>
      <dgm:spPr/>
      <dgm:t>
        <a:bodyPr/>
        <a:lstStyle/>
        <a:p>
          <a:endParaRPr lang="en-US"/>
        </a:p>
      </dgm:t>
    </dgm:pt>
    <dgm:pt modelId="{3F11EFEB-36F6-4C04-AD22-FB9358FED4F4}" type="sibTrans" cxnId="{87EF94CD-085C-401D-B63E-3B58F17C2E6F}">
      <dgm:prSet/>
      <dgm:spPr/>
      <dgm:t>
        <a:bodyPr/>
        <a:lstStyle/>
        <a:p>
          <a:endParaRPr lang="en-US"/>
        </a:p>
      </dgm:t>
    </dgm:pt>
    <dgm:pt modelId="{FD40B0F9-D44F-44F1-B262-4495B79BF463}">
      <dgm:prSet/>
      <dgm:spPr/>
      <dgm:t>
        <a:bodyPr/>
        <a:lstStyle/>
        <a:p>
          <a:pPr rtl="0"/>
          <a:r>
            <a:rPr lang="en-US" b="1"/>
            <a:t>Self-service recommendations</a:t>
          </a:r>
          <a:r>
            <a:rPr lang="en-US"/>
            <a:t> based on the anomalies observed and how to restore normalcy including automated explanations for auditors.</a:t>
          </a:r>
        </a:p>
      </dgm:t>
    </dgm:pt>
    <dgm:pt modelId="{F1B40759-DDB6-453A-ADA7-9FF1FA05E658}" type="parTrans" cxnId="{90F1404E-D283-4692-9C05-EB2553E6325B}">
      <dgm:prSet/>
      <dgm:spPr/>
      <dgm:t>
        <a:bodyPr/>
        <a:lstStyle/>
        <a:p>
          <a:endParaRPr lang="en-US"/>
        </a:p>
      </dgm:t>
    </dgm:pt>
    <dgm:pt modelId="{421C954D-C3AF-4AFC-AE8B-843883355598}" type="sibTrans" cxnId="{90F1404E-D283-4692-9C05-EB2553E6325B}">
      <dgm:prSet/>
      <dgm:spPr/>
      <dgm:t>
        <a:bodyPr/>
        <a:lstStyle/>
        <a:p>
          <a:endParaRPr lang="en-US"/>
        </a:p>
      </dgm:t>
    </dgm:pt>
    <dgm:pt modelId="{A47C3389-1BC6-40E5-BD9A-C31D664C83E0}">
      <dgm:prSet/>
      <dgm:spPr/>
      <dgm:t>
        <a:bodyPr/>
        <a:lstStyle/>
        <a:p>
          <a:pPr rtl="0"/>
          <a:r>
            <a:rPr lang="en-US" b="1" dirty="0"/>
            <a:t>Module capable of running validation rules</a:t>
          </a:r>
          <a:r>
            <a:rPr lang="en-US" dirty="0"/>
            <a:t> on the manually generated reports and determine any anomalies by parsing the rules provided by </a:t>
          </a:r>
          <a:r>
            <a:rPr lang="en-US" b="1" dirty="0"/>
            <a:t>rule based engine</a:t>
          </a:r>
          <a:r>
            <a:rPr lang="en-US" dirty="0"/>
            <a:t>. </a:t>
          </a:r>
        </a:p>
      </dgm:t>
    </dgm:pt>
    <dgm:pt modelId="{05A76244-2B35-405A-8F25-93892551BA1B}" type="sibTrans" cxnId="{9AB5A3C7-DBF5-4C29-852A-F110DAF23997}">
      <dgm:prSet/>
      <dgm:spPr/>
      <dgm:t>
        <a:bodyPr/>
        <a:lstStyle/>
        <a:p>
          <a:endParaRPr lang="en-US"/>
        </a:p>
      </dgm:t>
    </dgm:pt>
    <dgm:pt modelId="{36BFF913-0690-4A12-9A88-308918746DCD}" type="parTrans" cxnId="{9AB5A3C7-DBF5-4C29-852A-F110DAF23997}">
      <dgm:prSet/>
      <dgm:spPr/>
      <dgm:t>
        <a:bodyPr/>
        <a:lstStyle/>
        <a:p>
          <a:endParaRPr lang="en-US"/>
        </a:p>
      </dgm:t>
    </dgm:pt>
    <dgm:pt modelId="{FFA0CD74-C3E0-4ACA-95C4-0F17D776E5D8}" type="pres">
      <dgm:prSet presAssocID="{34B4C2FD-6909-4F0B-989F-EB8FDFFE81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E85791-669A-4CCD-B8E0-12A42D89BE3E}" type="pres">
      <dgm:prSet presAssocID="{34B4C2FD-6909-4F0B-989F-EB8FDFFE814B}" presName="fgShape" presStyleLbl="fgShp" presStyleIdx="0" presStyleCnt="1" custScaleY="149777"/>
      <dgm:spPr/>
      <dgm:t>
        <a:bodyPr/>
        <a:lstStyle/>
        <a:p>
          <a:endParaRPr lang="en-US"/>
        </a:p>
      </dgm:t>
    </dgm:pt>
    <dgm:pt modelId="{0AE8E507-9198-413F-BCB9-D5A97E862AEE}" type="pres">
      <dgm:prSet presAssocID="{34B4C2FD-6909-4F0B-989F-EB8FDFFE814B}" presName="linComp" presStyleCnt="0"/>
      <dgm:spPr/>
    </dgm:pt>
    <dgm:pt modelId="{291ED99E-8425-4653-9062-38C3831DE4A5}" type="pres">
      <dgm:prSet presAssocID="{25D66022-6234-4F57-AC55-E75C91141E50}" presName="compNode" presStyleCnt="0"/>
      <dgm:spPr/>
    </dgm:pt>
    <dgm:pt modelId="{35389E33-72E3-453B-B7AF-302EE0D237A3}" type="pres">
      <dgm:prSet presAssocID="{25D66022-6234-4F57-AC55-E75C91141E50}" presName="bkgdShape" presStyleLbl="node1" presStyleIdx="0" presStyleCnt="4"/>
      <dgm:spPr/>
      <dgm:t>
        <a:bodyPr/>
        <a:lstStyle/>
        <a:p>
          <a:endParaRPr lang="en-US"/>
        </a:p>
      </dgm:t>
    </dgm:pt>
    <dgm:pt modelId="{526859D4-61BD-4F24-95EA-93DD87C81120}" type="pres">
      <dgm:prSet presAssocID="{25D66022-6234-4F57-AC55-E75C91141E50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FA12A-8F8D-457E-B07B-52B18388DC25}" type="pres">
      <dgm:prSet presAssocID="{25D66022-6234-4F57-AC55-E75C91141E50}" presName="invisiNode" presStyleLbl="node1" presStyleIdx="0" presStyleCnt="4"/>
      <dgm:spPr/>
    </dgm:pt>
    <dgm:pt modelId="{88F48788-ABBA-4DAE-8A8D-A0853B478D43}" type="pres">
      <dgm:prSet presAssocID="{25D66022-6234-4F57-AC55-E75C91141E50}" presName="imagNode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0EB5411C-966B-43AA-993B-871A0AF6FCCA}" type="pres">
      <dgm:prSet presAssocID="{5A31C1F1-E1DC-4843-95EE-0F74309CC1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7C646E-DCB0-4E79-AC70-4C28933A0C70}" type="pres">
      <dgm:prSet presAssocID="{6A3E113A-476E-4BD0-8E3E-B623FDCB5A2E}" presName="compNode" presStyleCnt="0"/>
      <dgm:spPr/>
    </dgm:pt>
    <dgm:pt modelId="{62CF0F70-5CF4-44CB-A7E6-FE2F94211EFC}" type="pres">
      <dgm:prSet presAssocID="{6A3E113A-476E-4BD0-8E3E-B623FDCB5A2E}" presName="bkgdShape" presStyleLbl="node1" presStyleIdx="1" presStyleCnt="4"/>
      <dgm:spPr/>
      <dgm:t>
        <a:bodyPr/>
        <a:lstStyle/>
        <a:p>
          <a:endParaRPr lang="en-US"/>
        </a:p>
      </dgm:t>
    </dgm:pt>
    <dgm:pt modelId="{A1017C3E-FCF0-4914-B154-C31DC7F52AE8}" type="pres">
      <dgm:prSet presAssocID="{6A3E113A-476E-4BD0-8E3E-B623FDCB5A2E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B246B-287E-49C4-A8AB-6F39AD68F6AD}" type="pres">
      <dgm:prSet presAssocID="{6A3E113A-476E-4BD0-8E3E-B623FDCB5A2E}" presName="invisiNode" presStyleLbl="node1" presStyleIdx="1" presStyleCnt="4"/>
      <dgm:spPr/>
    </dgm:pt>
    <dgm:pt modelId="{54929314-3975-4B96-B735-C6384DE9252C}" type="pres">
      <dgm:prSet presAssocID="{6A3E113A-476E-4BD0-8E3E-B623FDCB5A2E}" presName="imagNode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E75AA7EA-B922-4272-955C-461C7A31C55C}" type="pres">
      <dgm:prSet presAssocID="{3F11EFEB-36F6-4C04-AD22-FB9358FED4F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42BD9A0-76BF-4B13-941A-E42F6F95EEF1}" type="pres">
      <dgm:prSet presAssocID="{A47C3389-1BC6-40E5-BD9A-C31D664C83E0}" presName="compNode" presStyleCnt="0"/>
      <dgm:spPr/>
    </dgm:pt>
    <dgm:pt modelId="{4FF465DA-C9C4-4F2C-9AFB-5E08EE39772A}" type="pres">
      <dgm:prSet presAssocID="{A47C3389-1BC6-40E5-BD9A-C31D664C83E0}" presName="bkgdShape" presStyleLbl="node1" presStyleIdx="2" presStyleCnt="4"/>
      <dgm:spPr/>
      <dgm:t>
        <a:bodyPr/>
        <a:lstStyle/>
        <a:p>
          <a:endParaRPr lang="en-US"/>
        </a:p>
      </dgm:t>
    </dgm:pt>
    <dgm:pt modelId="{B2F57B15-6DFA-4683-A3FF-0AAF71B2DC26}" type="pres">
      <dgm:prSet presAssocID="{A47C3389-1BC6-40E5-BD9A-C31D664C83E0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EEB95-E5F3-443A-AF60-3247FA6CF715}" type="pres">
      <dgm:prSet presAssocID="{A47C3389-1BC6-40E5-BD9A-C31D664C83E0}" presName="invisiNode" presStyleLbl="node1" presStyleIdx="2" presStyleCnt="4"/>
      <dgm:spPr/>
    </dgm:pt>
    <dgm:pt modelId="{EA23624C-0328-453E-BD91-C9C8A6E9C57A}" type="pres">
      <dgm:prSet presAssocID="{A47C3389-1BC6-40E5-BD9A-C31D664C83E0}" presName="imagNode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</dgm:spPr>
    </dgm:pt>
    <dgm:pt modelId="{19176729-E580-482C-A940-A54B4DC85A07}" type="pres">
      <dgm:prSet presAssocID="{05A76244-2B35-405A-8F25-93892551BA1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E116D60-0E0A-49AA-9863-220CEC119FA4}" type="pres">
      <dgm:prSet presAssocID="{FD40B0F9-D44F-44F1-B262-4495B79BF463}" presName="compNode" presStyleCnt="0"/>
      <dgm:spPr/>
    </dgm:pt>
    <dgm:pt modelId="{73D669CF-FB21-4F3D-90EF-6141553F5938}" type="pres">
      <dgm:prSet presAssocID="{FD40B0F9-D44F-44F1-B262-4495B79BF463}" presName="bkgdShape" presStyleLbl="node1" presStyleIdx="3" presStyleCnt="4"/>
      <dgm:spPr/>
      <dgm:t>
        <a:bodyPr/>
        <a:lstStyle/>
        <a:p>
          <a:endParaRPr lang="en-US"/>
        </a:p>
      </dgm:t>
    </dgm:pt>
    <dgm:pt modelId="{C6C728B1-7EC8-49EE-B63A-151F87CBD3B1}" type="pres">
      <dgm:prSet presAssocID="{FD40B0F9-D44F-44F1-B262-4495B79BF46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35268-752F-45FF-B728-21991451AA6C}" type="pres">
      <dgm:prSet presAssocID="{FD40B0F9-D44F-44F1-B262-4495B79BF463}" presName="invisiNode" presStyleLbl="node1" presStyleIdx="3" presStyleCnt="4"/>
      <dgm:spPr/>
    </dgm:pt>
    <dgm:pt modelId="{F40B98B0-EC1E-4C09-82F3-28CB140AC426}" type="pres">
      <dgm:prSet presAssocID="{FD40B0F9-D44F-44F1-B262-4495B79BF463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0364A68-6522-46DC-AAF4-B7A2BDA6868F}" type="presOf" srcId="{6A3E113A-476E-4BD0-8E3E-B623FDCB5A2E}" destId="{A1017C3E-FCF0-4914-B154-C31DC7F52AE8}" srcOrd="1" destOrd="0" presId="urn:microsoft.com/office/officeart/2005/8/layout/hList7"/>
    <dgm:cxn modelId="{87EF94CD-085C-401D-B63E-3B58F17C2E6F}" srcId="{34B4C2FD-6909-4F0B-989F-EB8FDFFE814B}" destId="{6A3E113A-476E-4BD0-8E3E-B623FDCB5A2E}" srcOrd="1" destOrd="0" parTransId="{B0DF5C7A-33DF-47A0-B029-94D4477A68CB}" sibTransId="{3F11EFEB-36F6-4C04-AD22-FB9358FED4F4}"/>
    <dgm:cxn modelId="{B07AB34B-32E3-4A49-A80A-AD7ED7AD3CC2}" type="presOf" srcId="{5A31C1F1-E1DC-4843-95EE-0F74309CC170}" destId="{0EB5411C-966B-43AA-993B-871A0AF6FCCA}" srcOrd="0" destOrd="0" presId="urn:microsoft.com/office/officeart/2005/8/layout/hList7"/>
    <dgm:cxn modelId="{D8C1160E-1F81-4186-A7D5-EFAB37AC59B0}" type="presOf" srcId="{3F11EFEB-36F6-4C04-AD22-FB9358FED4F4}" destId="{E75AA7EA-B922-4272-955C-461C7A31C55C}" srcOrd="0" destOrd="0" presId="urn:microsoft.com/office/officeart/2005/8/layout/hList7"/>
    <dgm:cxn modelId="{9616E371-B22C-40C6-9446-BC22030E7B71}" type="presOf" srcId="{05A76244-2B35-405A-8F25-93892551BA1B}" destId="{19176729-E580-482C-A940-A54B4DC85A07}" srcOrd="0" destOrd="0" presId="urn:microsoft.com/office/officeart/2005/8/layout/hList7"/>
    <dgm:cxn modelId="{9AB5A3C7-DBF5-4C29-852A-F110DAF23997}" srcId="{34B4C2FD-6909-4F0B-989F-EB8FDFFE814B}" destId="{A47C3389-1BC6-40E5-BD9A-C31D664C83E0}" srcOrd="2" destOrd="0" parTransId="{36BFF913-0690-4A12-9A88-308918746DCD}" sibTransId="{05A76244-2B35-405A-8F25-93892551BA1B}"/>
    <dgm:cxn modelId="{3C3938F6-A9B1-43CD-AC35-F963D3F99D8D}" type="presOf" srcId="{FD40B0F9-D44F-44F1-B262-4495B79BF463}" destId="{C6C728B1-7EC8-49EE-B63A-151F87CBD3B1}" srcOrd="1" destOrd="0" presId="urn:microsoft.com/office/officeart/2005/8/layout/hList7"/>
    <dgm:cxn modelId="{1716E65E-D634-4959-895A-558A93ED78AF}" type="presOf" srcId="{25D66022-6234-4F57-AC55-E75C91141E50}" destId="{35389E33-72E3-453B-B7AF-302EE0D237A3}" srcOrd="0" destOrd="0" presId="urn:microsoft.com/office/officeart/2005/8/layout/hList7"/>
    <dgm:cxn modelId="{FC3E65B0-92F3-4102-98BC-531161FDC95E}" type="presOf" srcId="{FD40B0F9-D44F-44F1-B262-4495B79BF463}" destId="{73D669CF-FB21-4F3D-90EF-6141553F5938}" srcOrd="0" destOrd="0" presId="urn:microsoft.com/office/officeart/2005/8/layout/hList7"/>
    <dgm:cxn modelId="{E91B61CB-2676-4EE8-9430-D3E1CBDC4DFF}" type="presOf" srcId="{A47C3389-1BC6-40E5-BD9A-C31D664C83E0}" destId="{4FF465DA-C9C4-4F2C-9AFB-5E08EE39772A}" srcOrd="0" destOrd="0" presId="urn:microsoft.com/office/officeart/2005/8/layout/hList7"/>
    <dgm:cxn modelId="{A387E881-02E4-40AD-9F8B-2F02A710C42A}" type="presOf" srcId="{6A3E113A-476E-4BD0-8E3E-B623FDCB5A2E}" destId="{62CF0F70-5CF4-44CB-A7E6-FE2F94211EFC}" srcOrd="0" destOrd="0" presId="urn:microsoft.com/office/officeart/2005/8/layout/hList7"/>
    <dgm:cxn modelId="{90F1404E-D283-4692-9C05-EB2553E6325B}" srcId="{34B4C2FD-6909-4F0B-989F-EB8FDFFE814B}" destId="{FD40B0F9-D44F-44F1-B262-4495B79BF463}" srcOrd="3" destOrd="0" parTransId="{F1B40759-DDB6-453A-ADA7-9FF1FA05E658}" sibTransId="{421C954D-C3AF-4AFC-AE8B-843883355598}"/>
    <dgm:cxn modelId="{3275E267-79CB-4AE1-B238-F03DDCA96416}" type="presOf" srcId="{25D66022-6234-4F57-AC55-E75C91141E50}" destId="{526859D4-61BD-4F24-95EA-93DD87C81120}" srcOrd="1" destOrd="0" presId="urn:microsoft.com/office/officeart/2005/8/layout/hList7"/>
    <dgm:cxn modelId="{5B1A0B76-BFC6-4E82-99DB-1B9FAF086600}" type="presOf" srcId="{A47C3389-1BC6-40E5-BD9A-C31D664C83E0}" destId="{B2F57B15-6DFA-4683-A3FF-0AAF71B2DC26}" srcOrd="1" destOrd="0" presId="urn:microsoft.com/office/officeart/2005/8/layout/hList7"/>
    <dgm:cxn modelId="{D67D6D86-2CBD-4A1B-A5C0-837B8EC901D2}" srcId="{34B4C2FD-6909-4F0B-989F-EB8FDFFE814B}" destId="{25D66022-6234-4F57-AC55-E75C91141E50}" srcOrd="0" destOrd="0" parTransId="{F0F13A7D-9B01-481C-A3B5-3967B368BC2B}" sibTransId="{5A31C1F1-E1DC-4843-95EE-0F74309CC170}"/>
    <dgm:cxn modelId="{893A3541-87E0-4E90-9375-61AB4A9A62E2}" type="presOf" srcId="{34B4C2FD-6909-4F0B-989F-EB8FDFFE814B}" destId="{FFA0CD74-C3E0-4ACA-95C4-0F17D776E5D8}" srcOrd="0" destOrd="0" presId="urn:microsoft.com/office/officeart/2005/8/layout/hList7"/>
    <dgm:cxn modelId="{D54DB7D8-E983-4292-BA0E-902A295AF9B0}" type="presParOf" srcId="{FFA0CD74-C3E0-4ACA-95C4-0F17D776E5D8}" destId="{3EE85791-669A-4CCD-B8E0-12A42D89BE3E}" srcOrd="0" destOrd="0" presId="urn:microsoft.com/office/officeart/2005/8/layout/hList7"/>
    <dgm:cxn modelId="{CEF6A22C-0270-40A3-9A61-B6CFF3949C32}" type="presParOf" srcId="{FFA0CD74-C3E0-4ACA-95C4-0F17D776E5D8}" destId="{0AE8E507-9198-413F-BCB9-D5A97E862AEE}" srcOrd="1" destOrd="0" presId="urn:microsoft.com/office/officeart/2005/8/layout/hList7"/>
    <dgm:cxn modelId="{E2335598-5385-4B6C-8F78-8A823CEBAE52}" type="presParOf" srcId="{0AE8E507-9198-413F-BCB9-D5A97E862AEE}" destId="{291ED99E-8425-4653-9062-38C3831DE4A5}" srcOrd="0" destOrd="0" presId="urn:microsoft.com/office/officeart/2005/8/layout/hList7"/>
    <dgm:cxn modelId="{EF318A21-342E-4D94-86D8-1BF7175C00A0}" type="presParOf" srcId="{291ED99E-8425-4653-9062-38C3831DE4A5}" destId="{35389E33-72E3-453B-B7AF-302EE0D237A3}" srcOrd="0" destOrd="0" presId="urn:microsoft.com/office/officeart/2005/8/layout/hList7"/>
    <dgm:cxn modelId="{D8A3C629-C8B4-4FF5-95DE-B56A4510F1E6}" type="presParOf" srcId="{291ED99E-8425-4653-9062-38C3831DE4A5}" destId="{526859D4-61BD-4F24-95EA-93DD87C81120}" srcOrd="1" destOrd="0" presId="urn:microsoft.com/office/officeart/2005/8/layout/hList7"/>
    <dgm:cxn modelId="{A31A2D80-800D-4964-B885-10E829B0FA51}" type="presParOf" srcId="{291ED99E-8425-4653-9062-38C3831DE4A5}" destId="{BC7FA12A-8F8D-457E-B07B-52B18388DC25}" srcOrd="2" destOrd="0" presId="urn:microsoft.com/office/officeart/2005/8/layout/hList7"/>
    <dgm:cxn modelId="{2F3CD474-8124-44D6-A941-06E8E4972FDC}" type="presParOf" srcId="{291ED99E-8425-4653-9062-38C3831DE4A5}" destId="{88F48788-ABBA-4DAE-8A8D-A0853B478D43}" srcOrd="3" destOrd="0" presId="urn:microsoft.com/office/officeart/2005/8/layout/hList7"/>
    <dgm:cxn modelId="{10CFB626-D947-4C83-96CF-C93FE6083EB3}" type="presParOf" srcId="{0AE8E507-9198-413F-BCB9-D5A97E862AEE}" destId="{0EB5411C-966B-43AA-993B-871A0AF6FCCA}" srcOrd="1" destOrd="0" presId="urn:microsoft.com/office/officeart/2005/8/layout/hList7"/>
    <dgm:cxn modelId="{AB94CAF4-C19A-43E0-98A9-B481F8AACD3B}" type="presParOf" srcId="{0AE8E507-9198-413F-BCB9-D5A97E862AEE}" destId="{987C646E-DCB0-4E79-AC70-4C28933A0C70}" srcOrd="2" destOrd="0" presId="urn:microsoft.com/office/officeart/2005/8/layout/hList7"/>
    <dgm:cxn modelId="{6258C18B-15DA-4A04-90C1-4907F8368715}" type="presParOf" srcId="{987C646E-DCB0-4E79-AC70-4C28933A0C70}" destId="{62CF0F70-5CF4-44CB-A7E6-FE2F94211EFC}" srcOrd="0" destOrd="0" presId="urn:microsoft.com/office/officeart/2005/8/layout/hList7"/>
    <dgm:cxn modelId="{7A76A571-451C-445C-8438-248A195CFF20}" type="presParOf" srcId="{987C646E-DCB0-4E79-AC70-4C28933A0C70}" destId="{A1017C3E-FCF0-4914-B154-C31DC7F52AE8}" srcOrd="1" destOrd="0" presId="urn:microsoft.com/office/officeart/2005/8/layout/hList7"/>
    <dgm:cxn modelId="{E499707B-5E31-490C-A43F-49DD34A3B6BD}" type="presParOf" srcId="{987C646E-DCB0-4E79-AC70-4C28933A0C70}" destId="{B91B246B-287E-49C4-A8AB-6F39AD68F6AD}" srcOrd="2" destOrd="0" presId="urn:microsoft.com/office/officeart/2005/8/layout/hList7"/>
    <dgm:cxn modelId="{4BEEE772-947D-4D88-BE76-D834395B53AA}" type="presParOf" srcId="{987C646E-DCB0-4E79-AC70-4C28933A0C70}" destId="{54929314-3975-4B96-B735-C6384DE9252C}" srcOrd="3" destOrd="0" presId="urn:microsoft.com/office/officeart/2005/8/layout/hList7"/>
    <dgm:cxn modelId="{7AC06426-1CBA-4726-8984-48296EB4CF7B}" type="presParOf" srcId="{0AE8E507-9198-413F-BCB9-D5A97E862AEE}" destId="{E75AA7EA-B922-4272-955C-461C7A31C55C}" srcOrd="3" destOrd="0" presId="urn:microsoft.com/office/officeart/2005/8/layout/hList7"/>
    <dgm:cxn modelId="{BD3B7A40-88C0-481E-A889-5CB137458512}" type="presParOf" srcId="{0AE8E507-9198-413F-BCB9-D5A97E862AEE}" destId="{442BD9A0-76BF-4B13-941A-E42F6F95EEF1}" srcOrd="4" destOrd="0" presId="urn:microsoft.com/office/officeart/2005/8/layout/hList7"/>
    <dgm:cxn modelId="{FFEF8532-6D7D-4B9A-A29A-DF10CAB670F8}" type="presParOf" srcId="{442BD9A0-76BF-4B13-941A-E42F6F95EEF1}" destId="{4FF465DA-C9C4-4F2C-9AFB-5E08EE39772A}" srcOrd="0" destOrd="0" presId="urn:microsoft.com/office/officeart/2005/8/layout/hList7"/>
    <dgm:cxn modelId="{AB5F9DE8-5302-44AF-8B65-21AF112E7B9E}" type="presParOf" srcId="{442BD9A0-76BF-4B13-941A-E42F6F95EEF1}" destId="{B2F57B15-6DFA-4683-A3FF-0AAF71B2DC26}" srcOrd="1" destOrd="0" presId="urn:microsoft.com/office/officeart/2005/8/layout/hList7"/>
    <dgm:cxn modelId="{41C721D8-1E77-4400-BE9B-C06EEC6EE98E}" type="presParOf" srcId="{442BD9A0-76BF-4B13-941A-E42F6F95EEF1}" destId="{B2CEEB95-E5F3-443A-AF60-3247FA6CF715}" srcOrd="2" destOrd="0" presId="urn:microsoft.com/office/officeart/2005/8/layout/hList7"/>
    <dgm:cxn modelId="{27B755ED-3651-4F7B-AF25-622369B8EBA8}" type="presParOf" srcId="{442BD9A0-76BF-4B13-941A-E42F6F95EEF1}" destId="{EA23624C-0328-453E-BD91-C9C8A6E9C57A}" srcOrd="3" destOrd="0" presId="urn:microsoft.com/office/officeart/2005/8/layout/hList7"/>
    <dgm:cxn modelId="{2E12D591-C191-4E5C-B52E-D075CFC38F6C}" type="presParOf" srcId="{0AE8E507-9198-413F-BCB9-D5A97E862AEE}" destId="{19176729-E580-482C-A940-A54B4DC85A07}" srcOrd="5" destOrd="0" presId="urn:microsoft.com/office/officeart/2005/8/layout/hList7"/>
    <dgm:cxn modelId="{25FB8B26-D99E-4081-82D8-FD357EEC497B}" type="presParOf" srcId="{0AE8E507-9198-413F-BCB9-D5A97E862AEE}" destId="{1E116D60-0E0A-49AA-9863-220CEC119FA4}" srcOrd="6" destOrd="0" presId="urn:microsoft.com/office/officeart/2005/8/layout/hList7"/>
    <dgm:cxn modelId="{4A41EF1C-1479-4060-A1E6-7B1DEE62341E}" type="presParOf" srcId="{1E116D60-0E0A-49AA-9863-220CEC119FA4}" destId="{73D669CF-FB21-4F3D-90EF-6141553F5938}" srcOrd="0" destOrd="0" presId="urn:microsoft.com/office/officeart/2005/8/layout/hList7"/>
    <dgm:cxn modelId="{DD1B56FA-2156-4DA3-AED5-86476A81A911}" type="presParOf" srcId="{1E116D60-0E0A-49AA-9863-220CEC119FA4}" destId="{C6C728B1-7EC8-49EE-B63A-151F87CBD3B1}" srcOrd="1" destOrd="0" presId="urn:microsoft.com/office/officeart/2005/8/layout/hList7"/>
    <dgm:cxn modelId="{95C0F6CC-4796-4182-A85B-1CA6B55ECBFF}" type="presParOf" srcId="{1E116D60-0E0A-49AA-9863-220CEC119FA4}" destId="{26235268-752F-45FF-B728-21991451AA6C}" srcOrd="2" destOrd="0" presId="urn:microsoft.com/office/officeart/2005/8/layout/hList7"/>
    <dgm:cxn modelId="{77E90EDC-E648-4C60-A34F-E6DE86E01643}" type="presParOf" srcId="{1E116D60-0E0A-49AA-9863-220CEC119FA4}" destId="{F40B98B0-EC1E-4C09-82F3-28CB140AC42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1F759-DCDC-41C5-8B50-7A0EF3AB26AF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050CF53-ACD0-402B-A95B-39B4A2DF9554}">
      <dgm:prSet phldrT="[Text]"/>
      <dgm:spPr/>
      <dgm:t>
        <a:bodyPr/>
        <a:lstStyle/>
        <a:p>
          <a:r>
            <a:rPr lang="en-US" b="1" smtClean="0"/>
            <a:t>Upload FRY14Q Document</a:t>
          </a:r>
          <a:endParaRPr lang="en-US" b="1" dirty="0"/>
        </a:p>
      </dgm:t>
    </dgm:pt>
    <dgm:pt modelId="{86309887-4185-457F-96D4-655FEB718F15}" type="parTrans" cxnId="{C00ACD95-9363-4421-8A00-04EE5481AAFD}">
      <dgm:prSet/>
      <dgm:spPr/>
      <dgm:t>
        <a:bodyPr/>
        <a:lstStyle/>
        <a:p>
          <a:endParaRPr lang="en-US"/>
        </a:p>
      </dgm:t>
    </dgm:pt>
    <dgm:pt modelId="{9A4E6D17-A775-4E12-88B2-ABD2A110BFF2}" type="sibTrans" cxnId="{C00ACD95-9363-4421-8A00-04EE5481AAFD}">
      <dgm:prSet/>
      <dgm:spPr/>
      <dgm:t>
        <a:bodyPr/>
        <a:lstStyle/>
        <a:p>
          <a:endParaRPr lang="en-US"/>
        </a:p>
      </dgm:t>
    </dgm:pt>
    <dgm:pt modelId="{74CF43EE-15F1-4FFB-8748-7FF25AC8AD3A}">
      <dgm:prSet phldrT="[Text]"/>
      <dgm:spPr/>
      <dgm:t>
        <a:bodyPr/>
        <a:lstStyle/>
        <a:p>
          <a:r>
            <a:rPr lang="en-US" dirty="0"/>
            <a:t>Uploads the FRS as an input to the tool through the portal</a:t>
          </a:r>
        </a:p>
      </dgm:t>
    </dgm:pt>
    <dgm:pt modelId="{1F3AF0A2-2E81-4CCD-AA80-AFBE268B6D60}" type="parTrans" cxnId="{CB93A85F-94B1-4D74-AAD3-66618B10F51C}">
      <dgm:prSet/>
      <dgm:spPr/>
      <dgm:t>
        <a:bodyPr/>
        <a:lstStyle/>
        <a:p>
          <a:endParaRPr lang="en-US"/>
        </a:p>
      </dgm:t>
    </dgm:pt>
    <dgm:pt modelId="{B5085B9A-E40A-4894-8A44-5A30B18A16D9}" type="sibTrans" cxnId="{CB93A85F-94B1-4D74-AAD3-66618B10F51C}">
      <dgm:prSet/>
      <dgm:spPr/>
      <dgm:t>
        <a:bodyPr/>
        <a:lstStyle/>
        <a:p>
          <a:endParaRPr lang="en-US"/>
        </a:p>
      </dgm:t>
    </dgm:pt>
    <dgm:pt modelId="{6F93419D-91FB-44DD-9C18-16DA06A280A4}">
      <dgm:prSet phldrT="[Text]"/>
      <dgm:spPr/>
      <dgm:t>
        <a:bodyPr/>
        <a:lstStyle/>
        <a:p>
          <a:pPr algn="ctr"/>
          <a:r>
            <a:rPr lang="en-US" b="1" smtClean="0"/>
            <a:t>Use LLM to Extract &amp; Interpret</a:t>
          </a:r>
          <a:r>
            <a:rPr lang="en-US" smtClean="0"/>
            <a:t>	</a:t>
          </a:r>
          <a:endParaRPr lang="en-US" dirty="0"/>
        </a:p>
      </dgm:t>
    </dgm:pt>
    <dgm:pt modelId="{21FF6B1B-E23D-400F-9DA4-F45E65D77F31}" type="parTrans" cxnId="{36F1F5B2-5B90-411D-8B90-4D17767DCADF}">
      <dgm:prSet/>
      <dgm:spPr/>
      <dgm:t>
        <a:bodyPr/>
        <a:lstStyle/>
        <a:p>
          <a:endParaRPr lang="en-US"/>
        </a:p>
      </dgm:t>
    </dgm:pt>
    <dgm:pt modelId="{9FE68BD1-C461-4C38-83CA-DEEBDF59F82D}" type="sibTrans" cxnId="{36F1F5B2-5B90-411D-8B90-4D17767DCADF}">
      <dgm:prSet/>
      <dgm:spPr/>
      <dgm:t>
        <a:bodyPr/>
        <a:lstStyle/>
        <a:p>
          <a:endParaRPr lang="en-US"/>
        </a:p>
      </dgm:t>
    </dgm:pt>
    <dgm:pt modelId="{25BBA38B-342A-4662-9898-D50C4464D029}">
      <dgm:prSet phldrT="[Text]"/>
      <dgm:spPr/>
      <dgm:t>
        <a:bodyPr/>
        <a:lstStyle/>
        <a:p>
          <a:r>
            <a:rPr lang="en-US" dirty="0"/>
            <a:t>Tool interprets and cleanses the rules which are available within the FRS</a:t>
          </a:r>
        </a:p>
      </dgm:t>
    </dgm:pt>
    <dgm:pt modelId="{2F8C461E-D76C-4984-80E2-E7BB4400358C}" type="parTrans" cxnId="{F0FFC7F2-B02A-41B2-B96A-E6602DAD9D81}">
      <dgm:prSet/>
      <dgm:spPr/>
      <dgm:t>
        <a:bodyPr/>
        <a:lstStyle/>
        <a:p>
          <a:endParaRPr lang="en-US"/>
        </a:p>
      </dgm:t>
    </dgm:pt>
    <dgm:pt modelId="{7FB41C60-75FF-43B0-AE28-D4022C3A343C}" type="sibTrans" cxnId="{F0FFC7F2-B02A-41B2-B96A-E6602DAD9D81}">
      <dgm:prSet/>
      <dgm:spPr/>
      <dgm:t>
        <a:bodyPr/>
        <a:lstStyle/>
        <a:p>
          <a:endParaRPr lang="en-US"/>
        </a:p>
      </dgm:t>
    </dgm:pt>
    <dgm:pt modelId="{15A2732A-5E19-45E4-A2BC-F7C5AFBD7ABD}">
      <dgm:prSet phldrT="[Text]"/>
      <dgm:spPr/>
      <dgm:t>
        <a:bodyPr/>
        <a:lstStyle/>
        <a:p>
          <a:r>
            <a:rPr lang="en-US" b="1" smtClean="0"/>
            <a:t>Display Raw Regulatory Rule</a:t>
          </a:r>
          <a:endParaRPr lang="en-US" b="1" dirty="0"/>
        </a:p>
      </dgm:t>
    </dgm:pt>
    <dgm:pt modelId="{92912D7E-68B4-4BE8-9BAD-7CBAAD9261DD}" type="parTrans" cxnId="{D16C5040-817A-46EE-879E-A2D5E86F827F}">
      <dgm:prSet/>
      <dgm:spPr/>
      <dgm:t>
        <a:bodyPr/>
        <a:lstStyle/>
        <a:p>
          <a:endParaRPr lang="en-US"/>
        </a:p>
      </dgm:t>
    </dgm:pt>
    <dgm:pt modelId="{EF2FEEE1-6CE3-44E8-8E81-2637B3C8404C}" type="sibTrans" cxnId="{D16C5040-817A-46EE-879E-A2D5E86F827F}">
      <dgm:prSet/>
      <dgm:spPr/>
      <dgm:t>
        <a:bodyPr/>
        <a:lstStyle/>
        <a:p>
          <a:endParaRPr lang="en-US"/>
        </a:p>
      </dgm:t>
    </dgm:pt>
    <dgm:pt modelId="{BE3622ED-8873-487A-8056-BB9774B1EC6C}">
      <dgm:prSet phldrT="[Text]"/>
      <dgm:spPr/>
      <dgm:t>
        <a:bodyPr/>
        <a:lstStyle/>
        <a:p>
          <a:r>
            <a:rPr lang="en-US" dirty="0"/>
            <a:t>Rules extracted are displayed to the user for feedback and any corrections</a:t>
          </a:r>
        </a:p>
      </dgm:t>
    </dgm:pt>
    <dgm:pt modelId="{077B7FB7-47EB-49E3-8655-71C8F0B1307F}" type="parTrans" cxnId="{3C073749-C4E1-4119-BDEA-AE2849D10A66}">
      <dgm:prSet/>
      <dgm:spPr/>
      <dgm:t>
        <a:bodyPr/>
        <a:lstStyle/>
        <a:p>
          <a:endParaRPr lang="en-US"/>
        </a:p>
      </dgm:t>
    </dgm:pt>
    <dgm:pt modelId="{8A389590-B667-495D-8243-C0562689B770}" type="sibTrans" cxnId="{3C073749-C4E1-4119-BDEA-AE2849D10A66}">
      <dgm:prSet/>
      <dgm:spPr/>
      <dgm:t>
        <a:bodyPr/>
        <a:lstStyle/>
        <a:p>
          <a:endParaRPr lang="en-US"/>
        </a:p>
      </dgm:t>
    </dgm:pt>
    <dgm:pt modelId="{73DCAD8D-61B6-4F28-8BBF-62046CA67EBC}">
      <dgm:prSet phldrT="[Text]"/>
      <dgm:spPr/>
      <dgm:t>
        <a:bodyPr/>
        <a:lstStyle/>
        <a:p>
          <a:r>
            <a:rPr lang="en-US" b="1" smtClean="0"/>
            <a:t>Evaluate</a:t>
          </a:r>
          <a:endParaRPr lang="en-US" b="1" dirty="0"/>
        </a:p>
      </dgm:t>
    </dgm:pt>
    <dgm:pt modelId="{3C80BFA6-300F-47C6-A033-27A5DAD15AB0}" type="parTrans" cxnId="{C616B38F-63B1-4306-88D7-BFDF39536BC6}">
      <dgm:prSet/>
      <dgm:spPr/>
      <dgm:t>
        <a:bodyPr/>
        <a:lstStyle/>
        <a:p>
          <a:endParaRPr lang="en-US"/>
        </a:p>
      </dgm:t>
    </dgm:pt>
    <dgm:pt modelId="{EFE6F1B8-A1F9-4F03-832E-EDBDB44C5B54}" type="sibTrans" cxnId="{C616B38F-63B1-4306-88D7-BFDF39536BC6}">
      <dgm:prSet/>
      <dgm:spPr/>
      <dgm:t>
        <a:bodyPr/>
        <a:lstStyle/>
        <a:p>
          <a:endParaRPr lang="en-US"/>
        </a:p>
      </dgm:t>
    </dgm:pt>
    <dgm:pt modelId="{545F91C5-333D-48F7-9573-B3261A66F75F}">
      <dgm:prSet phldrT="[Text]"/>
      <dgm:spPr/>
      <dgm:t>
        <a:bodyPr/>
        <a:lstStyle/>
        <a:p>
          <a:r>
            <a:rPr lang="en-US" dirty="0"/>
            <a:t>Users evaluate the rules being interpreted by the LLM model and save to the backend</a:t>
          </a:r>
        </a:p>
      </dgm:t>
    </dgm:pt>
    <dgm:pt modelId="{707CE9B1-B9C2-4A6C-A292-9693C687B21A}" type="parTrans" cxnId="{8AE34EB7-8264-4B95-80CF-3296C699E12A}">
      <dgm:prSet/>
      <dgm:spPr/>
      <dgm:t>
        <a:bodyPr/>
        <a:lstStyle/>
        <a:p>
          <a:endParaRPr lang="en-US"/>
        </a:p>
      </dgm:t>
    </dgm:pt>
    <dgm:pt modelId="{0B4283F3-3FB1-447E-AA76-2FCAD1BF1C8D}" type="sibTrans" cxnId="{8AE34EB7-8264-4B95-80CF-3296C699E12A}">
      <dgm:prSet/>
      <dgm:spPr/>
      <dgm:t>
        <a:bodyPr/>
        <a:lstStyle/>
        <a:p>
          <a:endParaRPr lang="en-US"/>
        </a:p>
      </dgm:t>
    </dgm:pt>
    <dgm:pt modelId="{E4341473-D44B-463A-89F5-4A7383EFC98D}" type="pres">
      <dgm:prSet presAssocID="{7871F759-DCDC-41C5-8B50-7A0EF3AB26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B15230-59C5-456A-86F6-FDCC3C06DA54}" type="pres">
      <dgm:prSet presAssocID="{7871F759-DCDC-41C5-8B50-7A0EF3AB26AF}" presName="tSp" presStyleCnt="0"/>
      <dgm:spPr/>
      <dgm:t>
        <a:bodyPr/>
        <a:lstStyle/>
        <a:p>
          <a:endParaRPr lang="en-US"/>
        </a:p>
      </dgm:t>
    </dgm:pt>
    <dgm:pt modelId="{58D0506F-DAFC-4599-BD32-C062FB76C034}" type="pres">
      <dgm:prSet presAssocID="{7871F759-DCDC-41C5-8B50-7A0EF3AB26AF}" presName="bSp" presStyleCnt="0"/>
      <dgm:spPr/>
      <dgm:t>
        <a:bodyPr/>
        <a:lstStyle/>
        <a:p>
          <a:endParaRPr lang="en-US"/>
        </a:p>
      </dgm:t>
    </dgm:pt>
    <dgm:pt modelId="{30CC68C0-25DF-4F2A-9E1E-A1958B340300}" type="pres">
      <dgm:prSet presAssocID="{7871F759-DCDC-41C5-8B50-7A0EF3AB26AF}" presName="process" presStyleCnt="0"/>
      <dgm:spPr/>
      <dgm:t>
        <a:bodyPr/>
        <a:lstStyle/>
        <a:p>
          <a:endParaRPr lang="en-US"/>
        </a:p>
      </dgm:t>
    </dgm:pt>
    <dgm:pt modelId="{F0EDD427-C542-4D45-AFAF-C1118EC29E49}" type="pres">
      <dgm:prSet presAssocID="{1050CF53-ACD0-402B-A95B-39B4A2DF9554}" presName="composite1" presStyleCnt="0"/>
      <dgm:spPr/>
      <dgm:t>
        <a:bodyPr/>
        <a:lstStyle/>
        <a:p>
          <a:endParaRPr lang="en-US"/>
        </a:p>
      </dgm:t>
    </dgm:pt>
    <dgm:pt modelId="{A99A5C66-F451-4337-9678-83D9F79F8DCD}" type="pres">
      <dgm:prSet presAssocID="{1050CF53-ACD0-402B-A95B-39B4A2DF9554}" presName="dummyNode1" presStyleLbl="node1" presStyleIdx="0" presStyleCnt="4"/>
      <dgm:spPr/>
      <dgm:t>
        <a:bodyPr/>
        <a:lstStyle/>
        <a:p>
          <a:endParaRPr lang="en-US"/>
        </a:p>
      </dgm:t>
    </dgm:pt>
    <dgm:pt modelId="{6841EB4B-7DEC-414C-B5FE-F2A66CE27E49}" type="pres">
      <dgm:prSet presAssocID="{1050CF53-ACD0-402B-A95B-39B4A2DF9554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FA552-1368-49D0-B3A8-9947EE5837D1}" type="pres">
      <dgm:prSet presAssocID="{1050CF53-ACD0-402B-A95B-39B4A2DF9554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24D89-D789-4111-A111-149C1A42DC61}" type="pres">
      <dgm:prSet presAssocID="{1050CF53-ACD0-402B-A95B-39B4A2DF9554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1CEB2-0BEC-4813-B112-725B69E8DCE9}" type="pres">
      <dgm:prSet presAssocID="{1050CF53-ACD0-402B-A95B-39B4A2DF9554}" presName="connSite1" presStyleCnt="0"/>
      <dgm:spPr/>
      <dgm:t>
        <a:bodyPr/>
        <a:lstStyle/>
        <a:p>
          <a:endParaRPr lang="en-US"/>
        </a:p>
      </dgm:t>
    </dgm:pt>
    <dgm:pt modelId="{51B39031-BB3D-46C1-9D38-2B7EB8B4D97E}" type="pres">
      <dgm:prSet presAssocID="{9A4E6D17-A775-4E12-88B2-ABD2A110BFF2}" presName="Name9" presStyleLbl="sibTrans2D1" presStyleIdx="0" presStyleCnt="3"/>
      <dgm:spPr/>
      <dgm:t>
        <a:bodyPr/>
        <a:lstStyle/>
        <a:p>
          <a:endParaRPr lang="en-US"/>
        </a:p>
      </dgm:t>
    </dgm:pt>
    <dgm:pt modelId="{C80E0509-E5F9-4FA9-8936-65F16E75341A}" type="pres">
      <dgm:prSet presAssocID="{6F93419D-91FB-44DD-9C18-16DA06A280A4}" presName="composite2" presStyleCnt="0"/>
      <dgm:spPr/>
      <dgm:t>
        <a:bodyPr/>
        <a:lstStyle/>
        <a:p>
          <a:endParaRPr lang="en-US"/>
        </a:p>
      </dgm:t>
    </dgm:pt>
    <dgm:pt modelId="{1D120272-5507-4612-9FBD-3C6AEE42674A}" type="pres">
      <dgm:prSet presAssocID="{6F93419D-91FB-44DD-9C18-16DA06A280A4}" presName="dummyNode2" presStyleLbl="node1" presStyleIdx="0" presStyleCnt="4"/>
      <dgm:spPr/>
      <dgm:t>
        <a:bodyPr/>
        <a:lstStyle/>
        <a:p>
          <a:endParaRPr lang="en-US"/>
        </a:p>
      </dgm:t>
    </dgm:pt>
    <dgm:pt modelId="{B177E397-09A8-47B4-8153-F4558D1220D5}" type="pres">
      <dgm:prSet presAssocID="{6F93419D-91FB-44DD-9C18-16DA06A280A4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69EC-D599-41C3-8FF0-7BA97B55AA2A}" type="pres">
      <dgm:prSet presAssocID="{6F93419D-91FB-44DD-9C18-16DA06A280A4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84446-A112-46C6-BF8D-963E86CBD5F1}" type="pres">
      <dgm:prSet presAssocID="{6F93419D-91FB-44DD-9C18-16DA06A280A4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43590-0E5A-4EEE-BA70-EC74534A67CE}" type="pres">
      <dgm:prSet presAssocID="{6F93419D-91FB-44DD-9C18-16DA06A280A4}" presName="connSite2" presStyleCnt="0"/>
      <dgm:spPr/>
      <dgm:t>
        <a:bodyPr/>
        <a:lstStyle/>
        <a:p>
          <a:endParaRPr lang="en-US"/>
        </a:p>
      </dgm:t>
    </dgm:pt>
    <dgm:pt modelId="{F2D10341-0BD5-47DF-8C7B-162BC490EDDB}" type="pres">
      <dgm:prSet presAssocID="{9FE68BD1-C461-4C38-83CA-DEEBDF59F82D}" presName="Name18" presStyleLbl="sibTrans2D1" presStyleIdx="1" presStyleCnt="3"/>
      <dgm:spPr/>
      <dgm:t>
        <a:bodyPr/>
        <a:lstStyle/>
        <a:p>
          <a:endParaRPr lang="en-US"/>
        </a:p>
      </dgm:t>
    </dgm:pt>
    <dgm:pt modelId="{308C1E90-1EC0-4CF2-8D2F-C90AF99F2325}" type="pres">
      <dgm:prSet presAssocID="{15A2732A-5E19-45E4-A2BC-F7C5AFBD7ABD}" presName="composite1" presStyleCnt="0"/>
      <dgm:spPr/>
      <dgm:t>
        <a:bodyPr/>
        <a:lstStyle/>
        <a:p>
          <a:endParaRPr lang="en-US"/>
        </a:p>
      </dgm:t>
    </dgm:pt>
    <dgm:pt modelId="{B7EB96DA-79F2-454B-9574-79662DFD800E}" type="pres">
      <dgm:prSet presAssocID="{15A2732A-5E19-45E4-A2BC-F7C5AFBD7ABD}" presName="dummyNode1" presStyleLbl="node1" presStyleIdx="1" presStyleCnt="4"/>
      <dgm:spPr/>
      <dgm:t>
        <a:bodyPr/>
        <a:lstStyle/>
        <a:p>
          <a:endParaRPr lang="en-US"/>
        </a:p>
      </dgm:t>
    </dgm:pt>
    <dgm:pt modelId="{A38E0FC2-05F6-42B6-A64C-C2FF55DE8333}" type="pres">
      <dgm:prSet presAssocID="{15A2732A-5E19-45E4-A2BC-F7C5AFBD7ABD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3A44D-CAF1-4CDE-AFE6-3466199D178A}" type="pres">
      <dgm:prSet presAssocID="{15A2732A-5E19-45E4-A2BC-F7C5AFBD7ABD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5B628-1050-4AA2-AC46-86047E0EB472}" type="pres">
      <dgm:prSet presAssocID="{15A2732A-5E19-45E4-A2BC-F7C5AFBD7ABD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4692E-43A2-4823-AA61-F019B7C3255E}" type="pres">
      <dgm:prSet presAssocID="{15A2732A-5E19-45E4-A2BC-F7C5AFBD7ABD}" presName="connSite1" presStyleCnt="0"/>
      <dgm:spPr/>
      <dgm:t>
        <a:bodyPr/>
        <a:lstStyle/>
        <a:p>
          <a:endParaRPr lang="en-US"/>
        </a:p>
      </dgm:t>
    </dgm:pt>
    <dgm:pt modelId="{7C61FA1C-F2B0-4BB9-AD38-7A4FA2D8240E}" type="pres">
      <dgm:prSet presAssocID="{EF2FEEE1-6CE3-44E8-8E81-2637B3C8404C}" presName="Name9" presStyleLbl="sibTrans2D1" presStyleIdx="2" presStyleCnt="3"/>
      <dgm:spPr/>
      <dgm:t>
        <a:bodyPr/>
        <a:lstStyle/>
        <a:p>
          <a:endParaRPr lang="en-US"/>
        </a:p>
      </dgm:t>
    </dgm:pt>
    <dgm:pt modelId="{07AC7786-CE88-4DB4-84E2-6EF8330F54CB}" type="pres">
      <dgm:prSet presAssocID="{73DCAD8D-61B6-4F28-8BBF-62046CA67EBC}" presName="composite2" presStyleCnt="0"/>
      <dgm:spPr/>
      <dgm:t>
        <a:bodyPr/>
        <a:lstStyle/>
        <a:p>
          <a:endParaRPr lang="en-US"/>
        </a:p>
      </dgm:t>
    </dgm:pt>
    <dgm:pt modelId="{D2B28194-36E4-45B4-951E-0B61EDE85707}" type="pres">
      <dgm:prSet presAssocID="{73DCAD8D-61B6-4F28-8BBF-62046CA67EBC}" presName="dummyNode2" presStyleLbl="node1" presStyleIdx="2" presStyleCnt="4"/>
      <dgm:spPr/>
      <dgm:t>
        <a:bodyPr/>
        <a:lstStyle/>
        <a:p>
          <a:endParaRPr lang="en-US"/>
        </a:p>
      </dgm:t>
    </dgm:pt>
    <dgm:pt modelId="{A62A006B-0572-4019-BC89-45A825471354}" type="pres">
      <dgm:prSet presAssocID="{73DCAD8D-61B6-4F28-8BBF-62046CA67EBC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6BCAF-95B3-4BF6-B7F3-A164AE6FEC7F}" type="pres">
      <dgm:prSet presAssocID="{73DCAD8D-61B6-4F28-8BBF-62046CA67EBC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5C8E4-E685-437E-A501-04D491012243}" type="pres">
      <dgm:prSet presAssocID="{73DCAD8D-61B6-4F28-8BBF-62046CA67EBC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77DE2-CDC4-48BB-8C78-FD2BF0DB2DD2}" type="pres">
      <dgm:prSet presAssocID="{73DCAD8D-61B6-4F28-8BBF-62046CA67EBC}" presName="connSite2" presStyleCnt="0"/>
      <dgm:spPr/>
      <dgm:t>
        <a:bodyPr/>
        <a:lstStyle/>
        <a:p>
          <a:endParaRPr lang="en-US"/>
        </a:p>
      </dgm:t>
    </dgm:pt>
  </dgm:ptLst>
  <dgm:cxnLst>
    <dgm:cxn modelId="{C616B38F-63B1-4306-88D7-BFDF39536BC6}" srcId="{7871F759-DCDC-41C5-8B50-7A0EF3AB26AF}" destId="{73DCAD8D-61B6-4F28-8BBF-62046CA67EBC}" srcOrd="3" destOrd="0" parTransId="{3C80BFA6-300F-47C6-A033-27A5DAD15AB0}" sibTransId="{EFE6F1B8-A1F9-4F03-832E-EDBDB44C5B54}"/>
    <dgm:cxn modelId="{938C8261-BBBD-4E5E-A744-A9D6CB3CC3EA}" type="presOf" srcId="{545F91C5-333D-48F7-9573-B3261A66F75F}" destId="{F166BCAF-95B3-4BF6-B7F3-A164AE6FEC7F}" srcOrd="1" destOrd="0" presId="urn:microsoft.com/office/officeart/2005/8/layout/hProcess4"/>
    <dgm:cxn modelId="{7BBCD14F-117F-4962-89BA-D2527ED31E03}" type="presOf" srcId="{BE3622ED-8873-487A-8056-BB9774B1EC6C}" destId="{A38E0FC2-05F6-42B6-A64C-C2FF55DE8333}" srcOrd="0" destOrd="0" presId="urn:microsoft.com/office/officeart/2005/8/layout/hProcess4"/>
    <dgm:cxn modelId="{CB93A85F-94B1-4D74-AAD3-66618B10F51C}" srcId="{1050CF53-ACD0-402B-A95B-39B4A2DF9554}" destId="{74CF43EE-15F1-4FFB-8748-7FF25AC8AD3A}" srcOrd="0" destOrd="0" parTransId="{1F3AF0A2-2E81-4CCD-AA80-AFBE268B6D60}" sibTransId="{B5085B9A-E40A-4894-8A44-5A30B18A16D9}"/>
    <dgm:cxn modelId="{D2ABA82C-B9B3-40E6-BB0D-D815C49141AF}" type="presOf" srcId="{25BBA38B-342A-4662-9898-D50C4464D029}" destId="{3C5F69EC-D599-41C3-8FF0-7BA97B55AA2A}" srcOrd="1" destOrd="0" presId="urn:microsoft.com/office/officeart/2005/8/layout/hProcess4"/>
    <dgm:cxn modelId="{8AE34EB7-8264-4B95-80CF-3296C699E12A}" srcId="{73DCAD8D-61B6-4F28-8BBF-62046CA67EBC}" destId="{545F91C5-333D-48F7-9573-B3261A66F75F}" srcOrd="0" destOrd="0" parTransId="{707CE9B1-B9C2-4A6C-A292-9693C687B21A}" sibTransId="{0B4283F3-3FB1-447E-AA76-2FCAD1BF1C8D}"/>
    <dgm:cxn modelId="{36F1F5B2-5B90-411D-8B90-4D17767DCADF}" srcId="{7871F759-DCDC-41C5-8B50-7A0EF3AB26AF}" destId="{6F93419D-91FB-44DD-9C18-16DA06A280A4}" srcOrd="1" destOrd="0" parTransId="{21FF6B1B-E23D-400F-9DA4-F45E65D77F31}" sibTransId="{9FE68BD1-C461-4C38-83CA-DEEBDF59F82D}"/>
    <dgm:cxn modelId="{59C6182A-D28C-4295-869C-8DF37D9D29AB}" type="presOf" srcId="{6F93419D-91FB-44DD-9C18-16DA06A280A4}" destId="{2D084446-A112-46C6-BF8D-963E86CBD5F1}" srcOrd="0" destOrd="0" presId="urn:microsoft.com/office/officeart/2005/8/layout/hProcess4"/>
    <dgm:cxn modelId="{E0D16790-35A3-4C65-9014-C1AEC331FC06}" type="presOf" srcId="{1050CF53-ACD0-402B-A95B-39B4A2DF9554}" destId="{FC324D89-D789-4111-A111-149C1A42DC61}" srcOrd="0" destOrd="0" presId="urn:microsoft.com/office/officeart/2005/8/layout/hProcess4"/>
    <dgm:cxn modelId="{1AA5B2A4-C409-42AD-BB5B-FB70D5D51E8C}" type="presOf" srcId="{9FE68BD1-C461-4C38-83CA-DEEBDF59F82D}" destId="{F2D10341-0BD5-47DF-8C7B-162BC490EDDB}" srcOrd="0" destOrd="0" presId="urn:microsoft.com/office/officeart/2005/8/layout/hProcess4"/>
    <dgm:cxn modelId="{42EFF27C-BABA-4868-B51E-668E74EDFA30}" type="presOf" srcId="{15A2732A-5E19-45E4-A2BC-F7C5AFBD7ABD}" destId="{5F95B628-1050-4AA2-AC46-86047E0EB472}" srcOrd="0" destOrd="0" presId="urn:microsoft.com/office/officeart/2005/8/layout/hProcess4"/>
    <dgm:cxn modelId="{553D5C2D-CBFB-419A-BD2F-F738099DFA10}" type="presOf" srcId="{545F91C5-333D-48F7-9573-B3261A66F75F}" destId="{A62A006B-0572-4019-BC89-45A825471354}" srcOrd="0" destOrd="0" presId="urn:microsoft.com/office/officeart/2005/8/layout/hProcess4"/>
    <dgm:cxn modelId="{B60D7870-0228-42C7-A7FD-BE15C345E2D3}" type="presOf" srcId="{25BBA38B-342A-4662-9898-D50C4464D029}" destId="{B177E397-09A8-47B4-8153-F4558D1220D5}" srcOrd="0" destOrd="0" presId="urn:microsoft.com/office/officeart/2005/8/layout/hProcess4"/>
    <dgm:cxn modelId="{E2CFBF21-0ABD-443C-8A62-7CD750E3B6E7}" type="presOf" srcId="{9A4E6D17-A775-4E12-88B2-ABD2A110BFF2}" destId="{51B39031-BB3D-46C1-9D38-2B7EB8B4D97E}" srcOrd="0" destOrd="0" presId="urn:microsoft.com/office/officeart/2005/8/layout/hProcess4"/>
    <dgm:cxn modelId="{C00ACD95-9363-4421-8A00-04EE5481AAFD}" srcId="{7871F759-DCDC-41C5-8B50-7A0EF3AB26AF}" destId="{1050CF53-ACD0-402B-A95B-39B4A2DF9554}" srcOrd="0" destOrd="0" parTransId="{86309887-4185-457F-96D4-655FEB718F15}" sibTransId="{9A4E6D17-A775-4E12-88B2-ABD2A110BFF2}"/>
    <dgm:cxn modelId="{4DF6A325-59F2-4867-AE84-87F7FBC5EB65}" type="presOf" srcId="{BE3622ED-8873-487A-8056-BB9774B1EC6C}" destId="{C3B3A44D-CAF1-4CDE-AFE6-3466199D178A}" srcOrd="1" destOrd="0" presId="urn:microsoft.com/office/officeart/2005/8/layout/hProcess4"/>
    <dgm:cxn modelId="{7E9EA783-4D77-4563-A319-DCD7910AF45C}" type="presOf" srcId="{74CF43EE-15F1-4FFB-8748-7FF25AC8AD3A}" destId="{6841EB4B-7DEC-414C-B5FE-F2A66CE27E49}" srcOrd="0" destOrd="0" presId="urn:microsoft.com/office/officeart/2005/8/layout/hProcess4"/>
    <dgm:cxn modelId="{D16C5040-817A-46EE-879E-A2D5E86F827F}" srcId="{7871F759-DCDC-41C5-8B50-7A0EF3AB26AF}" destId="{15A2732A-5E19-45E4-A2BC-F7C5AFBD7ABD}" srcOrd="2" destOrd="0" parTransId="{92912D7E-68B4-4BE8-9BAD-7CBAAD9261DD}" sibTransId="{EF2FEEE1-6CE3-44E8-8E81-2637B3C8404C}"/>
    <dgm:cxn modelId="{3C073749-C4E1-4119-BDEA-AE2849D10A66}" srcId="{15A2732A-5E19-45E4-A2BC-F7C5AFBD7ABD}" destId="{BE3622ED-8873-487A-8056-BB9774B1EC6C}" srcOrd="0" destOrd="0" parTransId="{077B7FB7-47EB-49E3-8655-71C8F0B1307F}" sibTransId="{8A389590-B667-495D-8243-C0562689B770}"/>
    <dgm:cxn modelId="{F0FFC7F2-B02A-41B2-B96A-E6602DAD9D81}" srcId="{6F93419D-91FB-44DD-9C18-16DA06A280A4}" destId="{25BBA38B-342A-4662-9898-D50C4464D029}" srcOrd="0" destOrd="0" parTransId="{2F8C461E-D76C-4984-80E2-E7BB4400358C}" sibTransId="{7FB41C60-75FF-43B0-AE28-D4022C3A343C}"/>
    <dgm:cxn modelId="{74C58E7C-7AE1-4362-93E3-FB6518F5FFBC}" type="presOf" srcId="{74CF43EE-15F1-4FFB-8748-7FF25AC8AD3A}" destId="{040FA552-1368-49D0-B3A8-9947EE5837D1}" srcOrd="1" destOrd="0" presId="urn:microsoft.com/office/officeart/2005/8/layout/hProcess4"/>
    <dgm:cxn modelId="{D88DAA6A-62D3-4491-BCC6-CD6879DE5213}" type="presOf" srcId="{EF2FEEE1-6CE3-44E8-8E81-2637B3C8404C}" destId="{7C61FA1C-F2B0-4BB9-AD38-7A4FA2D8240E}" srcOrd="0" destOrd="0" presId="urn:microsoft.com/office/officeart/2005/8/layout/hProcess4"/>
    <dgm:cxn modelId="{202FA6E3-33FB-411F-9E60-9B194BB7E13F}" type="presOf" srcId="{73DCAD8D-61B6-4F28-8BBF-62046CA67EBC}" destId="{0D65C8E4-E685-437E-A501-04D491012243}" srcOrd="0" destOrd="0" presId="urn:microsoft.com/office/officeart/2005/8/layout/hProcess4"/>
    <dgm:cxn modelId="{8405357C-0C51-498E-B068-E3053398B52D}" type="presOf" srcId="{7871F759-DCDC-41C5-8B50-7A0EF3AB26AF}" destId="{E4341473-D44B-463A-89F5-4A7383EFC98D}" srcOrd="0" destOrd="0" presId="urn:microsoft.com/office/officeart/2005/8/layout/hProcess4"/>
    <dgm:cxn modelId="{A1009423-61B4-4EDB-94FE-D0A39C7AFA9B}" type="presParOf" srcId="{E4341473-D44B-463A-89F5-4A7383EFC98D}" destId="{2BB15230-59C5-456A-86F6-FDCC3C06DA54}" srcOrd="0" destOrd="0" presId="urn:microsoft.com/office/officeart/2005/8/layout/hProcess4"/>
    <dgm:cxn modelId="{4FE908FB-E1A3-4C28-A3DE-3E01CFB4D0BC}" type="presParOf" srcId="{E4341473-D44B-463A-89F5-4A7383EFC98D}" destId="{58D0506F-DAFC-4599-BD32-C062FB76C034}" srcOrd="1" destOrd="0" presId="urn:microsoft.com/office/officeart/2005/8/layout/hProcess4"/>
    <dgm:cxn modelId="{700EF22B-C278-40D9-BEFB-E41F6BB1EC14}" type="presParOf" srcId="{E4341473-D44B-463A-89F5-4A7383EFC98D}" destId="{30CC68C0-25DF-4F2A-9E1E-A1958B340300}" srcOrd="2" destOrd="0" presId="urn:microsoft.com/office/officeart/2005/8/layout/hProcess4"/>
    <dgm:cxn modelId="{EEC60CDA-45B7-414B-B45C-EE95D6057839}" type="presParOf" srcId="{30CC68C0-25DF-4F2A-9E1E-A1958B340300}" destId="{F0EDD427-C542-4D45-AFAF-C1118EC29E49}" srcOrd="0" destOrd="0" presId="urn:microsoft.com/office/officeart/2005/8/layout/hProcess4"/>
    <dgm:cxn modelId="{2731B9B6-F893-4EDC-B2E6-2DBFD2DB213C}" type="presParOf" srcId="{F0EDD427-C542-4D45-AFAF-C1118EC29E49}" destId="{A99A5C66-F451-4337-9678-83D9F79F8DCD}" srcOrd="0" destOrd="0" presId="urn:microsoft.com/office/officeart/2005/8/layout/hProcess4"/>
    <dgm:cxn modelId="{D67F98CA-2EE0-4AA6-A1AC-268C15CFC0F3}" type="presParOf" srcId="{F0EDD427-C542-4D45-AFAF-C1118EC29E49}" destId="{6841EB4B-7DEC-414C-B5FE-F2A66CE27E49}" srcOrd="1" destOrd="0" presId="urn:microsoft.com/office/officeart/2005/8/layout/hProcess4"/>
    <dgm:cxn modelId="{DD060AC3-07D3-4FE7-81F3-2DF050DD4566}" type="presParOf" srcId="{F0EDD427-C542-4D45-AFAF-C1118EC29E49}" destId="{040FA552-1368-49D0-B3A8-9947EE5837D1}" srcOrd="2" destOrd="0" presId="urn:microsoft.com/office/officeart/2005/8/layout/hProcess4"/>
    <dgm:cxn modelId="{F6968762-6DAD-42EF-AC9D-AD5ADE8BDFCC}" type="presParOf" srcId="{F0EDD427-C542-4D45-AFAF-C1118EC29E49}" destId="{FC324D89-D789-4111-A111-149C1A42DC61}" srcOrd="3" destOrd="0" presId="urn:microsoft.com/office/officeart/2005/8/layout/hProcess4"/>
    <dgm:cxn modelId="{A57D7EB6-F05E-46EA-B181-91A0E62EFF7A}" type="presParOf" srcId="{F0EDD427-C542-4D45-AFAF-C1118EC29E49}" destId="{FD61CEB2-0BEC-4813-B112-725B69E8DCE9}" srcOrd="4" destOrd="0" presId="urn:microsoft.com/office/officeart/2005/8/layout/hProcess4"/>
    <dgm:cxn modelId="{DC0CBAF8-98ED-43BB-95D8-03692C09C602}" type="presParOf" srcId="{30CC68C0-25DF-4F2A-9E1E-A1958B340300}" destId="{51B39031-BB3D-46C1-9D38-2B7EB8B4D97E}" srcOrd="1" destOrd="0" presId="urn:microsoft.com/office/officeart/2005/8/layout/hProcess4"/>
    <dgm:cxn modelId="{54B0BD97-B183-49BA-B4AB-C5CD8BD5B43A}" type="presParOf" srcId="{30CC68C0-25DF-4F2A-9E1E-A1958B340300}" destId="{C80E0509-E5F9-4FA9-8936-65F16E75341A}" srcOrd="2" destOrd="0" presId="urn:microsoft.com/office/officeart/2005/8/layout/hProcess4"/>
    <dgm:cxn modelId="{E7EDD2AD-53CB-4BAB-B5AA-87818A3323BA}" type="presParOf" srcId="{C80E0509-E5F9-4FA9-8936-65F16E75341A}" destId="{1D120272-5507-4612-9FBD-3C6AEE42674A}" srcOrd="0" destOrd="0" presId="urn:microsoft.com/office/officeart/2005/8/layout/hProcess4"/>
    <dgm:cxn modelId="{01579729-B715-4821-9CC8-E02E2BEFA6B8}" type="presParOf" srcId="{C80E0509-E5F9-4FA9-8936-65F16E75341A}" destId="{B177E397-09A8-47B4-8153-F4558D1220D5}" srcOrd="1" destOrd="0" presId="urn:microsoft.com/office/officeart/2005/8/layout/hProcess4"/>
    <dgm:cxn modelId="{B861F612-270E-4629-9A65-BDF109EC15AC}" type="presParOf" srcId="{C80E0509-E5F9-4FA9-8936-65F16E75341A}" destId="{3C5F69EC-D599-41C3-8FF0-7BA97B55AA2A}" srcOrd="2" destOrd="0" presId="urn:microsoft.com/office/officeart/2005/8/layout/hProcess4"/>
    <dgm:cxn modelId="{3C7B63C6-85AC-498E-9B3D-2ECBD98E23A5}" type="presParOf" srcId="{C80E0509-E5F9-4FA9-8936-65F16E75341A}" destId="{2D084446-A112-46C6-BF8D-963E86CBD5F1}" srcOrd="3" destOrd="0" presId="urn:microsoft.com/office/officeart/2005/8/layout/hProcess4"/>
    <dgm:cxn modelId="{1FF291F3-985B-427E-8206-84926952503D}" type="presParOf" srcId="{C80E0509-E5F9-4FA9-8936-65F16E75341A}" destId="{CE543590-0E5A-4EEE-BA70-EC74534A67CE}" srcOrd="4" destOrd="0" presId="urn:microsoft.com/office/officeart/2005/8/layout/hProcess4"/>
    <dgm:cxn modelId="{5645648F-B356-45A4-A57E-11D3BA64531F}" type="presParOf" srcId="{30CC68C0-25DF-4F2A-9E1E-A1958B340300}" destId="{F2D10341-0BD5-47DF-8C7B-162BC490EDDB}" srcOrd="3" destOrd="0" presId="urn:microsoft.com/office/officeart/2005/8/layout/hProcess4"/>
    <dgm:cxn modelId="{EA771353-563B-454B-A710-547F0A53154B}" type="presParOf" srcId="{30CC68C0-25DF-4F2A-9E1E-A1958B340300}" destId="{308C1E90-1EC0-4CF2-8D2F-C90AF99F2325}" srcOrd="4" destOrd="0" presId="urn:microsoft.com/office/officeart/2005/8/layout/hProcess4"/>
    <dgm:cxn modelId="{3AEBE515-79DA-4008-9CCF-EF2AB030D8A4}" type="presParOf" srcId="{308C1E90-1EC0-4CF2-8D2F-C90AF99F2325}" destId="{B7EB96DA-79F2-454B-9574-79662DFD800E}" srcOrd="0" destOrd="0" presId="urn:microsoft.com/office/officeart/2005/8/layout/hProcess4"/>
    <dgm:cxn modelId="{35377BA0-21CE-48CF-9C48-20E712EF17C9}" type="presParOf" srcId="{308C1E90-1EC0-4CF2-8D2F-C90AF99F2325}" destId="{A38E0FC2-05F6-42B6-A64C-C2FF55DE8333}" srcOrd="1" destOrd="0" presId="urn:microsoft.com/office/officeart/2005/8/layout/hProcess4"/>
    <dgm:cxn modelId="{147ADE8D-3106-4C7B-A055-7BE28EFFAA6C}" type="presParOf" srcId="{308C1E90-1EC0-4CF2-8D2F-C90AF99F2325}" destId="{C3B3A44D-CAF1-4CDE-AFE6-3466199D178A}" srcOrd="2" destOrd="0" presId="urn:microsoft.com/office/officeart/2005/8/layout/hProcess4"/>
    <dgm:cxn modelId="{8B53D7CF-6A9E-4596-AED6-0EB6AE4799C7}" type="presParOf" srcId="{308C1E90-1EC0-4CF2-8D2F-C90AF99F2325}" destId="{5F95B628-1050-4AA2-AC46-86047E0EB472}" srcOrd="3" destOrd="0" presId="urn:microsoft.com/office/officeart/2005/8/layout/hProcess4"/>
    <dgm:cxn modelId="{4DB47FBB-7A2B-4515-B243-97FB48FEF9BD}" type="presParOf" srcId="{308C1E90-1EC0-4CF2-8D2F-C90AF99F2325}" destId="{EA64692E-43A2-4823-AA61-F019B7C3255E}" srcOrd="4" destOrd="0" presId="urn:microsoft.com/office/officeart/2005/8/layout/hProcess4"/>
    <dgm:cxn modelId="{8272CB36-5C2A-4F7A-893F-CCBC04C89D60}" type="presParOf" srcId="{30CC68C0-25DF-4F2A-9E1E-A1958B340300}" destId="{7C61FA1C-F2B0-4BB9-AD38-7A4FA2D8240E}" srcOrd="5" destOrd="0" presId="urn:microsoft.com/office/officeart/2005/8/layout/hProcess4"/>
    <dgm:cxn modelId="{36A560F8-AFA9-4C60-B3F3-F7FDE9A7661C}" type="presParOf" srcId="{30CC68C0-25DF-4F2A-9E1E-A1958B340300}" destId="{07AC7786-CE88-4DB4-84E2-6EF8330F54CB}" srcOrd="6" destOrd="0" presId="urn:microsoft.com/office/officeart/2005/8/layout/hProcess4"/>
    <dgm:cxn modelId="{1FECDEEA-0C61-4C39-AB22-EBC5A941D4EE}" type="presParOf" srcId="{07AC7786-CE88-4DB4-84E2-6EF8330F54CB}" destId="{D2B28194-36E4-45B4-951E-0B61EDE85707}" srcOrd="0" destOrd="0" presId="urn:microsoft.com/office/officeart/2005/8/layout/hProcess4"/>
    <dgm:cxn modelId="{81BA7535-8E25-49A3-9913-3F4FAA1BD1CC}" type="presParOf" srcId="{07AC7786-CE88-4DB4-84E2-6EF8330F54CB}" destId="{A62A006B-0572-4019-BC89-45A825471354}" srcOrd="1" destOrd="0" presId="urn:microsoft.com/office/officeart/2005/8/layout/hProcess4"/>
    <dgm:cxn modelId="{E7A44EAC-F714-475A-A593-3F96F0C03714}" type="presParOf" srcId="{07AC7786-CE88-4DB4-84E2-6EF8330F54CB}" destId="{F166BCAF-95B3-4BF6-B7F3-A164AE6FEC7F}" srcOrd="2" destOrd="0" presId="urn:microsoft.com/office/officeart/2005/8/layout/hProcess4"/>
    <dgm:cxn modelId="{BBD9130A-5EFF-4746-9837-2E2FB2E8221D}" type="presParOf" srcId="{07AC7786-CE88-4DB4-84E2-6EF8330F54CB}" destId="{0D65C8E4-E685-437E-A501-04D491012243}" srcOrd="3" destOrd="0" presId="urn:microsoft.com/office/officeart/2005/8/layout/hProcess4"/>
    <dgm:cxn modelId="{A194B5D2-D625-4DDA-9E16-F6A768AC1EE5}" type="presParOf" srcId="{07AC7786-CE88-4DB4-84E2-6EF8330F54CB}" destId="{90D77DE2-CDC4-48BB-8C78-FD2BF0DB2DD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7E1B87-3FD9-4236-BFF3-D06694D12359}" type="doc">
      <dgm:prSet loTypeId="urn:microsoft.com/office/officeart/2005/8/layout/h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D63BDB-E796-4166-A98F-754B57F9FB36}">
      <dgm:prSet phldrT="[Text]"/>
      <dgm:spPr/>
      <dgm:t>
        <a:bodyPr/>
        <a:lstStyle/>
        <a:p>
          <a:r>
            <a:rPr lang="en-US" b="1" dirty="0"/>
            <a:t>Upload Dataset</a:t>
          </a:r>
        </a:p>
      </dgm:t>
    </dgm:pt>
    <dgm:pt modelId="{B2FF439A-8BF6-4D45-9AE5-EED5EB19E741}" type="parTrans" cxnId="{2EF9B8AE-F2FB-49E2-9FD4-7A01991D1F5C}">
      <dgm:prSet/>
      <dgm:spPr/>
      <dgm:t>
        <a:bodyPr/>
        <a:lstStyle/>
        <a:p>
          <a:endParaRPr lang="en-US"/>
        </a:p>
      </dgm:t>
    </dgm:pt>
    <dgm:pt modelId="{05F409A0-702A-4A8B-B9B6-3736EFEAB5B4}" type="sibTrans" cxnId="{2EF9B8AE-F2FB-49E2-9FD4-7A01991D1F5C}">
      <dgm:prSet/>
      <dgm:spPr/>
      <dgm:t>
        <a:bodyPr/>
        <a:lstStyle/>
        <a:p>
          <a:endParaRPr lang="en-US"/>
        </a:p>
      </dgm:t>
    </dgm:pt>
    <dgm:pt modelId="{A0579DBB-73D8-4899-802C-9945E5BF13D4}">
      <dgm:prSet phldrT="[Text]"/>
      <dgm:spPr/>
      <dgm:t>
        <a:bodyPr/>
        <a:lstStyle/>
        <a:p>
          <a:r>
            <a:rPr lang="en-US" dirty="0"/>
            <a:t>Input the FRY 14QH1 Dataset as an input to the tool</a:t>
          </a:r>
        </a:p>
      </dgm:t>
    </dgm:pt>
    <dgm:pt modelId="{CF8E667F-9D5C-468B-A856-97B436EF7A68}" type="parTrans" cxnId="{3178328A-D4FC-4B83-A9D2-3BD0D1634DD3}">
      <dgm:prSet/>
      <dgm:spPr/>
      <dgm:t>
        <a:bodyPr/>
        <a:lstStyle/>
        <a:p>
          <a:endParaRPr lang="en-US"/>
        </a:p>
      </dgm:t>
    </dgm:pt>
    <dgm:pt modelId="{00252E03-EFBF-40BF-AE7F-2B80EEC16F3B}" type="sibTrans" cxnId="{3178328A-D4FC-4B83-A9D2-3BD0D1634DD3}">
      <dgm:prSet/>
      <dgm:spPr/>
      <dgm:t>
        <a:bodyPr/>
        <a:lstStyle/>
        <a:p>
          <a:endParaRPr lang="en-US"/>
        </a:p>
      </dgm:t>
    </dgm:pt>
    <dgm:pt modelId="{C63DD041-9D84-45D4-8BDE-247D66CA50BA}">
      <dgm:prSet phldrT="[Text]"/>
      <dgm:spPr/>
      <dgm:t>
        <a:bodyPr/>
        <a:lstStyle/>
        <a:p>
          <a:r>
            <a:rPr lang="en-US" b="1" dirty="0"/>
            <a:t>Apply rules extracted</a:t>
          </a:r>
        </a:p>
      </dgm:t>
    </dgm:pt>
    <dgm:pt modelId="{0B2E990A-13DE-4DB5-B168-6699DE3AF15E}" type="parTrans" cxnId="{FFDEF8AC-43C7-4DE8-952C-6806A34B1C90}">
      <dgm:prSet/>
      <dgm:spPr/>
      <dgm:t>
        <a:bodyPr/>
        <a:lstStyle/>
        <a:p>
          <a:endParaRPr lang="en-US"/>
        </a:p>
      </dgm:t>
    </dgm:pt>
    <dgm:pt modelId="{0EDF2EEA-F5C3-4F5B-870B-3DA29CF5AED9}" type="sibTrans" cxnId="{FFDEF8AC-43C7-4DE8-952C-6806A34B1C90}">
      <dgm:prSet/>
      <dgm:spPr/>
      <dgm:t>
        <a:bodyPr/>
        <a:lstStyle/>
        <a:p>
          <a:endParaRPr lang="en-US"/>
        </a:p>
      </dgm:t>
    </dgm:pt>
    <dgm:pt modelId="{CEF0CD36-BC9E-4A55-84C1-C731F85B2CD3}">
      <dgm:prSet phldrT="[Text]"/>
      <dgm:spPr/>
      <dgm:t>
        <a:bodyPr/>
        <a:lstStyle/>
        <a:p>
          <a:r>
            <a:rPr lang="en-US" dirty="0"/>
            <a:t>Tool evaluates the data in the dataset against rules extracted from FRS</a:t>
          </a:r>
        </a:p>
      </dgm:t>
    </dgm:pt>
    <dgm:pt modelId="{FC4C0AF6-35CC-4909-AB91-465498B824AD}" type="parTrans" cxnId="{47B26122-E21A-49F1-942D-6CB79014FA1C}">
      <dgm:prSet/>
      <dgm:spPr/>
      <dgm:t>
        <a:bodyPr/>
        <a:lstStyle/>
        <a:p>
          <a:endParaRPr lang="en-US"/>
        </a:p>
      </dgm:t>
    </dgm:pt>
    <dgm:pt modelId="{631BAD79-1BEF-47B6-8EFA-929EFD6C7D73}" type="sibTrans" cxnId="{47B26122-E21A-49F1-942D-6CB79014FA1C}">
      <dgm:prSet/>
      <dgm:spPr/>
      <dgm:t>
        <a:bodyPr/>
        <a:lstStyle/>
        <a:p>
          <a:endParaRPr lang="en-US"/>
        </a:p>
      </dgm:t>
    </dgm:pt>
    <dgm:pt modelId="{51630066-F45B-4BA7-A651-A792DAA16F2E}">
      <dgm:prSet phldrT="[Text]"/>
      <dgm:spPr/>
      <dgm:t>
        <a:bodyPr/>
        <a:lstStyle/>
        <a:p>
          <a:r>
            <a:rPr lang="en-US" b="1" dirty="0"/>
            <a:t>Identify Anomalies</a:t>
          </a:r>
        </a:p>
      </dgm:t>
    </dgm:pt>
    <dgm:pt modelId="{DA1FC7F4-D494-4BE6-B8DD-1B0955712197}" type="parTrans" cxnId="{E15348ED-1C29-4978-A7BA-7D6E199C409B}">
      <dgm:prSet/>
      <dgm:spPr/>
      <dgm:t>
        <a:bodyPr/>
        <a:lstStyle/>
        <a:p>
          <a:endParaRPr lang="en-US"/>
        </a:p>
      </dgm:t>
    </dgm:pt>
    <dgm:pt modelId="{D7741517-1F30-4FE8-92E1-6EDE4EAEF45B}" type="sibTrans" cxnId="{E15348ED-1C29-4978-A7BA-7D6E199C409B}">
      <dgm:prSet/>
      <dgm:spPr/>
      <dgm:t>
        <a:bodyPr/>
        <a:lstStyle/>
        <a:p>
          <a:endParaRPr lang="en-US"/>
        </a:p>
      </dgm:t>
    </dgm:pt>
    <dgm:pt modelId="{6E9C3908-BD1E-416C-9046-10C04FC98F09}">
      <dgm:prSet phldrT="[Text]"/>
      <dgm:spPr/>
      <dgm:t>
        <a:bodyPr/>
        <a:lstStyle/>
        <a:p>
          <a:r>
            <a:rPr lang="en-US" dirty="0"/>
            <a:t>Identifies the anomalies along with the commentary indicating the issues with the dataset</a:t>
          </a:r>
        </a:p>
      </dgm:t>
    </dgm:pt>
    <dgm:pt modelId="{889BA423-18CC-4D6E-A280-211F2C612B40}" type="parTrans" cxnId="{D7AD0E91-2DE9-4FA7-A5B1-C95E79720620}">
      <dgm:prSet/>
      <dgm:spPr/>
      <dgm:t>
        <a:bodyPr/>
        <a:lstStyle/>
        <a:p>
          <a:endParaRPr lang="en-US"/>
        </a:p>
      </dgm:t>
    </dgm:pt>
    <dgm:pt modelId="{C3F13CE7-8ECB-4A6C-AA90-FB26741C7419}" type="sibTrans" cxnId="{D7AD0E91-2DE9-4FA7-A5B1-C95E79720620}">
      <dgm:prSet/>
      <dgm:spPr/>
      <dgm:t>
        <a:bodyPr/>
        <a:lstStyle/>
        <a:p>
          <a:endParaRPr lang="en-US"/>
        </a:p>
      </dgm:t>
    </dgm:pt>
    <dgm:pt modelId="{7A896831-2CD2-4477-A99F-E128A2CCE09C}">
      <dgm:prSet phldrT="[Text]"/>
      <dgm:spPr/>
      <dgm:t>
        <a:bodyPr/>
        <a:lstStyle/>
        <a:p>
          <a:r>
            <a:rPr lang="en-US" b="1" dirty="0"/>
            <a:t>Report</a:t>
          </a:r>
        </a:p>
      </dgm:t>
    </dgm:pt>
    <dgm:pt modelId="{38C1A33A-3AEF-48ED-937C-97F3270393E0}" type="parTrans" cxnId="{6F61FE27-C478-4EEA-91BB-A4D3DB81127F}">
      <dgm:prSet/>
      <dgm:spPr/>
      <dgm:t>
        <a:bodyPr/>
        <a:lstStyle/>
        <a:p>
          <a:endParaRPr lang="en-US"/>
        </a:p>
      </dgm:t>
    </dgm:pt>
    <dgm:pt modelId="{0CBEACB4-4BEF-45E8-9480-64DFA7744F39}" type="sibTrans" cxnId="{6F61FE27-C478-4EEA-91BB-A4D3DB81127F}">
      <dgm:prSet/>
      <dgm:spPr/>
      <dgm:t>
        <a:bodyPr/>
        <a:lstStyle/>
        <a:p>
          <a:endParaRPr lang="en-US"/>
        </a:p>
      </dgm:t>
    </dgm:pt>
    <dgm:pt modelId="{508C3728-75DD-4A9F-9DE2-4C849DE29888}">
      <dgm:prSet phldrT="[Text]"/>
      <dgm:spPr/>
      <dgm:t>
        <a:bodyPr/>
        <a:lstStyle/>
        <a:p>
          <a:r>
            <a:rPr lang="en-US" dirty="0"/>
            <a:t>Provides recommendation on the issues observed and suggestions corrections</a:t>
          </a:r>
        </a:p>
      </dgm:t>
    </dgm:pt>
    <dgm:pt modelId="{D8759C65-154D-4415-858A-1114ABEF099A}" type="parTrans" cxnId="{6DE8894E-D5E4-41E9-80E9-E67AC61D6F40}">
      <dgm:prSet/>
      <dgm:spPr/>
      <dgm:t>
        <a:bodyPr/>
        <a:lstStyle/>
        <a:p>
          <a:endParaRPr lang="en-US"/>
        </a:p>
      </dgm:t>
    </dgm:pt>
    <dgm:pt modelId="{CCC214D5-2B9A-468C-9D65-3CDB9CC0077C}" type="sibTrans" cxnId="{6DE8894E-D5E4-41E9-80E9-E67AC61D6F40}">
      <dgm:prSet/>
      <dgm:spPr/>
      <dgm:t>
        <a:bodyPr/>
        <a:lstStyle/>
        <a:p>
          <a:endParaRPr lang="en-US"/>
        </a:p>
      </dgm:t>
    </dgm:pt>
    <dgm:pt modelId="{163E253C-212A-44CC-AD8A-ED60A74C97B1}" type="pres">
      <dgm:prSet presAssocID="{667E1B87-3FD9-4236-BFF3-D06694D123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9ED38-2586-4C98-8C56-D4E0905C2329}" type="pres">
      <dgm:prSet presAssocID="{667E1B87-3FD9-4236-BFF3-D06694D12359}" presName="tSp" presStyleCnt="0"/>
      <dgm:spPr/>
      <dgm:t>
        <a:bodyPr/>
        <a:lstStyle/>
        <a:p>
          <a:endParaRPr lang="en-US"/>
        </a:p>
      </dgm:t>
    </dgm:pt>
    <dgm:pt modelId="{6CA530D5-1913-4B64-8E8A-1C0E83437A25}" type="pres">
      <dgm:prSet presAssocID="{667E1B87-3FD9-4236-BFF3-D06694D12359}" presName="bSp" presStyleCnt="0"/>
      <dgm:spPr/>
      <dgm:t>
        <a:bodyPr/>
        <a:lstStyle/>
        <a:p>
          <a:endParaRPr lang="en-US"/>
        </a:p>
      </dgm:t>
    </dgm:pt>
    <dgm:pt modelId="{681F7ADC-7E75-4DC5-847F-E2CEF9FEF480}" type="pres">
      <dgm:prSet presAssocID="{667E1B87-3FD9-4236-BFF3-D06694D12359}" presName="process" presStyleCnt="0"/>
      <dgm:spPr/>
      <dgm:t>
        <a:bodyPr/>
        <a:lstStyle/>
        <a:p>
          <a:endParaRPr lang="en-US"/>
        </a:p>
      </dgm:t>
    </dgm:pt>
    <dgm:pt modelId="{A87BC100-8E25-4157-A361-263E2F4B98E4}" type="pres">
      <dgm:prSet presAssocID="{2AD63BDB-E796-4166-A98F-754B57F9FB36}" presName="composite1" presStyleCnt="0"/>
      <dgm:spPr/>
      <dgm:t>
        <a:bodyPr/>
        <a:lstStyle/>
        <a:p>
          <a:endParaRPr lang="en-US"/>
        </a:p>
      </dgm:t>
    </dgm:pt>
    <dgm:pt modelId="{49000F9D-1C48-472C-856C-F87F024BDAF1}" type="pres">
      <dgm:prSet presAssocID="{2AD63BDB-E796-4166-A98F-754B57F9FB36}" presName="dummyNode1" presStyleLbl="node1" presStyleIdx="0" presStyleCnt="4"/>
      <dgm:spPr/>
      <dgm:t>
        <a:bodyPr/>
        <a:lstStyle/>
        <a:p>
          <a:endParaRPr lang="en-US"/>
        </a:p>
      </dgm:t>
    </dgm:pt>
    <dgm:pt modelId="{01DDECBD-A678-4D0A-A053-890382A215F2}" type="pres">
      <dgm:prSet presAssocID="{2AD63BDB-E796-4166-A98F-754B57F9FB36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39F77-7DE1-48D1-A10D-EEC730F52CAC}" type="pres">
      <dgm:prSet presAssocID="{2AD63BDB-E796-4166-A98F-754B57F9FB36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9A538-62D5-44A0-96E1-5D4333D1DF30}" type="pres">
      <dgm:prSet presAssocID="{2AD63BDB-E796-4166-A98F-754B57F9FB36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74AE8-DFED-4577-B00A-716D41C748E8}" type="pres">
      <dgm:prSet presAssocID="{2AD63BDB-E796-4166-A98F-754B57F9FB36}" presName="connSite1" presStyleCnt="0"/>
      <dgm:spPr/>
      <dgm:t>
        <a:bodyPr/>
        <a:lstStyle/>
        <a:p>
          <a:endParaRPr lang="en-US"/>
        </a:p>
      </dgm:t>
    </dgm:pt>
    <dgm:pt modelId="{D52982D2-469B-46B3-BB4D-AF4072DEA96C}" type="pres">
      <dgm:prSet presAssocID="{05F409A0-702A-4A8B-B9B6-3736EFEAB5B4}" presName="Name9" presStyleLbl="sibTrans2D1" presStyleIdx="0" presStyleCnt="3"/>
      <dgm:spPr/>
      <dgm:t>
        <a:bodyPr/>
        <a:lstStyle/>
        <a:p>
          <a:endParaRPr lang="en-US"/>
        </a:p>
      </dgm:t>
    </dgm:pt>
    <dgm:pt modelId="{7D51A148-D524-4099-93F5-88F22C970F0E}" type="pres">
      <dgm:prSet presAssocID="{C63DD041-9D84-45D4-8BDE-247D66CA50BA}" presName="composite2" presStyleCnt="0"/>
      <dgm:spPr/>
      <dgm:t>
        <a:bodyPr/>
        <a:lstStyle/>
        <a:p>
          <a:endParaRPr lang="en-US"/>
        </a:p>
      </dgm:t>
    </dgm:pt>
    <dgm:pt modelId="{C01C30BB-0AB8-4FB9-AD2D-F029D1BD77F7}" type="pres">
      <dgm:prSet presAssocID="{C63DD041-9D84-45D4-8BDE-247D66CA50BA}" presName="dummyNode2" presStyleLbl="node1" presStyleIdx="0" presStyleCnt="4"/>
      <dgm:spPr/>
      <dgm:t>
        <a:bodyPr/>
        <a:lstStyle/>
        <a:p>
          <a:endParaRPr lang="en-US"/>
        </a:p>
      </dgm:t>
    </dgm:pt>
    <dgm:pt modelId="{12ED260B-27BE-4533-8067-17A9768B5B76}" type="pres">
      <dgm:prSet presAssocID="{C63DD041-9D84-45D4-8BDE-247D66CA50B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F605B-5ED8-44D5-A3E3-A92FDFA0AEB6}" type="pres">
      <dgm:prSet presAssocID="{C63DD041-9D84-45D4-8BDE-247D66CA50B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9E114-6AA0-4A00-B8A2-A7D16A6D4FCB}" type="pres">
      <dgm:prSet presAssocID="{C63DD041-9D84-45D4-8BDE-247D66CA50B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CEEF8-450F-41D9-B867-A19018D3AC1E}" type="pres">
      <dgm:prSet presAssocID="{C63DD041-9D84-45D4-8BDE-247D66CA50BA}" presName="connSite2" presStyleCnt="0"/>
      <dgm:spPr/>
      <dgm:t>
        <a:bodyPr/>
        <a:lstStyle/>
        <a:p>
          <a:endParaRPr lang="en-US"/>
        </a:p>
      </dgm:t>
    </dgm:pt>
    <dgm:pt modelId="{40CB5D53-8B2A-4D0E-B645-F9C64A7C4098}" type="pres">
      <dgm:prSet presAssocID="{0EDF2EEA-F5C3-4F5B-870B-3DA29CF5AED9}" presName="Name18" presStyleLbl="sibTrans2D1" presStyleIdx="1" presStyleCnt="3"/>
      <dgm:spPr/>
      <dgm:t>
        <a:bodyPr/>
        <a:lstStyle/>
        <a:p>
          <a:endParaRPr lang="en-US"/>
        </a:p>
      </dgm:t>
    </dgm:pt>
    <dgm:pt modelId="{25D0736C-4AFE-44F6-82D8-05827654E3C4}" type="pres">
      <dgm:prSet presAssocID="{51630066-F45B-4BA7-A651-A792DAA16F2E}" presName="composite1" presStyleCnt="0"/>
      <dgm:spPr/>
      <dgm:t>
        <a:bodyPr/>
        <a:lstStyle/>
        <a:p>
          <a:endParaRPr lang="en-US"/>
        </a:p>
      </dgm:t>
    </dgm:pt>
    <dgm:pt modelId="{E73DDA43-D996-4C51-9D16-79E86F2313AC}" type="pres">
      <dgm:prSet presAssocID="{51630066-F45B-4BA7-A651-A792DAA16F2E}" presName="dummyNode1" presStyleLbl="node1" presStyleIdx="1" presStyleCnt="4"/>
      <dgm:spPr/>
      <dgm:t>
        <a:bodyPr/>
        <a:lstStyle/>
        <a:p>
          <a:endParaRPr lang="en-US"/>
        </a:p>
      </dgm:t>
    </dgm:pt>
    <dgm:pt modelId="{1C04FAF3-FC3A-4F80-BE9C-C0D59F99CBB2}" type="pres">
      <dgm:prSet presAssocID="{51630066-F45B-4BA7-A651-A792DAA16F2E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EE221-DCA8-4D06-B0C0-29C56501092D}" type="pres">
      <dgm:prSet presAssocID="{51630066-F45B-4BA7-A651-A792DAA16F2E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58AAE-C382-496B-B892-0E3376809ABB}" type="pres">
      <dgm:prSet presAssocID="{51630066-F45B-4BA7-A651-A792DAA16F2E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8D8952-BD74-48B1-B86E-C5214B90B7B7}" type="pres">
      <dgm:prSet presAssocID="{51630066-F45B-4BA7-A651-A792DAA16F2E}" presName="connSite1" presStyleCnt="0"/>
      <dgm:spPr/>
      <dgm:t>
        <a:bodyPr/>
        <a:lstStyle/>
        <a:p>
          <a:endParaRPr lang="en-US"/>
        </a:p>
      </dgm:t>
    </dgm:pt>
    <dgm:pt modelId="{52FB1592-60BD-4D8C-8A19-D1A30FDACDA1}" type="pres">
      <dgm:prSet presAssocID="{D7741517-1F30-4FE8-92E1-6EDE4EAEF45B}" presName="Name9" presStyleLbl="sibTrans2D1" presStyleIdx="2" presStyleCnt="3"/>
      <dgm:spPr/>
      <dgm:t>
        <a:bodyPr/>
        <a:lstStyle/>
        <a:p>
          <a:endParaRPr lang="en-US"/>
        </a:p>
      </dgm:t>
    </dgm:pt>
    <dgm:pt modelId="{0262BCAE-2CA1-4A02-99FF-07AE14770512}" type="pres">
      <dgm:prSet presAssocID="{7A896831-2CD2-4477-A99F-E128A2CCE09C}" presName="composite2" presStyleCnt="0"/>
      <dgm:spPr/>
      <dgm:t>
        <a:bodyPr/>
        <a:lstStyle/>
        <a:p>
          <a:endParaRPr lang="en-US"/>
        </a:p>
      </dgm:t>
    </dgm:pt>
    <dgm:pt modelId="{3FD0CFBE-BB1B-4FE8-BBFE-AA25B684F4D7}" type="pres">
      <dgm:prSet presAssocID="{7A896831-2CD2-4477-A99F-E128A2CCE09C}" presName="dummyNode2" presStyleLbl="node1" presStyleIdx="2" presStyleCnt="4"/>
      <dgm:spPr/>
      <dgm:t>
        <a:bodyPr/>
        <a:lstStyle/>
        <a:p>
          <a:endParaRPr lang="en-US"/>
        </a:p>
      </dgm:t>
    </dgm:pt>
    <dgm:pt modelId="{B8B96EE8-E795-4B4F-B4A2-57970C889669}" type="pres">
      <dgm:prSet presAssocID="{7A896831-2CD2-4477-A99F-E128A2CCE09C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1F9D4-737C-44E2-85C7-56584E5C0B03}" type="pres">
      <dgm:prSet presAssocID="{7A896831-2CD2-4477-A99F-E128A2CCE09C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D5EB4-4290-4F0F-931F-04DFAB60E58B}" type="pres">
      <dgm:prSet presAssocID="{7A896831-2CD2-4477-A99F-E128A2CCE09C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0C149-97C5-4B1E-8CFB-302CF6446B25}" type="pres">
      <dgm:prSet presAssocID="{7A896831-2CD2-4477-A99F-E128A2CCE09C}" presName="connSite2" presStyleCnt="0"/>
      <dgm:spPr/>
      <dgm:t>
        <a:bodyPr/>
        <a:lstStyle/>
        <a:p>
          <a:endParaRPr lang="en-US"/>
        </a:p>
      </dgm:t>
    </dgm:pt>
  </dgm:ptLst>
  <dgm:cxnLst>
    <dgm:cxn modelId="{7F2EA447-5162-471B-8C35-05A9A4A99C66}" type="presOf" srcId="{CEF0CD36-BC9E-4A55-84C1-C731F85B2CD3}" destId="{12ED260B-27BE-4533-8067-17A9768B5B76}" srcOrd="0" destOrd="0" presId="urn:microsoft.com/office/officeart/2005/8/layout/hProcess4"/>
    <dgm:cxn modelId="{5258A94B-1DD0-4CA5-8603-0037742A3946}" type="presOf" srcId="{A0579DBB-73D8-4899-802C-9945E5BF13D4}" destId="{57939F77-7DE1-48D1-A10D-EEC730F52CAC}" srcOrd="1" destOrd="0" presId="urn:microsoft.com/office/officeart/2005/8/layout/hProcess4"/>
    <dgm:cxn modelId="{6F61FE27-C478-4EEA-91BB-A4D3DB81127F}" srcId="{667E1B87-3FD9-4236-BFF3-D06694D12359}" destId="{7A896831-2CD2-4477-A99F-E128A2CCE09C}" srcOrd="3" destOrd="0" parTransId="{38C1A33A-3AEF-48ED-937C-97F3270393E0}" sibTransId="{0CBEACB4-4BEF-45E8-9480-64DFA7744F39}"/>
    <dgm:cxn modelId="{A30A47B9-1AA4-4F21-A586-348B8AF0E0DB}" type="presOf" srcId="{51630066-F45B-4BA7-A651-A792DAA16F2E}" destId="{77C58AAE-C382-496B-B892-0E3376809ABB}" srcOrd="0" destOrd="0" presId="urn:microsoft.com/office/officeart/2005/8/layout/hProcess4"/>
    <dgm:cxn modelId="{3680D607-D336-42A3-B6F0-237EC5131169}" type="presOf" srcId="{508C3728-75DD-4A9F-9DE2-4C849DE29888}" destId="{6371F9D4-737C-44E2-85C7-56584E5C0B03}" srcOrd="1" destOrd="0" presId="urn:microsoft.com/office/officeart/2005/8/layout/hProcess4"/>
    <dgm:cxn modelId="{B88FBA11-8F28-43D4-AABF-6CE5476CEABB}" type="presOf" srcId="{05F409A0-702A-4A8B-B9B6-3736EFEAB5B4}" destId="{D52982D2-469B-46B3-BB4D-AF4072DEA96C}" srcOrd="0" destOrd="0" presId="urn:microsoft.com/office/officeart/2005/8/layout/hProcess4"/>
    <dgm:cxn modelId="{E15348ED-1C29-4978-A7BA-7D6E199C409B}" srcId="{667E1B87-3FD9-4236-BFF3-D06694D12359}" destId="{51630066-F45B-4BA7-A651-A792DAA16F2E}" srcOrd="2" destOrd="0" parTransId="{DA1FC7F4-D494-4BE6-B8DD-1B0955712197}" sibTransId="{D7741517-1F30-4FE8-92E1-6EDE4EAEF45B}"/>
    <dgm:cxn modelId="{FFDEF8AC-43C7-4DE8-952C-6806A34B1C90}" srcId="{667E1B87-3FD9-4236-BFF3-D06694D12359}" destId="{C63DD041-9D84-45D4-8BDE-247D66CA50BA}" srcOrd="1" destOrd="0" parTransId="{0B2E990A-13DE-4DB5-B168-6699DE3AF15E}" sibTransId="{0EDF2EEA-F5C3-4F5B-870B-3DA29CF5AED9}"/>
    <dgm:cxn modelId="{3178328A-D4FC-4B83-A9D2-3BD0D1634DD3}" srcId="{2AD63BDB-E796-4166-A98F-754B57F9FB36}" destId="{A0579DBB-73D8-4899-802C-9945E5BF13D4}" srcOrd="0" destOrd="0" parTransId="{CF8E667F-9D5C-468B-A856-97B436EF7A68}" sibTransId="{00252E03-EFBF-40BF-AE7F-2B80EEC16F3B}"/>
    <dgm:cxn modelId="{0569C0B6-92CA-4E13-B4AB-6D4A210BC022}" type="presOf" srcId="{D7741517-1F30-4FE8-92E1-6EDE4EAEF45B}" destId="{52FB1592-60BD-4D8C-8A19-D1A30FDACDA1}" srcOrd="0" destOrd="0" presId="urn:microsoft.com/office/officeart/2005/8/layout/hProcess4"/>
    <dgm:cxn modelId="{2E391222-7CDA-4504-9627-355A58C32D4F}" type="presOf" srcId="{2AD63BDB-E796-4166-A98F-754B57F9FB36}" destId="{7AA9A538-62D5-44A0-96E1-5D4333D1DF30}" srcOrd="0" destOrd="0" presId="urn:microsoft.com/office/officeart/2005/8/layout/hProcess4"/>
    <dgm:cxn modelId="{31C56924-01EC-49AF-ACB8-B9CA7A40FE00}" type="presOf" srcId="{0EDF2EEA-F5C3-4F5B-870B-3DA29CF5AED9}" destId="{40CB5D53-8B2A-4D0E-B645-F9C64A7C4098}" srcOrd="0" destOrd="0" presId="urn:microsoft.com/office/officeart/2005/8/layout/hProcess4"/>
    <dgm:cxn modelId="{D7AD0E91-2DE9-4FA7-A5B1-C95E79720620}" srcId="{51630066-F45B-4BA7-A651-A792DAA16F2E}" destId="{6E9C3908-BD1E-416C-9046-10C04FC98F09}" srcOrd="0" destOrd="0" parTransId="{889BA423-18CC-4D6E-A280-211F2C612B40}" sibTransId="{C3F13CE7-8ECB-4A6C-AA90-FB26741C7419}"/>
    <dgm:cxn modelId="{36107B15-8B18-4B08-B886-A33DE6F3266F}" type="presOf" srcId="{A0579DBB-73D8-4899-802C-9945E5BF13D4}" destId="{01DDECBD-A678-4D0A-A053-890382A215F2}" srcOrd="0" destOrd="0" presId="urn:microsoft.com/office/officeart/2005/8/layout/hProcess4"/>
    <dgm:cxn modelId="{E623CE6D-9CA6-42AC-ABE3-DAF618379B16}" type="presOf" srcId="{CEF0CD36-BC9E-4A55-84C1-C731F85B2CD3}" destId="{493F605B-5ED8-44D5-A3E3-A92FDFA0AEB6}" srcOrd="1" destOrd="0" presId="urn:microsoft.com/office/officeart/2005/8/layout/hProcess4"/>
    <dgm:cxn modelId="{DD73C39B-9C8D-411C-BB7D-501FA3067E48}" type="presOf" srcId="{667E1B87-3FD9-4236-BFF3-D06694D12359}" destId="{163E253C-212A-44CC-AD8A-ED60A74C97B1}" srcOrd="0" destOrd="0" presId="urn:microsoft.com/office/officeart/2005/8/layout/hProcess4"/>
    <dgm:cxn modelId="{47B26122-E21A-49F1-942D-6CB79014FA1C}" srcId="{C63DD041-9D84-45D4-8BDE-247D66CA50BA}" destId="{CEF0CD36-BC9E-4A55-84C1-C731F85B2CD3}" srcOrd="0" destOrd="0" parTransId="{FC4C0AF6-35CC-4909-AB91-465498B824AD}" sibTransId="{631BAD79-1BEF-47B6-8EFA-929EFD6C7D73}"/>
    <dgm:cxn modelId="{5F754873-FE67-4693-A2AE-DF77E1BAE4AA}" type="presOf" srcId="{C63DD041-9D84-45D4-8BDE-247D66CA50BA}" destId="{5C59E114-6AA0-4A00-B8A2-A7D16A6D4FCB}" srcOrd="0" destOrd="0" presId="urn:microsoft.com/office/officeart/2005/8/layout/hProcess4"/>
    <dgm:cxn modelId="{26132BD1-E67C-47FF-8E59-15C8CA38B435}" type="presOf" srcId="{6E9C3908-BD1E-416C-9046-10C04FC98F09}" destId="{1C04FAF3-FC3A-4F80-BE9C-C0D59F99CBB2}" srcOrd="0" destOrd="0" presId="urn:microsoft.com/office/officeart/2005/8/layout/hProcess4"/>
    <dgm:cxn modelId="{6A276378-0FA2-46FF-9889-9B124CB16B52}" type="presOf" srcId="{6E9C3908-BD1E-416C-9046-10C04FC98F09}" destId="{19BEE221-DCA8-4D06-B0C0-29C56501092D}" srcOrd="1" destOrd="0" presId="urn:microsoft.com/office/officeart/2005/8/layout/hProcess4"/>
    <dgm:cxn modelId="{E2279DFC-0A19-4798-BC49-100322E89A20}" type="presOf" srcId="{7A896831-2CD2-4477-A99F-E128A2CCE09C}" destId="{48DD5EB4-4290-4F0F-931F-04DFAB60E58B}" srcOrd="0" destOrd="0" presId="urn:microsoft.com/office/officeart/2005/8/layout/hProcess4"/>
    <dgm:cxn modelId="{6DE8894E-D5E4-41E9-80E9-E67AC61D6F40}" srcId="{7A896831-2CD2-4477-A99F-E128A2CCE09C}" destId="{508C3728-75DD-4A9F-9DE2-4C849DE29888}" srcOrd="0" destOrd="0" parTransId="{D8759C65-154D-4415-858A-1114ABEF099A}" sibTransId="{CCC214D5-2B9A-468C-9D65-3CDB9CC0077C}"/>
    <dgm:cxn modelId="{32AAB250-15FC-41D4-AA12-73481DBF0CC1}" type="presOf" srcId="{508C3728-75DD-4A9F-9DE2-4C849DE29888}" destId="{B8B96EE8-E795-4B4F-B4A2-57970C889669}" srcOrd="0" destOrd="0" presId="urn:microsoft.com/office/officeart/2005/8/layout/hProcess4"/>
    <dgm:cxn modelId="{2EF9B8AE-F2FB-49E2-9FD4-7A01991D1F5C}" srcId="{667E1B87-3FD9-4236-BFF3-D06694D12359}" destId="{2AD63BDB-E796-4166-A98F-754B57F9FB36}" srcOrd="0" destOrd="0" parTransId="{B2FF439A-8BF6-4D45-9AE5-EED5EB19E741}" sibTransId="{05F409A0-702A-4A8B-B9B6-3736EFEAB5B4}"/>
    <dgm:cxn modelId="{4E477074-1F1D-4609-91C7-7B5951DBBE78}" type="presParOf" srcId="{163E253C-212A-44CC-AD8A-ED60A74C97B1}" destId="{8E29ED38-2586-4C98-8C56-D4E0905C2329}" srcOrd="0" destOrd="0" presId="urn:microsoft.com/office/officeart/2005/8/layout/hProcess4"/>
    <dgm:cxn modelId="{58526509-9BF1-4B40-B026-C2956486F204}" type="presParOf" srcId="{163E253C-212A-44CC-AD8A-ED60A74C97B1}" destId="{6CA530D5-1913-4B64-8E8A-1C0E83437A25}" srcOrd="1" destOrd="0" presId="urn:microsoft.com/office/officeart/2005/8/layout/hProcess4"/>
    <dgm:cxn modelId="{28D7CEF3-8177-453E-81A0-49DD18C68950}" type="presParOf" srcId="{163E253C-212A-44CC-AD8A-ED60A74C97B1}" destId="{681F7ADC-7E75-4DC5-847F-E2CEF9FEF480}" srcOrd="2" destOrd="0" presId="urn:microsoft.com/office/officeart/2005/8/layout/hProcess4"/>
    <dgm:cxn modelId="{6043A452-D0DE-4729-AB5C-AC0F21F43659}" type="presParOf" srcId="{681F7ADC-7E75-4DC5-847F-E2CEF9FEF480}" destId="{A87BC100-8E25-4157-A361-263E2F4B98E4}" srcOrd="0" destOrd="0" presId="urn:microsoft.com/office/officeart/2005/8/layout/hProcess4"/>
    <dgm:cxn modelId="{51A044C3-0541-4698-B6F5-2EA0904092B6}" type="presParOf" srcId="{A87BC100-8E25-4157-A361-263E2F4B98E4}" destId="{49000F9D-1C48-472C-856C-F87F024BDAF1}" srcOrd="0" destOrd="0" presId="urn:microsoft.com/office/officeart/2005/8/layout/hProcess4"/>
    <dgm:cxn modelId="{9345225F-F1EE-4F94-8911-B9A911B7995E}" type="presParOf" srcId="{A87BC100-8E25-4157-A361-263E2F4B98E4}" destId="{01DDECBD-A678-4D0A-A053-890382A215F2}" srcOrd="1" destOrd="0" presId="urn:microsoft.com/office/officeart/2005/8/layout/hProcess4"/>
    <dgm:cxn modelId="{888F64F6-F8E2-4BF2-A2FF-277B6B63CCE8}" type="presParOf" srcId="{A87BC100-8E25-4157-A361-263E2F4B98E4}" destId="{57939F77-7DE1-48D1-A10D-EEC730F52CAC}" srcOrd="2" destOrd="0" presId="urn:microsoft.com/office/officeart/2005/8/layout/hProcess4"/>
    <dgm:cxn modelId="{B2432D58-7836-4DD0-8B7D-00B6A5EBF671}" type="presParOf" srcId="{A87BC100-8E25-4157-A361-263E2F4B98E4}" destId="{7AA9A538-62D5-44A0-96E1-5D4333D1DF30}" srcOrd="3" destOrd="0" presId="urn:microsoft.com/office/officeart/2005/8/layout/hProcess4"/>
    <dgm:cxn modelId="{C6BEAA7B-E2E6-4D85-A5DE-26C33FA5EB0E}" type="presParOf" srcId="{A87BC100-8E25-4157-A361-263E2F4B98E4}" destId="{52874AE8-DFED-4577-B00A-716D41C748E8}" srcOrd="4" destOrd="0" presId="urn:microsoft.com/office/officeart/2005/8/layout/hProcess4"/>
    <dgm:cxn modelId="{EBE19CB6-1DA4-422F-89C4-9CC196845043}" type="presParOf" srcId="{681F7ADC-7E75-4DC5-847F-E2CEF9FEF480}" destId="{D52982D2-469B-46B3-BB4D-AF4072DEA96C}" srcOrd="1" destOrd="0" presId="urn:microsoft.com/office/officeart/2005/8/layout/hProcess4"/>
    <dgm:cxn modelId="{B9682848-81A2-41BF-A363-2213E15E2977}" type="presParOf" srcId="{681F7ADC-7E75-4DC5-847F-E2CEF9FEF480}" destId="{7D51A148-D524-4099-93F5-88F22C970F0E}" srcOrd="2" destOrd="0" presId="urn:microsoft.com/office/officeart/2005/8/layout/hProcess4"/>
    <dgm:cxn modelId="{7D772653-4B75-437D-B16A-84048B680961}" type="presParOf" srcId="{7D51A148-D524-4099-93F5-88F22C970F0E}" destId="{C01C30BB-0AB8-4FB9-AD2D-F029D1BD77F7}" srcOrd="0" destOrd="0" presId="urn:microsoft.com/office/officeart/2005/8/layout/hProcess4"/>
    <dgm:cxn modelId="{E03BC558-A8F3-4062-AFA0-C2DB83BEEFC7}" type="presParOf" srcId="{7D51A148-D524-4099-93F5-88F22C970F0E}" destId="{12ED260B-27BE-4533-8067-17A9768B5B76}" srcOrd="1" destOrd="0" presId="urn:microsoft.com/office/officeart/2005/8/layout/hProcess4"/>
    <dgm:cxn modelId="{B95E6BEF-CDEC-443E-BE6E-D0E575A96E2F}" type="presParOf" srcId="{7D51A148-D524-4099-93F5-88F22C970F0E}" destId="{493F605B-5ED8-44D5-A3E3-A92FDFA0AEB6}" srcOrd="2" destOrd="0" presId="urn:microsoft.com/office/officeart/2005/8/layout/hProcess4"/>
    <dgm:cxn modelId="{811A56EF-B514-419C-8ED3-917D505BCB81}" type="presParOf" srcId="{7D51A148-D524-4099-93F5-88F22C970F0E}" destId="{5C59E114-6AA0-4A00-B8A2-A7D16A6D4FCB}" srcOrd="3" destOrd="0" presId="urn:microsoft.com/office/officeart/2005/8/layout/hProcess4"/>
    <dgm:cxn modelId="{6D9858E6-62B1-4052-8970-E212A57F9680}" type="presParOf" srcId="{7D51A148-D524-4099-93F5-88F22C970F0E}" destId="{C8BCEEF8-450F-41D9-B867-A19018D3AC1E}" srcOrd="4" destOrd="0" presId="urn:microsoft.com/office/officeart/2005/8/layout/hProcess4"/>
    <dgm:cxn modelId="{B0E05C8E-3D72-4A5D-B52E-70302833764D}" type="presParOf" srcId="{681F7ADC-7E75-4DC5-847F-E2CEF9FEF480}" destId="{40CB5D53-8B2A-4D0E-B645-F9C64A7C4098}" srcOrd="3" destOrd="0" presId="urn:microsoft.com/office/officeart/2005/8/layout/hProcess4"/>
    <dgm:cxn modelId="{A2B98E7C-EA13-46FC-A3FA-F2C4C7CE1944}" type="presParOf" srcId="{681F7ADC-7E75-4DC5-847F-E2CEF9FEF480}" destId="{25D0736C-4AFE-44F6-82D8-05827654E3C4}" srcOrd="4" destOrd="0" presId="urn:microsoft.com/office/officeart/2005/8/layout/hProcess4"/>
    <dgm:cxn modelId="{E9DCF8EA-E62C-41DD-B2B5-0B025ACD030F}" type="presParOf" srcId="{25D0736C-4AFE-44F6-82D8-05827654E3C4}" destId="{E73DDA43-D996-4C51-9D16-79E86F2313AC}" srcOrd="0" destOrd="0" presId="urn:microsoft.com/office/officeart/2005/8/layout/hProcess4"/>
    <dgm:cxn modelId="{181A75DB-DCF8-49F3-954B-4FD077361FA3}" type="presParOf" srcId="{25D0736C-4AFE-44F6-82D8-05827654E3C4}" destId="{1C04FAF3-FC3A-4F80-BE9C-C0D59F99CBB2}" srcOrd="1" destOrd="0" presId="urn:microsoft.com/office/officeart/2005/8/layout/hProcess4"/>
    <dgm:cxn modelId="{4EA2E916-84B2-4FAF-89A0-92D15CE9E5C6}" type="presParOf" srcId="{25D0736C-4AFE-44F6-82D8-05827654E3C4}" destId="{19BEE221-DCA8-4D06-B0C0-29C56501092D}" srcOrd="2" destOrd="0" presId="urn:microsoft.com/office/officeart/2005/8/layout/hProcess4"/>
    <dgm:cxn modelId="{941196AC-EE5C-4FAA-8146-EBA0FA5BCDD8}" type="presParOf" srcId="{25D0736C-4AFE-44F6-82D8-05827654E3C4}" destId="{77C58AAE-C382-496B-B892-0E3376809ABB}" srcOrd="3" destOrd="0" presId="urn:microsoft.com/office/officeart/2005/8/layout/hProcess4"/>
    <dgm:cxn modelId="{07237119-1A11-40AC-91F4-723131F58C43}" type="presParOf" srcId="{25D0736C-4AFE-44F6-82D8-05827654E3C4}" destId="{008D8952-BD74-48B1-B86E-C5214B90B7B7}" srcOrd="4" destOrd="0" presId="urn:microsoft.com/office/officeart/2005/8/layout/hProcess4"/>
    <dgm:cxn modelId="{35014B75-7FF9-4A1C-BDBA-53338682003C}" type="presParOf" srcId="{681F7ADC-7E75-4DC5-847F-E2CEF9FEF480}" destId="{52FB1592-60BD-4D8C-8A19-D1A30FDACDA1}" srcOrd="5" destOrd="0" presId="urn:microsoft.com/office/officeart/2005/8/layout/hProcess4"/>
    <dgm:cxn modelId="{4E833AEA-330B-435C-9E88-34DAB1481D7F}" type="presParOf" srcId="{681F7ADC-7E75-4DC5-847F-E2CEF9FEF480}" destId="{0262BCAE-2CA1-4A02-99FF-07AE14770512}" srcOrd="6" destOrd="0" presId="urn:microsoft.com/office/officeart/2005/8/layout/hProcess4"/>
    <dgm:cxn modelId="{7D48CB7E-5A14-4418-B297-87E9AECD8111}" type="presParOf" srcId="{0262BCAE-2CA1-4A02-99FF-07AE14770512}" destId="{3FD0CFBE-BB1B-4FE8-BBFE-AA25B684F4D7}" srcOrd="0" destOrd="0" presId="urn:microsoft.com/office/officeart/2005/8/layout/hProcess4"/>
    <dgm:cxn modelId="{2E5D1DA4-9681-4E23-A29A-8C05B118908C}" type="presParOf" srcId="{0262BCAE-2CA1-4A02-99FF-07AE14770512}" destId="{B8B96EE8-E795-4B4F-B4A2-57970C889669}" srcOrd="1" destOrd="0" presId="urn:microsoft.com/office/officeart/2005/8/layout/hProcess4"/>
    <dgm:cxn modelId="{35262EE1-2BB1-456A-AF44-FC1C22B0A6AB}" type="presParOf" srcId="{0262BCAE-2CA1-4A02-99FF-07AE14770512}" destId="{6371F9D4-737C-44E2-85C7-56584E5C0B03}" srcOrd="2" destOrd="0" presId="urn:microsoft.com/office/officeart/2005/8/layout/hProcess4"/>
    <dgm:cxn modelId="{EF81912A-617C-4D43-9F5F-4159251EAF79}" type="presParOf" srcId="{0262BCAE-2CA1-4A02-99FF-07AE14770512}" destId="{48DD5EB4-4290-4F0F-931F-04DFAB60E58B}" srcOrd="3" destOrd="0" presId="urn:microsoft.com/office/officeart/2005/8/layout/hProcess4"/>
    <dgm:cxn modelId="{88EE3FC0-3FD5-4AD7-A4BA-069C5E3D6882}" type="presParOf" srcId="{0262BCAE-2CA1-4A02-99FF-07AE14770512}" destId="{1610C149-97C5-4B1E-8CFB-302CF6446B2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89E33-72E3-453B-B7AF-302EE0D237A3}">
      <dsp:nvSpPr>
        <dsp:cNvPr id="0" name=""/>
        <dsp:cNvSpPr/>
      </dsp:nvSpPr>
      <dsp:spPr>
        <a:xfrm>
          <a:off x="2752" y="0"/>
          <a:ext cx="2884830" cy="2891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 </a:t>
          </a:r>
          <a:r>
            <a:rPr lang="en-US" sz="1100" b="1" kern="1200" dirty="0"/>
            <a:t>front-end application </a:t>
          </a:r>
          <a:r>
            <a:rPr lang="en-US" sz="1100" kern="1200" dirty="0"/>
            <a:t>that could provide the user with an intuitive way of providing feedback on the metrics generated and identified anomalies. </a:t>
          </a:r>
        </a:p>
      </dsp:txBody>
      <dsp:txXfrm>
        <a:off x="2752" y="1156499"/>
        <a:ext cx="2884830" cy="1156499"/>
      </dsp:txXfrm>
    </dsp:sp>
    <dsp:sp modelId="{88F48788-ABBA-4DAE-8A8D-A0853B478D43}">
      <dsp:nvSpPr>
        <dsp:cNvPr id="0" name=""/>
        <dsp:cNvSpPr/>
      </dsp:nvSpPr>
      <dsp:spPr>
        <a:xfrm>
          <a:off x="963774" y="173474"/>
          <a:ext cx="962785" cy="96278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2CF0F70-5CF4-44CB-A7E6-FE2F94211EFC}">
      <dsp:nvSpPr>
        <dsp:cNvPr id="0" name=""/>
        <dsp:cNvSpPr/>
      </dsp:nvSpPr>
      <dsp:spPr>
        <a:xfrm>
          <a:off x="2974128" y="0"/>
          <a:ext cx="2884830" cy="2891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 utility/program capable of parsing the logics present in the FRS (Federal Reserve System) for the representative federal report there by generating a </a:t>
          </a:r>
          <a:r>
            <a:rPr lang="en-US" sz="1100" b="1" kern="1200" dirty="0"/>
            <a:t>rule based engine (data profiling rules)</a:t>
          </a:r>
          <a:r>
            <a:rPr lang="en-US" sz="1100" kern="1200" dirty="0"/>
            <a:t>.</a:t>
          </a:r>
        </a:p>
      </dsp:txBody>
      <dsp:txXfrm>
        <a:off x="2974128" y="1156499"/>
        <a:ext cx="2884830" cy="1156499"/>
      </dsp:txXfrm>
    </dsp:sp>
    <dsp:sp modelId="{54929314-3975-4B96-B735-C6384DE9252C}">
      <dsp:nvSpPr>
        <dsp:cNvPr id="0" name=""/>
        <dsp:cNvSpPr/>
      </dsp:nvSpPr>
      <dsp:spPr>
        <a:xfrm>
          <a:off x="3935150" y="173474"/>
          <a:ext cx="962785" cy="962785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FF465DA-C9C4-4F2C-9AFB-5E08EE39772A}">
      <dsp:nvSpPr>
        <dsp:cNvPr id="0" name=""/>
        <dsp:cNvSpPr/>
      </dsp:nvSpPr>
      <dsp:spPr>
        <a:xfrm>
          <a:off x="5945503" y="0"/>
          <a:ext cx="2884830" cy="2891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Module capable of running validation rules</a:t>
          </a:r>
          <a:r>
            <a:rPr lang="en-US" sz="1100" kern="1200" dirty="0"/>
            <a:t> on the manually generated reports and determine any anomalies by parsing the rules provided by </a:t>
          </a:r>
          <a:r>
            <a:rPr lang="en-US" sz="1100" b="1" kern="1200" dirty="0"/>
            <a:t>rule based engine</a:t>
          </a:r>
          <a:r>
            <a:rPr lang="en-US" sz="1100" kern="1200" dirty="0"/>
            <a:t>. </a:t>
          </a:r>
        </a:p>
      </dsp:txBody>
      <dsp:txXfrm>
        <a:off x="5945503" y="1156499"/>
        <a:ext cx="2884830" cy="1156499"/>
      </dsp:txXfrm>
    </dsp:sp>
    <dsp:sp modelId="{EA23624C-0328-453E-BD91-C9C8A6E9C57A}">
      <dsp:nvSpPr>
        <dsp:cNvPr id="0" name=""/>
        <dsp:cNvSpPr/>
      </dsp:nvSpPr>
      <dsp:spPr>
        <a:xfrm>
          <a:off x="6906526" y="173474"/>
          <a:ext cx="962785" cy="962785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3D669CF-FB21-4F3D-90EF-6141553F5938}">
      <dsp:nvSpPr>
        <dsp:cNvPr id="0" name=""/>
        <dsp:cNvSpPr/>
      </dsp:nvSpPr>
      <dsp:spPr>
        <a:xfrm>
          <a:off x="8916879" y="0"/>
          <a:ext cx="2884830" cy="2891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/>
            <a:t>Self-service recommendations</a:t>
          </a:r>
          <a:r>
            <a:rPr lang="en-US" sz="1100" kern="1200"/>
            <a:t> based on the anomalies observed and how to restore normalcy including automated explanations for auditors.</a:t>
          </a:r>
        </a:p>
      </dsp:txBody>
      <dsp:txXfrm>
        <a:off x="8916879" y="1156499"/>
        <a:ext cx="2884830" cy="1156499"/>
      </dsp:txXfrm>
    </dsp:sp>
    <dsp:sp modelId="{F40B98B0-EC1E-4C09-82F3-28CB140AC426}">
      <dsp:nvSpPr>
        <dsp:cNvPr id="0" name=""/>
        <dsp:cNvSpPr/>
      </dsp:nvSpPr>
      <dsp:spPr>
        <a:xfrm>
          <a:off x="9877902" y="173474"/>
          <a:ext cx="962785" cy="96278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E85791-669A-4CCD-B8E0-12A42D89BE3E}">
      <dsp:nvSpPr>
        <dsp:cNvPr id="0" name=""/>
        <dsp:cNvSpPr/>
      </dsp:nvSpPr>
      <dsp:spPr>
        <a:xfrm>
          <a:off x="472178" y="2205060"/>
          <a:ext cx="10860105" cy="649563"/>
        </a:xfrm>
        <a:prstGeom prst="leftRight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EB4B-7DEC-414C-B5FE-F2A66CE27E49}">
      <dsp:nvSpPr>
        <dsp:cNvPr id="0" name=""/>
        <dsp:cNvSpPr/>
      </dsp:nvSpPr>
      <dsp:spPr>
        <a:xfrm>
          <a:off x="1445863" y="564054"/>
          <a:ext cx="1314114" cy="10838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Uploads the FRS as an input to the tool through the portal</a:t>
          </a:r>
        </a:p>
      </dsp:txBody>
      <dsp:txXfrm>
        <a:off x="1470806" y="588997"/>
        <a:ext cx="1264228" cy="801725"/>
      </dsp:txXfrm>
    </dsp:sp>
    <dsp:sp modelId="{51B39031-BB3D-46C1-9D38-2B7EB8B4D97E}">
      <dsp:nvSpPr>
        <dsp:cNvPr id="0" name=""/>
        <dsp:cNvSpPr/>
      </dsp:nvSpPr>
      <dsp:spPr>
        <a:xfrm>
          <a:off x="2094828" y="500636"/>
          <a:ext cx="1924266" cy="1924266"/>
        </a:xfrm>
        <a:prstGeom prst="leftCircularArrow">
          <a:avLst>
            <a:gd name="adj1" fmla="val 5606"/>
            <a:gd name="adj2" fmla="val 732558"/>
            <a:gd name="adj3" fmla="val 2508069"/>
            <a:gd name="adj4" fmla="val 9024489"/>
            <a:gd name="adj5" fmla="val 65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324D89-D789-4111-A111-149C1A42DC61}">
      <dsp:nvSpPr>
        <dsp:cNvPr id="0" name=""/>
        <dsp:cNvSpPr/>
      </dsp:nvSpPr>
      <dsp:spPr>
        <a:xfrm>
          <a:off x="1737888" y="1415665"/>
          <a:ext cx="1168101" cy="464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Upload FRY14Q Document</a:t>
          </a:r>
          <a:endParaRPr lang="en-US" sz="900" b="1" kern="1200" dirty="0"/>
        </a:p>
      </dsp:txBody>
      <dsp:txXfrm>
        <a:off x="1751493" y="1429270"/>
        <a:ext cx="1140891" cy="437305"/>
      </dsp:txXfrm>
    </dsp:sp>
    <dsp:sp modelId="{B177E397-09A8-47B4-8153-F4558D1220D5}">
      <dsp:nvSpPr>
        <dsp:cNvPr id="0" name=""/>
        <dsp:cNvSpPr/>
      </dsp:nvSpPr>
      <dsp:spPr>
        <a:xfrm>
          <a:off x="3419650" y="564054"/>
          <a:ext cx="1314114" cy="10838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Tool interprets and cleanses the rules which are available within the FRS</a:t>
          </a:r>
        </a:p>
      </dsp:txBody>
      <dsp:txXfrm>
        <a:off x="3444593" y="821255"/>
        <a:ext cx="1264228" cy="801725"/>
      </dsp:txXfrm>
    </dsp:sp>
    <dsp:sp modelId="{F2D10341-0BD5-47DF-8C7B-162BC490EDDB}">
      <dsp:nvSpPr>
        <dsp:cNvPr id="0" name=""/>
        <dsp:cNvSpPr/>
      </dsp:nvSpPr>
      <dsp:spPr>
        <a:xfrm>
          <a:off x="4057664" y="-255421"/>
          <a:ext cx="2092180" cy="2092180"/>
        </a:xfrm>
        <a:prstGeom prst="circularArrow">
          <a:avLst>
            <a:gd name="adj1" fmla="val 5156"/>
            <a:gd name="adj2" fmla="val 666153"/>
            <a:gd name="adj3" fmla="val 19158337"/>
            <a:gd name="adj4" fmla="val 12575511"/>
            <a:gd name="adj5" fmla="val 601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084446-A112-46C6-BF8D-963E86CBD5F1}">
      <dsp:nvSpPr>
        <dsp:cNvPr id="0" name=""/>
        <dsp:cNvSpPr/>
      </dsp:nvSpPr>
      <dsp:spPr>
        <a:xfrm>
          <a:off x="3711676" y="331796"/>
          <a:ext cx="1168101" cy="464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Use LLM to Extract &amp; Interpret</a:t>
          </a:r>
          <a:r>
            <a:rPr lang="en-US" sz="900" kern="1200" smtClean="0"/>
            <a:t>	</a:t>
          </a:r>
          <a:endParaRPr lang="en-US" sz="900" kern="1200" dirty="0"/>
        </a:p>
      </dsp:txBody>
      <dsp:txXfrm>
        <a:off x="3725281" y="345401"/>
        <a:ext cx="1140891" cy="437305"/>
      </dsp:txXfrm>
    </dsp:sp>
    <dsp:sp modelId="{A38E0FC2-05F6-42B6-A64C-C2FF55DE8333}">
      <dsp:nvSpPr>
        <dsp:cNvPr id="0" name=""/>
        <dsp:cNvSpPr/>
      </dsp:nvSpPr>
      <dsp:spPr>
        <a:xfrm>
          <a:off x="5393438" y="564054"/>
          <a:ext cx="1314114" cy="10838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Rules extracted are displayed to the user for feedback and any corrections</a:t>
          </a:r>
        </a:p>
      </dsp:txBody>
      <dsp:txXfrm>
        <a:off x="5418381" y="588997"/>
        <a:ext cx="1264228" cy="801725"/>
      </dsp:txXfrm>
    </dsp:sp>
    <dsp:sp modelId="{7C61FA1C-F2B0-4BB9-AD38-7A4FA2D8240E}">
      <dsp:nvSpPr>
        <dsp:cNvPr id="0" name=""/>
        <dsp:cNvSpPr/>
      </dsp:nvSpPr>
      <dsp:spPr>
        <a:xfrm>
          <a:off x="6042403" y="500636"/>
          <a:ext cx="1924266" cy="1924266"/>
        </a:xfrm>
        <a:prstGeom prst="leftCircularArrow">
          <a:avLst>
            <a:gd name="adj1" fmla="val 5606"/>
            <a:gd name="adj2" fmla="val 732558"/>
            <a:gd name="adj3" fmla="val 2508069"/>
            <a:gd name="adj4" fmla="val 9024489"/>
            <a:gd name="adj5" fmla="val 654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95B628-1050-4AA2-AC46-86047E0EB472}">
      <dsp:nvSpPr>
        <dsp:cNvPr id="0" name=""/>
        <dsp:cNvSpPr/>
      </dsp:nvSpPr>
      <dsp:spPr>
        <a:xfrm>
          <a:off x="5685463" y="1415665"/>
          <a:ext cx="1168101" cy="464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Display Raw Regulatory Rule</a:t>
          </a:r>
          <a:endParaRPr lang="en-US" sz="900" b="1" kern="1200" dirty="0"/>
        </a:p>
      </dsp:txBody>
      <dsp:txXfrm>
        <a:off x="5699068" y="1429270"/>
        <a:ext cx="1140891" cy="437305"/>
      </dsp:txXfrm>
    </dsp:sp>
    <dsp:sp modelId="{A62A006B-0572-4019-BC89-45A825471354}">
      <dsp:nvSpPr>
        <dsp:cNvPr id="0" name=""/>
        <dsp:cNvSpPr/>
      </dsp:nvSpPr>
      <dsp:spPr>
        <a:xfrm>
          <a:off x="7367225" y="564054"/>
          <a:ext cx="1314114" cy="108386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Users evaluate the rules being interpreted by the LLM model and save to the backend</a:t>
          </a:r>
        </a:p>
      </dsp:txBody>
      <dsp:txXfrm>
        <a:off x="7392168" y="821255"/>
        <a:ext cx="1264228" cy="801725"/>
      </dsp:txXfrm>
    </dsp:sp>
    <dsp:sp modelId="{0D65C8E4-E685-437E-A501-04D491012243}">
      <dsp:nvSpPr>
        <dsp:cNvPr id="0" name=""/>
        <dsp:cNvSpPr/>
      </dsp:nvSpPr>
      <dsp:spPr>
        <a:xfrm>
          <a:off x="7659251" y="331796"/>
          <a:ext cx="1168101" cy="464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Evaluate</a:t>
          </a:r>
          <a:endParaRPr lang="en-US" sz="900" b="1" kern="1200" dirty="0"/>
        </a:p>
      </dsp:txBody>
      <dsp:txXfrm>
        <a:off x="7672856" y="345401"/>
        <a:ext cx="1140891" cy="437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DECBD-A678-4D0A-A053-890382A215F2}">
      <dsp:nvSpPr>
        <dsp:cNvPr id="0" name=""/>
        <dsp:cNvSpPr/>
      </dsp:nvSpPr>
      <dsp:spPr>
        <a:xfrm>
          <a:off x="1331548" y="547232"/>
          <a:ext cx="1274923" cy="10515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Input the FRY 14QH1 Dataset as an input to the tool</a:t>
          </a:r>
        </a:p>
      </dsp:txBody>
      <dsp:txXfrm>
        <a:off x="1355747" y="571431"/>
        <a:ext cx="1226525" cy="777815"/>
      </dsp:txXfrm>
    </dsp:sp>
    <dsp:sp modelId="{D52982D2-469B-46B3-BB4D-AF4072DEA96C}">
      <dsp:nvSpPr>
        <dsp:cNvPr id="0" name=""/>
        <dsp:cNvSpPr/>
      </dsp:nvSpPr>
      <dsp:spPr>
        <a:xfrm>
          <a:off x="1963692" y="494805"/>
          <a:ext cx="1853435" cy="1853435"/>
        </a:xfrm>
        <a:prstGeom prst="leftCircularArrow">
          <a:avLst>
            <a:gd name="adj1" fmla="val 5551"/>
            <a:gd name="adj2" fmla="val 724471"/>
            <a:gd name="adj3" fmla="val 2499981"/>
            <a:gd name="adj4" fmla="val 9024489"/>
            <a:gd name="adj5" fmla="val 647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A9A538-62D5-44A0-96E1-5D4333D1DF30}">
      <dsp:nvSpPr>
        <dsp:cNvPr id="0" name=""/>
        <dsp:cNvSpPr/>
      </dsp:nvSpPr>
      <dsp:spPr>
        <a:xfrm>
          <a:off x="1614864" y="1373446"/>
          <a:ext cx="1133264" cy="45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Upload Dataset</a:t>
          </a:r>
        </a:p>
      </dsp:txBody>
      <dsp:txXfrm>
        <a:off x="1628063" y="1386645"/>
        <a:ext cx="1106866" cy="424264"/>
      </dsp:txXfrm>
    </dsp:sp>
    <dsp:sp modelId="{12ED260B-27BE-4533-8067-17A9768B5B76}">
      <dsp:nvSpPr>
        <dsp:cNvPr id="0" name=""/>
        <dsp:cNvSpPr/>
      </dsp:nvSpPr>
      <dsp:spPr>
        <a:xfrm>
          <a:off x="3238095" y="547232"/>
          <a:ext cx="1274923" cy="10515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Tool evaluates the data in the dataset against rules extracted from FRS</a:t>
          </a:r>
        </a:p>
      </dsp:txBody>
      <dsp:txXfrm>
        <a:off x="3262294" y="796762"/>
        <a:ext cx="1226525" cy="777815"/>
      </dsp:txXfrm>
    </dsp:sp>
    <dsp:sp modelId="{40CB5D53-8B2A-4D0E-B645-F9C64A7C4098}">
      <dsp:nvSpPr>
        <dsp:cNvPr id="0" name=""/>
        <dsp:cNvSpPr/>
      </dsp:nvSpPr>
      <dsp:spPr>
        <a:xfrm>
          <a:off x="3859615" y="-243460"/>
          <a:ext cx="2016341" cy="2016341"/>
        </a:xfrm>
        <a:prstGeom prst="circularArrow">
          <a:avLst>
            <a:gd name="adj1" fmla="val 5103"/>
            <a:gd name="adj2" fmla="val 658450"/>
            <a:gd name="adj3" fmla="val 19166039"/>
            <a:gd name="adj4" fmla="val 12575511"/>
            <a:gd name="adj5" fmla="val 5953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59E114-6AA0-4A00-B8A2-A7D16A6D4FCB}">
      <dsp:nvSpPr>
        <dsp:cNvPr id="0" name=""/>
        <dsp:cNvSpPr/>
      </dsp:nvSpPr>
      <dsp:spPr>
        <a:xfrm>
          <a:off x="3521411" y="321901"/>
          <a:ext cx="1133264" cy="45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Apply rules extracted</a:t>
          </a:r>
        </a:p>
      </dsp:txBody>
      <dsp:txXfrm>
        <a:off x="3534610" y="335100"/>
        <a:ext cx="1106866" cy="424264"/>
      </dsp:txXfrm>
    </dsp:sp>
    <dsp:sp modelId="{1C04FAF3-FC3A-4F80-BE9C-C0D59F99CBB2}">
      <dsp:nvSpPr>
        <dsp:cNvPr id="0" name=""/>
        <dsp:cNvSpPr/>
      </dsp:nvSpPr>
      <dsp:spPr>
        <a:xfrm>
          <a:off x="5144642" y="547232"/>
          <a:ext cx="1274923" cy="10515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Identifies the anomalies along with the commentary indicating the issues with the dataset</a:t>
          </a:r>
        </a:p>
      </dsp:txBody>
      <dsp:txXfrm>
        <a:off x="5168841" y="571431"/>
        <a:ext cx="1226525" cy="777815"/>
      </dsp:txXfrm>
    </dsp:sp>
    <dsp:sp modelId="{52FB1592-60BD-4D8C-8A19-D1A30FDACDA1}">
      <dsp:nvSpPr>
        <dsp:cNvPr id="0" name=""/>
        <dsp:cNvSpPr/>
      </dsp:nvSpPr>
      <dsp:spPr>
        <a:xfrm>
          <a:off x="5776786" y="494805"/>
          <a:ext cx="1853435" cy="1853435"/>
        </a:xfrm>
        <a:prstGeom prst="leftCircularArrow">
          <a:avLst>
            <a:gd name="adj1" fmla="val 5551"/>
            <a:gd name="adj2" fmla="val 724471"/>
            <a:gd name="adj3" fmla="val 2499981"/>
            <a:gd name="adj4" fmla="val 9024489"/>
            <a:gd name="adj5" fmla="val 6477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C58AAE-C382-496B-B892-0E3376809ABB}">
      <dsp:nvSpPr>
        <dsp:cNvPr id="0" name=""/>
        <dsp:cNvSpPr/>
      </dsp:nvSpPr>
      <dsp:spPr>
        <a:xfrm>
          <a:off x="5427958" y="1373446"/>
          <a:ext cx="1133264" cy="45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Identify Anomalies</a:t>
          </a:r>
        </a:p>
      </dsp:txBody>
      <dsp:txXfrm>
        <a:off x="5441157" y="1386645"/>
        <a:ext cx="1106866" cy="424264"/>
      </dsp:txXfrm>
    </dsp:sp>
    <dsp:sp modelId="{B8B96EE8-E795-4B4F-B4A2-57970C889669}">
      <dsp:nvSpPr>
        <dsp:cNvPr id="0" name=""/>
        <dsp:cNvSpPr/>
      </dsp:nvSpPr>
      <dsp:spPr>
        <a:xfrm>
          <a:off x="7051189" y="547232"/>
          <a:ext cx="1274923" cy="10515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Provides recommendation on the issues observed and suggestions corrections</a:t>
          </a:r>
        </a:p>
      </dsp:txBody>
      <dsp:txXfrm>
        <a:off x="7075388" y="796762"/>
        <a:ext cx="1226525" cy="777815"/>
      </dsp:txXfrm>
    </dsp:sp>
    <dsp:sp modelId="{48DD5EB4-4290-4F0F-931F-04DFAB60E58B}">
      <dsp:nvSpPr>
        <dsp:cNvPr id="0" name=""/>
        <dsp:cNvSpPr/>
      </dsp:nvSpPr>
      <dsp:spPr>
        <a:xfrm>
          <a:off x="7334505" y="321901"/>
          <a:ext cx="1133264" cy="45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Report</a:t>
          </a:r>
        </a:p>
      </dsp:txBody>
      <dsp:txXfrm>
        <a:off x="7347704" y="335100"/>
        <a:ext cx="1106866" cy="424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mFLBFS3XNKdTiJO50pXJetoDKBudZcW/view?pli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18811" y="4946469"/>
            <a:ext cx="4772298" cy="175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91" y="0"/>
            <a:ext cx="10515600" cy="2387600"/>
          </a:xfrm>
        </p:spPr>
        <p:txBody>
          <a:bodyPr/>
          <a:lstStyle/>
          <a:p>
            <a:r>
              <a:rPr lang="en-US" dirty="0"/>
              <a:t>Wells Fargo Hackathon - 2025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608" y="2794129"/>
            <a:ext cx="5440678" cy="6348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Topic : Gen AI-Based Data Profiling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61499" y="5394961"/>
            <a:ext cx="5406998" cy="158060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Nehru </a:t>
            </a:r>
            <a:r>
              <a:rPr lang="en-US" sz="1400" b="1" dirty="0" err="1">
                <a:solidFill>
                  <a:schemeClr val="tx1"/>
                </a:solidFill>
              </a:rPr>
              <a:t>Komaravolu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err="1">
                <a:solidFill>
                  <a:schemeClr val="tx1"/>
                </a:solidFill>
              </a:rPr>
              <a:t>Lakshman</a:t>
            </a:r>
            <a:r>
              <a:rPr lang="en-US" sz="1400" b="1" dirty="0">
                <a:solidFill>
                  <a:schemeClr val="tx1"/>
                </a:solidFill>
              </a:rPr>
              <a:t> K </a:t>
            </a:r>
            <a:r>
              <a:rPr lang="en-US" sz="1400" b="1" dirty="0" err="1">
                <a:solidFill>
                  <a:schemeClr val="tx1"/>
                </a:solidFill>
              </a:rPr>
              <a:t>Kethineedi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err="1">
                <a:solidFill>
                  <a:schemeClr val="tx1"/>
                </a:solidFill>
              </a:rPr>
              <a:t>Kesava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Karthik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Shoroff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err="1">
                <a:solidFill>
                  <a:schemeClr val="tx1"/>
                </a:solidFill>
              </a:rPr>
              <a:t>Shrey</a:t>
            </a:r>
            <a:r>
              <a:rPr lang="en-US" sz="1400" b="1" dirty="0">
                <a:solidFill>
                  <a:schemeClr val="tx1"/>
                </a:solidFill>
              </a:rPr>
              <a:t> S Patel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 err="1">
                <a:solidFill>
                  <a:schemeClr val="tx1"/>
                </a:solidFill>
              </a:rPr>
              <a:t>Shreyas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Bhat</a:t>
            </a:r>
            <a:r>
              <a:rPr lang="en-US" sz="1400" b="1" dirty="0">
                <a:solidFill>
                  <a:schemeClr val="tx1"/>
                </a:solidFill>
              </a:rPr>
              <a:t> M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952642" y="4881156"/>
            <a:ext cx="5406998" cy="51380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29E7D497-8527-4D8A-90B7-2B6208A35E1E}"/>
              </a:ext>
            </a:extLst>
          </p:cNvPr>
          <p:cNvSpPr txBox="1">
            <a:spLocks/>
          </p:cNvSpPr>
          <p:nvPr/>
        </p:nvSpPr>
        <p:spPr>
          <a:xfrm>
            <a:off x="6818811" y="4152965"/>
            <a:ext cx="5440678" cy="63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Team : AI_Dynamos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1600199" y="2677888"/>
            <a:ext cx="9164053" cy="30732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b="1" dirty="0"/>
              <a:t>Data Regulatory Compliance Lens</a:t>
            </a:r>
            <a:br>
              <a:rPr lang="en-US" sz="4400" b="1" dirty="0"/>
            </a:br>
            <a:r>
              <a:rPr lang="en-US" sz="4000" b="1" dirty="0" smtClean="0"/>
              <a:t>Screens/UI</a:t>
            </a:r>
          </a:p>
          <a:p>
            <a:pPr algn="ctr"/>
            <a:r>
              <a:rPr lang="en-US" sz="4000" b="1" dirty="0" smtClean="0"/>
              <a:t>(Explainability &amp; Interactivity)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0510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360862-D085-6A06-EAD2-81AA9528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8D16EE7-2300-6CE1-DFFF-CD250E52E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0" y="1462744"/>
            <a:ext cx="11193380" cy="523486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D733CD6-45B9-D765-6B26-75C7CAED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/>
          <a:lstStyle/>
          <a:p>
            <a:r>
              <a:rPr lang="en-US" dirty="0"/>
              <a:t>FRS-FRY14Q PDF Upload Screen</a:t>
            </a:r>
          </a:p>
        </p:txBody>
      </p:sp>
    </p:spTree>
    <p:extLst>
      <p:ext uri="{BB962C8B-B14F-4D97-AF65-F5344CB8AC3E}">
        <p14:creationId xmlns:p14="http://schemas.microsoft.com/office/powerpoint/2010/main" val="175783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15304E-AFED-2FFC-E8F4-3DA9D4DA4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BB233D7-2DD1-BF37-7AA2-51D51FF0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/>
          <a:lstStyle/>
          <a:p>
            <a:r>
              <a:rPr lang="en-US" dirty="0"/>
              <a:t>FRS-FRY14Q-Applying LLM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3A8F963-B150-2298-E2D5-F539B648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3" y="1472717"/>
            <a:ext cx="11186513" cy="5208318"/>
          </a:xfrm>
        </p:spPr>
      </p:pic>
    </p:spTree>
    <p:extLst>
      <p:ext uri="{BB962C8B-B14F-4D97-AF65-F5344CB8AC3E}">
        <p14:creationId xmlns:p14="http://schemas.microsoft.com/office/powerpoint/2010/main" val="9767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76FCC3-2D5C-CE0F-CB0F-8BED58860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148C98F-B716-2868-9B8A-1D281FD8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/>
          <a:lstStyle/>
          <a:p>
            <a:r>
              <a:rPr lang="en-US" dirty="0"/>
              <a:t>FRS-FRY14Q-Applying LLM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0222CE-0EB2-BBAA-36DD-CEF4C0E81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29"/>
          <a:stretch/>
        </p:blipFill>
        <p:spPr>
          <a:xfrm>
            <a:off x="3036977" y="1425623"/>
            <a:ext cx="5765122" cy="1854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A3B5C5-9159-E3BE-8A3A-1F4BECF618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30" y="3368840"/>
            <a:ext cx="7349339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6013B7D-8041-DDBB-165D-3AE01E2A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772753A-3BD5-3BAB-967D-82854EC1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/>
          <a:lstStyle/>
          <a:p>
            <a:r>
              <a:rPr lang="en-US" dirty="0"/>
              <a:t>FRS-FRY14Q-View Regulatory Instructions/Rules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A4CCDF-F0DE-3BEE-EF07-9FDC2BDE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0" y="1413158"/>
            <a:ext cx="11436559" cy="53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95D3FA-7B13-D471-015A-9E14D33D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FA1BD1B-FB3F-F079-ED4C-6A49AF0E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>
            <a:normAutofit/>
          </a:bodyPr>
          <a:lstStyle/>
          <a:p>
            <a:r>
              <a:rPr lang="en-US" dirty="0"/>
              <a:t>FRS-FRY14Q-Regulatory Instructions/Rules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D6EDDDA-D45B-E896-E361-7D52C519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" y="1408703"/>
            <a:ext cx="11462084" cy="53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1600199" y="2677888"/>
            <a:ext cx="9164053" cy="307320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Accuracy &amp; </a:t>
            </a:r>
            <a:r>
              <a:rPr lang="en-US" sz="4400" b="1" dirty="0" smtClean="0"/>
              <a:t>Effectiveness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446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7D4A2B-5587-168C-3F38-C1293F49B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9AA6F5E-1027-7A00-9C05-DF054C3B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>
            <a:normAutofit fontScale="90000"/>
          </a:bodyPr>
          <a:lstStyle/>
          <a:p>
            <a:r>
              <a:rPr lang="en-US" dirty="0"/>
              <a:t>FRS-FRY14Q-Specific Regulatory Instruction/Rule Magnifier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CCC4A2-6806-0F79-6855-699D93DA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5" y="1422992"/>
            <a:ext cx="11548509" cy="537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C41BF0-DCFC-E59C-9118-2EB0395B2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4E64663-D379-4E54-A9B0-FAA95218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>
            <a:normAutofit/>
          </a:bodyPr>
          <a:lstStyle/>
          <a:p>
            <a:r>
              <a:rPr lang="en-US" dirty="0"/>
              <a:t>FRS-FRY14Q-Upload Schedule-H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37699A-03B7-7E23-BB63-EEBA5E3C4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7" y="1404542"/>
            <a:ext cx="11462086" cy="53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12300C1-149C-9BD1-ED4A-7BEA3DFB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EC30E21-3DB3-5CA0-8FF5-3FB82B9D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>
            <a:normAutofit/>
          </a:bodyPr>
          <a:lstStyle/>
          <a:p>
            <a:r>
              <a:rPr lang="en-US" dirty="0"/>
              <a:t>FRS-FRY14Q-Identify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1A937C9-64BF-DF81-3C96-CA62240D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" y="1415949"/>
            <a:ext cx="11529199" cy="5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7715" y="1402082"/>
            <a:ext cx="8168639" cy="2934788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Banks are required to file the regulatory reports to the Fed </a:t>
            </a:r>
            <a:r>
              <a:rPr lang="en-US" b="1" dirty="0"/>
              <a:t>on a periodic basis. (Monthly/Quarterly/Yearly cadence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these regulatory reports which are generated and sent to fed might involve </a:t>
            </a:r>
            <a:r>
              <a:rPr lang="en-US" b="1" dirty="0" smtClean="0"/>
              <a:t>human errors </a:t>
            </a:r>
            <a:r>
              <a:rPr lang="en-US" dirty="0" smtClean="0"/>
              <a:t>leading to </a:t>
            </a:r>
            <a:r>
              <a:rPr lang="en-US" b="1" dirty="0" smtClean="0"/>
              <a:t>resubmission requests </a:t>
            </a:r>
            <a:r>
              <a:rPr lang="en-US" dirty="0" smtClean="0"/>
              <a:t>due to absence of automated </a:t>
            </a:r>
            <a:r>
              <a:rPr lang="en-US" b="1" dirty="0" smtClean="0"/>
              <a:t>pre-validation modules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exists a need to build some processes in place to implement </a:t>
            </a:r>
            <a:r>
              <a:rPr lang="en-US" b="1" dirty="0" smtClean="0"/>
              <a:t>AI based “unsupervised learning” </a:t>
            </a:r>
            <a:r>
              <a:rPr lang="en-US" dirty="0" smtClean="0"/>
              <a:t>tools that could interpret the rules and perform second level of validation before submission to Federal Govt.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519624" y="4523302"/>
            <a:ext cx="772096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Risks involved with the manual / automated IT processes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Chances of banks reporting incorrect metrics as a result of human error (overstating/understating) due to logic’s encapsulated within their systems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Need for one more round of external manual/automated validations before it can be submitted to the Fed. 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There is a need of building some validation routines so that inaccuracies are identified and fixed before these can be submitted to Fed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4805507"/>
            <a:ext cx="2769325" cy="1886020"/>
          </a:xfrm>
          <a:prstGeom prst="rect">
            <a:avLst/>
          </a:prstGeom>
        </p:spPr>
      </p:pic>
      <p:pic>
        <p:nvPicPr>
          <p:cNvPr id="9" name="Picture 2" descr="https://thumbs.dreamstime.com/b/compliance-regulatory-compliance-general-means-conforming-to-rule-such-as-specification-policy-standard-law-describes-387613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314" y="1438848"/>
            <a:ext cx="3500846" cy="3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023F1B-7904-1BBB-7D16-AF38D5B0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504819C-0274-752B-32E0-E8979887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>
            <a:normAutofit/>
          </a:bodyPr>
          <a:lstStyle/>
          <a:p>
            <a:r>
              <a:rPr lang="en-US" dirty="0"/>
              <a:t>FRS-FRY14Q-Anomalies Based on Ruleset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710464-0E25-7B84-E96B-6C0223E8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7" y="1369492"/>
            <a:ext cx="11587566" cy="53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95A29C-5A90-4B84-2F18-331F800B3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EDB03A0-52A8-2F2B-18CB-E583B0CB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>
            <a:normAutofit/>
          </a:bodyPr>
          <a:lstStyle/>
          <a:p>
            <a:r>
              <a:rPr lang="en-US" dirty="0"/>
              <a:t>FRS-FRY14Q-Non-Compliant Field Magnifier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6D6CED-5FAA-667B-AB57-31B3C425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0" y="1422101"/>
            <a:ext cx="11526253" cy="53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4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99735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96983" y="2677888"/>
            <a:ext cx="10702834" cy="307320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Innovation</a:t>
            </a:r>
            <a:r>
              <a:rPr lang="en-US" sz="4400" b="1" dirty="0"/>
              <a:t> </a:t>
            </a:r>
            <a:r>
              <a:rPr lang="en-US" sz="4400" b="1" dirty="0" smtClean="0"/>
              <a:t>&amp;</a:t>
            </a:r>
            <a:r>
              <a:rPr lang="en-US" sz="4400" b="1" dirty="0" smtClean="0"/>
              <a:t> Benefits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8325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with Automation &amp; </a:t>
            </a:r>
            <a:r>
              <a:rPr lang="en-US" dirty="0" smtClean="0"/>
              <a:t>Benefits  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252549" y="4537166"/>
            <a:ext cx="6261462" cy="2133600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6244042" y="4537166"/>
            <a:ext cx="5743302" cy="21336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C2623E5E-1CCD-10B3-2232-4DB26FD36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82914"/>
              </p:ext>
            </p:extLst>
          </p:nvPr>
        </p:nvGraphicFramePr>
        <p:xfrm>
          <a:off x="182881" y="1463038"/>
          <a:ext cx="11804463" cy="289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214557-B4AC-2FB8-4E86-ECE5B4A32D7F}"/>
              </a:ext>
            </a:extLst>
          </p:cNvPr>
          <p:cNvSpPr txBox="1"/>
          <p:nvPr/>
        </p:nvSpPr>
        <p:spPr>
          <a:xfrm>
            <a:off x="1767838" y="3801751"/>
            <a:ext cx="8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755F8"/>
                </a:solidFill>
              </a:rPr>
              <a:t>GenAI – LLM </a:t>
            </a:r>
            <a:r>
              <a:rPr lang="en-US" b="1" dirty="0" smtClean="0">
                <a:solidFill>
                  <a:srgbClr val="7755F8"/>
                </a:solidFill>
              </a:rPr>
              <a:t>(Un-supervised)   |    </a:t>
            </a:r>
            <a:r>
              <a:rPr lang="en-US" b="1" dirty="0">
                <a:solidFill>
                  <a:srgbClr val="7755F8"/>
                </a:solidFill>
              </a:rPr>
              <a:t>Python   </a:t>
            </a:r>
            <a:r>
              <a:rPr lang="en-US" b="1" dirty="0" smtClean="0">
                <a:solidFill>
                  <a:srgbClr val="7755F8"/>
                </a:solidFill>
              </a:rPr>
              <a:t>|   </a:t>
            </a:r>
            <a:r>
              <a:rPr lang="en-US" b="1" dirty="0">
                <a:solidFill>
                  <a:srgbClr val="7755F8"/>
                </a:solidFill>
              </a:rPr>
              <a:t>Jupyter Notebook  </a:t>
            </a:r>
            <a:r>
              <a:rPr lang="en-US" b="1" dirty="0" smtClean="0">
                <a:solidFill>
                  <a:srgbClr val="7755F8"/>
                </a:solidFill>
              </a:rPr>
              <a:t> |    </a:t>
            </a:r>
            <a:r>
              <a:rPr lang="en-US" b="1" dirty="0">
                <a:solidFill>
                  <a:srgbClr val="7755F8"/>
                </a:solidFill>
              </a:rPr>
              <a:t>React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636" y="4598129"/>
            <a:ext cx="57513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Efficiency with Automation</a:t>
            </a:r>
            <a:endParaRPr lang="en-US" sz="1100" dirty="0" smtClean="0"/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 smtClean="0">
                <a:latin typeface="Arial" panose="020B0604020202020204" pitchFamily="34" charset="0"/>
              </a:rPr>
              <a:t>Reduce the </a:t>
            </a:r>
            <a:r>
              <a:rPr lang="en-US" altLang="en-US" sz="1100" dirty="0">
                <a:latin typeface="Arial" panose="020B0604020202020204" pitchFamily="34" charset="0"/>
              </a:rPr>
              <a:t>manual reporting effort</a:t>
            </a:r>
            <a:r>
              <a:rPr lang="en-US" altLang="en-US" sz="1100" dirty="0" smtClean="0">
                <a:latin typeface="Arial" panose="020B0604020202020204" pitchFamily="34" charset="0"/>
              </a:rPr>
              <a:t>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 smtClean="0">
                <a:latin typeface="Arial" panose="020B0604020202020204" pitchFamily="34" charset="0"/>
              </a:rPr>
              <a:t>Ensure </a:t>
            </a:r>
            <a:r>
              <a:rPr lang="en-US" altLang="en-US" sz="1100" dirty="0">
                <a:latin typeface="Arial" panose="020B0604020202020204" pitchFamily="34" charset="0"/>
              </a:rPr>
              <a:t>regulatory submission on-time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Reduced </a:t>
            </a:r>
            <a:r>
              <a:rPr lang="en-US" sz="1100" dirty="0">
                <a:latin typeface="Arial" panose="020B0604020202020204" pitchFamily="34" charset="0"/>
              </a:rPr>
              <a:t>manual data entry and validation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Ensure </a:t>
            </a:r>
            <a:r>
              <a:rPr lang="en-US" sz="1100" dirty="0">
                <a:latin typeface="Arial" panose="020B0604020202020204" pitchFamily="34" charset="0"/>
              </a:rPr>
              <a:t>consistency across reports when dealing with multiple regulatory bodies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Automated </a:t>
            </a:r>
            <a:r>
              <a:rPr lang="en-US" sz="1100" dirty="0">
                <a:latin typeface="Arial" panose="020B0604020202020204" pitchFamily="34" charset="0"/>
              </a:rPr>
              <a:t>systems capable of supporting audits and inspections more </a:t>
            </a:r>
            <a:r>
              <a:rPr lang="en-US" sz="1100" dirty="0" smtClean="0">
                <a:latin typeface="Arial" panose="020B0604020202020204" pitchFamily="34" charset="0"/>
              </a:rPr>
              <a:t>efficiently.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</a:rPr>
              <a:t>Easily </a:t>
            </a:r>
            <a:r>
              <a:rPr lang="en-US" sz="1100" dirty="0">
                <a:latin typeface="Arial" panose="020B0604020202020204" pitchFamily="34" charset="0"/>
              </a:rPr>
              <a:t>adapt to new regulations and reporting templates without manual processes</a:t>
            </a:r>
            <a:r>
              <a:rPr lang="en-US" sz="1100" dirty="0" smtClean="0"/>
              <a:t>.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0680" y="4563904"/>
            <a:ext cx="554666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Benefits</a:t>
            </a:r>
            <a:endParaRPr lang="en-US" sz="1100" b="1" dirty="0" smtClean="0"/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 smtClean="0">
                <a:latin typeface="Arial" panose="020B0604020202020204" pitchFamily="34" charset="0"/>
              </a:rPr>
              <a:t>Data </a:t>
            </a:r>
            <a:r>
              <a:rPr lang="en-US" altLang="en-US" sz="1100" dirty="0">
                <a:latin typeface="Arial" panose="020B0604020202020204" pitchFamily="34" charset="0"/>
              </a:rPr>
              <a:t>Quality &amp; Consistency : Ensures data meets predefined thresholds </a:t>
            </a:r>
            <a:r>
              <a:rPr lang="en-US" altLang="en-US" sz="1100" dirty="0" smtClean="0">
                <a:latin typeface="Arial" panose="020B0604020202020204" pitchFamily="34" charset="0"/>
              </a:rPr>
              <a:t>for accuracy , timeliness and completeness for all regulatory reporting attributes.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 smtClean="0">
                <a:latin typeface="Arial" panose="020B0604020202020204" pitchFamily="34" charset="0"/>
              </a:rPr>
              <a:t>Avoid rework on resubmitting the reports with data issues.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 smtClean="0">
                <a:latin typeface="Arial" panose="020B0604020202020204" pitchFamily="34" charset="0"/>
              </a:rPr>
              <a:t>Simplified the overall flow and brining efficiency in submitting regulatory reporting documents.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 smtClean="0">
                <a:latin typeface="Arial" panose="020B0604020202020204" pitchFamily="34" charset="0"/>
              </a:rPr>
              <a:t>100</a:t>
            </a:r>
            <a:r>
              <a:rPr lang="en-US" altLang="en-US" sz="1100" dirty="0">
                <a:latin typeface="Arial" panose="020B0604020202020204" pitchFamily="34" charset="0"/>
              </a:rPr>
              <a:t>% reduction in error rate</a:t>
            </a:r>
            <a:r>
              <a:rPr lang="en-US" altLang="en-US" sz="1100" dirty="0" smtClean="0">
                <a:latin typeface="Arial" panose="020B0604020202020204" pitchFamily="34" charset="0"/>
              </a:rPr>
              <a:t>.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96983" y="2677888"/>
            <a:ext cx="10702834" cy="307320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Technical Approach and Solution Design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66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Design &amp; Workflow</a:t>
            </a:r>
            <a:endParaRPr lang="en-US" b="1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111000492"/>
              </p:ext>
            </p:extLst>
          </p:nvPr>
        </p:nvGraphicFramePr>
        <p:xfrm>
          <a:off x="-240941" y="1767840"/>
          <a:ext cx="10273216" cy="221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48916270"/>
              </p:ext>
            </p:extLst>
          </p:nvPr>
        </p:nvGraphicFramePr>
        <p:xfrm>
          <a:off x="3249180" y="4441375"/>
          <a:ext cx="9799319" cy="2146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217715" y="1402081"/>
            <a:ext cx="8168639" cy="2960913"/>
          </a:xfrm>
        </p:spPr>
        <p:txBody>
          <a:bodyPr>
            <a:normAutofit/>
          </a:bodyPr>
          <a:lstStyle/>
          <a:p>
            <a:r>
              <a:rPr lang="en-US" b="1" dirty="0"/>
              <a:t>Phase 1 : </a:t>
            </a:r>
            <a:r>
              <a:rPr lang="en-US" dirty="0"/>
              <a:t>Read – Extract – Evaluate Rules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281405" y="4441375"/>
            <a:ext cx="8168639" cy="295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Phase 2 : </a:t>
            </a:r>
            <a:r>
              <a:rPr lang="en-US" dirty="0"/>
              <a:t>Process – Evaluate – Identify - Recommend</a:t>
            </a:r>
          </a:p>
        </p:txBody>
      </p:sp>
    </p:spTree>
    <p:extLst>
      <p:ext uri="{BB962C8B-B14F-4D97-AF65-F5344CB8AC3E}">
        <p14:creationId xmlns:p14="http://schemas.microsoft.com/office/powerpoint/2010/main" val="14003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96983" y="2677888"/>
            <a:ext cx="10702834" cy="307320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Scalability &amp; Efficiency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4459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95A29C-5A90-4B84-2F18-331F800B3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EDB03A0-52A8-2F2B-18CB-E583B0CB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45432"/>
            <a:ext cx="10749367" cy="663436"/>
          </a:xfrm>
        </p:spPr>
        <p:txBody>
          <a:bodyPr>
            <a:normAutofit/>
          </a:bodyPr>
          <a:lstStyle/>
          <a:p>
            <a:r>
              <a:rPr lang="en-US" dirty="0" smtClean="0"/>
              <a:t>Scalability of the solution	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17715" y="1402081"/>
            <a:ext cx="7535778" cy="532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solution has been designed a </a:t>
            </a:r>
            <a:r>
              <a:rPr lang="en-US" b="1" dirty="0" smtClean="0"/>
              <a:t>self service tool </a:t>
            </a:r>
            <a:r>
              <a:rPr lang="en-US" dirty="0" smtClean="0"/>
              <a:t>and is envisioned to work as an </a:t>
            </a:r>
            <a:r>
              <a:rPr lang="en-US" b="1" dirty="0" smtClean="0"/>
              <a:t>End to End solution</a:t>
            </a:r>
            <a:r>
              <a:rPr lang="en-US" dirty="0" smtClean="0"/>
              <a:t> which provides the users with ability to upload </a:t>
            </a:r>
            <a:r>
              <a:rPr lang="en-US" b="1" dirty="0" smtClean="0"/>
              <a:t>FRY-14Q H1 </a:t>
            </a:r>
            <a:r>
              <a:rPr lang="en-US" dirty="0" smtClean="0"/>
              <a:t>datasets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tool currently supports </a:t>
            </a:r>
            <a:r>
              <a:rPr lang="en-US" b="1" dirty="0" smtClean="0"/>
              <a:t>FRY-14Q</a:t>
            </a:r>
            <a:r>
              <a:rPr lang="en-US" dirty="0" smtClean="0"/>
              <a:t> </a:t>
            </a:r>
            <a:r>
              <a:rPr lang="en-US" b="1" dirty="0" smtClean="0"/>
              <a:t>H1 </a:t>
            </a:r>
            <a:r>
              <a:rPr lang="en-US" dirty="0" smtClean="0"/>
              <a:t>reports and can </a:t>
            </a:r>
            <a:r>
              <a:rPr lang="en-US" b="1" dirty="0" smtClean="0"/>
              <a:t>easily be scaled </a:t>
            </a:r>
            <a:r>
              <a:rPr lang="en-US" dirty="0" smtClean="0"/>
              <a:t>to be used for any other regulatory reports like </a:t>
            </a:r>
            <a:r>
              <a:rPr lang="en-US" b="1" dirty="0" smtClean="0"/>
              <a:t>FRY-14Q (A-H Schedules) </a:t>
            </a:r>
            <a:r>
              <a:rPr lang="en-US" dirty="0" smtClean="0"/>
              <a:t>reports / </a:t>
            </a:r>
            <a:r>
              <a:rPr lang="en-US" b="1" dirty="0" smtClean="0"/>
              <a:t>FRY-14M </a:t>
            </a:r>
            <a:r>
              <a:rPr lang="en-US" dirty="0" smtClean="0"/>
              <a:t>reports.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tool can support any needs that come up in future as it provides for a </a:t>
            </a:r>
            <a:r>
              <a:rPr lang="en-US" b="1" dirty="0" smtClean="0"/>
              <a:t>“Train Model”</a:t>
            </a:r>
            <a:r>
              <a:rPr lang="en-US" dirty="0" smtClean="0"/>
              <a:t> option which enables users to upload any changes that comes up with the regulatory needs as part of FRS.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is written in a </a:t>
            </a:r>
            <a:r>
              <a:rPr lang="en-US" b="1" dirty="0" smtClean="0"/>
              <a:t>modularized format </a:t>
            </a:r>
            <a:r>
              <a:rPr lang="en-US" dirty="0" smtClean="0"/>
              <a:t>which enabled us to add any newer schedule reports without need for any major code refactoring.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34" y="1597351"/>
            <a:ext cx="4098155" cy="44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5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1600199" y="2677888"/>
            <a:ext cx="9164053" cy="3073207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Video Link for Demo</a:t>
            </a:r>
          </a:p>
          <a:p>
            <a:pPr algn="ctr"/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drive.google.com/file/d/1zmFLBFS3XNKdTiJO50pXJetoDKBudZcW/view?pli=1</a:t>
            </a:r>
            <a:r>
              <a:rPr lang="en-US" b="1" u="sng" dirty="0" smtClean="0"/>
              <a:t> 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1379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262</TotalTime>
  <Words>762</Words>
  <Application>Microsoft Office PowerPoint</Application>
  <PresentationFormat>Widescreen</PresentationFormat>
  <Paragraphs>82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Wingdings</vt:lpstr>
      <vt:lpstr>WelcomeDoc</vt:lpstr>
      <vt:lpstr>Wells Fargo Hackathon - 2025</vt:lpstr>
      <vt:lpstr>Problem Statement </vt:lpstr>
      <vt:lpstr>PowerPoint Presentation</vt:lpstr>
      <vt:lpstr>Efficiency with Automation &amp; Benefits  </vt:lpstr>
      <vt:lpstr>PowerPoint Presentation</vt:lpstr>
      <vt:lpstr>Solution Design &amp; Workflow</vt:lpstr>
      <vt:lpstr>PowerPoint Presentation</vt:lpstr>
      <vt:lpstr>Scalability of the solution </vt:lpstr>
      <vt:lpstr>PowerPoint Presentation</vt:lpstr>
      <vt:lpstr>PowerPoint Presentation</vt:lpstr>
      <vt:lpstr>FRS-FRY14Q PDF Upload Screen</vt:lpstr>
      <vt:lpstr>FRS-FRY14Q-Applying LLM Model</vt:lpstr>
      <vt:lpstr>FRS-FRY14Q-Applying LLM Model</vt:lpstr>
      <vt:lpstr>FRS-FRY14Q-View Regulatory Instructions/Rules</vt:lpstr>
      <vt:lpstr>FRS-FRY14Q-Regulatory Instructions/Rules Report</vt:lpstr>
      <vt:lpstr>PowerPoint Presentation</vt:lpstr>
      <vt:lpstr>FRS-FRY14Q-Specific Regulatory Instruction/Rule Magnifier</vt:lpstr>
      <vt:lpstr>FRS-FRY14Q-Upload Schedule-H Dataset</vt:lpstr>
      <vt:lpstr>FRS-FRY14Q-Identify Anomalies</vt:lpstr>
      <vt:lpstr>FRS-FRY14Q-Anomalies Based on Ruleset</vt:lpstr>
      <vt:lpstr>FRS-FRY14Q-Non-Compliant Field Magnifier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Hackathon - 2025</dc:title>
  <dc:creator>Microsoft account</dc:creator>
  <cp:keywords/>
  <cp:lastModifiedBy>Microsoft account</cp:lastModifiedBy>
  <cp:revision>30</cp:revision>
  <dcterms:created xsi:type="dcterms:W3CDTF">2025-03-23T15:22:05Z</dcterms:created>
  <dcterms:modified xsi:type="dcterms:W3CDTF">2025-03-26T18:43:16Z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