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Arial Black" panose="020B0A040201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3b591fac7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3b591fac7a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33b591fac7a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01V1">
  <p:cSld name="Title S01V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545364" y="4278292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02V1">
  <p:cSld name="Section Header S02V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88" name="Google Shape;88;p11"/>
          <p:cNvSpPr txBox="1"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587377" y="4278292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02V2">
  <p:cSld name="Section Header S02V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02V3">
  <p:cSld name="Section Header S02V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03V2">
  <p:cSld name="Agenda S03V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5948027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0"/>
            <a:ext cx="1743077" cy="1743075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2"/>
          </p:nvPr>
        </p:nvSpPr>
        <p:spPr>
          <a:xfrm>
            <a:off x="6911638" y="1884844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3"/>
          </p:nvPr>
        </p:nvSpPr>
        <p:spPr>
          <a:xfrm>
            <a:off x="5948027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4"/>
          </p:nvPr>
        </p:nvSpPr>
        <p:spPr>
          <a:xfrm>
            <a:off x="6911638" y="3095048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5"/>
          </p:nvPr>
        </p:nvSpPr>
        <p:spPr>
          <a:xfrm>
            <a:off x="5948027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6"/>
          </p:nvPr>
        </p:nvSpPr>
        <p:spPr>
          <a:xfrm>
            <a:off x="6911638" y="4305252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7"/>
          </p:nvPr>
        </p:nvSpPr>
        <p:spPr>
          <a:xfrm>
            <a:off x="5948027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8"/>
          </p:nvPr>
        </p:nvSpPr>
        <p:spPr>
          <a:xfrm>
            <a:off x="6911638" y="5515457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>
            <a:spLocks noGrp="1"/>
          </p:cNvSpPr>
          <p:nvPr>
            <p:ph type="pic" idx="9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04V1">
  <p:cSld name="Summary S04V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4667251" y="188960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0" y="0"/>
            <a:ext cx="1743077" cy="1743075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2"/>
          </p:nvPr>
        </p:nvSpPr>
        <p:spPr>
          <a:xfrm>
            <a:off x="4946652" y="188484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4"/>
          </p:nvPr>
        </p:nvSpPr>
        <p:spPr>
          <a:xfrm>
            <a:off x="4667251" y="279924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5"/>
          </p:nvPr>
        </p:nvSpPr>
        <p:spPr>
          <a:xfrm>
            <a:off x="4946652" y="279448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6"/>
          </p:nvPr>
        </p:nvSpPr>
        <p:spPr>
          <a:xfrm>
            <a:off x="4667251" y="370888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7"/>
          </p:nvPr>
        </p:nvSpPr>
        <p:spPr>
          <a:xfrm>
            <a:off x="4946652" y="370412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8"/>
          </p:nvPr>
        </p:nvSpPr>
        <p:spPr>
          <a:xfrm>
            <a:off x="4667251" y="461852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9"/>
          </p:nvPr>
        </p:nvSpPr>
        <p:spPr>
          <a:xfrm>
            <a:off x="4946652" y="461376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3"/>
          </p:nvPr>
        </p:nvSpPr>
        <p:spPr>
          <a:xfrm>
            <a:off x="4667251" y="5528167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4"/>
          </p:nvPr>
        </p:nvSpPr>
        <p:spPr>
          <a:xfrm>
            <a:off x="4946652" y="5523402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04V2">
  <p:cSld name="Summary S04V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1" y="1609842"/>
            <a:ext cx="1838327" cy="3638316"/>
          </a:xfrm>
          <a:custGeom>
            <a:avLst/>
            <a:gdLst/>
            <a:ahLst/>
            <a:cxnLst/>
            <a:rect l="l" t="t" r="r" b="b"/>
            <a:pathLst>
              <a:path w="1838327" h="3638316" extrusionOk="0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2425702" y="588965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 rot="-5400000">
            <a:off x="-1540671" y="2709068"/>
            <a:ext cx="5695958" cy="14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2"/>
          </p:nvPr>
        </p:nvSpPr>
        <p:spPr>
          <a:xfrm>
            <a:off x="2705103" y="584200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3"/>
          </p:nvPr>
        </p:nvSpPr>
        <p:spPr>
          <a:xfrm>
            <a:off x="2425702" y="1776753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"/>
          </p:nvPr>
        </p:nvSpPr>
        <p:spPr>
          <a:xfrm>
            <a:off x="2705103" y="1771988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5"/>
          </p:nvPr>
        </p:nvSpPr>
        <p:spPr>
          <a:xfrm>
            <a:off x="2425702" y="2964541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6"/>
          </p:nvPr>
        </p:nvSpPr>
        <p:spPr>
          <a:xfrm>
            <a:off x="2705103" y="2959776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7"/>
          </p:nvPr>
        </p:nvSpPr>
        <p:spPr>
          <a:xfrm>
            <a:off x="2425702" y="4152329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8"/>
          </p:nvPr>
        </p:nvSpPr>
        <p:spPr>
          <a:xfrm>
            <a:off x="2705103" y="4147564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9"/>
          </p:nvPr>
        </p:nvSpPr>
        <p:spPr>
          <a:xfrm>
            <a:off x="2425702" y="5340116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3"/>
          </p:nvPr>
        </p:nvSpPr>
        <p:spPr>
          <a:xfrm>
            <a:off x="2705103" y="5335351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04V3">
  <p:cSld name="Summary S04V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 rot="5400000">
            <a:off x="1474152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2"/>
          </p:nvPr>
        </p:nvSpPr>
        <p:spPr>
          <a:xfrm>
            <a:off x="587374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3"/>
          </p:nvPr>
        </p:nvSpPr>
        <p:spPr>
          <a:xfrm rot="5400000">
            <a:off x="3758088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4"/>
          </p:nvPr>
        </p:nvSpPr>
        <p:spPr>
          <a:xfrm>
            <a:off x="2871310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5"/>
          </p:nvPr>
        </p:nvSpPr>
        <p:spPr>
          <a:xfrm rot="5400000">
            <a:off x="6042024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6"/>
          </p:nvPr>
        </p:nvSpPr>
        <p:spPr>
          <a:xfrm>
            <a:off x="5155246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7"/>
          </p:nvPr>
        </p:nvSpPr>
        <p:spPr>
          <a:xfrm rot="5400000">
            <a:off x="8325960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8"/>
          </p:nvPr>
        </p:nvSpPr>
        <p:spPr>
          <a:xfrm>
            <a:off x="7439182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9"/>
          </p:nvPr>
        </p:nvSpPr>
        <p:spPr>
          <a:xfrm rot="5400000">
            <a:off x="10609897" y="1325646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3"/>
          </p:nvPr>
        </p:nvSpPr>
        <p:spPr>
          <a:xfrm>
            <a:off x="9723119" y="2320373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05V1">
  <p:cSld name="Contact Us S05V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1" y="1609842"/>
            <a:ext cx="1838327" cy="3638316"/>
          </a:xfrm>
          <a:custGeom>
            <a:avLst/>
            <a:gdLst/>
            <a:ahLst/>
            <a:cxnLst/>
            <a:rect l="l" t="t" r="r" b="b"/>
            <a:pathLst>
              <a:path w="1838327" h="3638316" extrusionOk="0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096000" y="1206565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2"/>
          </p:nvPr>
        </p:nvSpPr>
        <p:spPr>
          <a:xfrm>
            <a:off x="6322057" y="1600143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3"/>
          </p:nvPr>
        </p:nvSpPr>
        <p:spPr>
          <a:xfrm>
            <a:off x="6322057" y="1206565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4"/>
          </p:nvPr>
        </p:nvSpPr>
        <p:spPr>
          <a:xfrm>
            <a:off x="6096000" y="2435290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5"/>
          </p:nvPr>
        </p:nvSpPr>
        <p:spPr>
          <a:xfrm>
            <a:off x="6322057" y="2828868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6"/>
          </p:nvPr>
        </p:nvSpPr>
        <p:spPr>
          <a:xfrm>
            <a:off x="6322057" y="2435290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7"/>
          </p:nvPr>
        </p:nvSpPr>
        <p:spPr>
          <a:xfrm>
            <a:off x="6096000" y="3664015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8"/>
          </p:nvPr>
        </p:nvSpPr>
        <p:spPr>
          <a:xfrm>
            <a:off x="6322057" y="4057593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9"/>
          </p:nvPr>
        </p:nvSpPr>
        <p:spPr>
          <a:xfrm>
            <a:off x="6322057" y="3664015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3"/>
          </p:nvPr>
        </p:nvSpPr>
        <p:spPr>
          <a:xfrm>
            <a:off x="6096000" y="4892740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4"/>
          </p:nvPr>
        </p:nvSpPr>
        <p:spPr>
          <a:xfrm>
            <a:off x="6322057" y="5286318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5"/>
          </p:nvPr>
        </p:nvSpPr>
        <p:spPr>
          <a:xfrm>
            <a:off x="6322057" y="4892740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05V2">
  <p:cSld name="Contact Us S05V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5839091" y="1491191"/>
            <a:ext cx="513817" cy="513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5825570" y="2569349"/>
            <a:ext cx="540860" cy="5949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3"/>
          </p:nvPr>
        </p:nvSpPr>
        <p:spPr>
          <a:xfrm>
            <a:off x="5825911" y="3715116"/>
            <a:ext cx="539842" cy="541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4"/>
          </p:nvPr>
        </p:nvSpPr>
        <p:spPr>
          <a:xfrm>
            <a:off x="5954486" y="4874403"/>
            <a:ext cx="283026" cy="459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0" y="0"/>
            <a:ext cx="1743077" cy="1743075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/>
          <p:nvPr/>
        </p:nvSpPr>
        <p:spPr>
          <a:xfrm rot="10800000" flipH="1">
            <a:off x="0" y="5114925"/>
            <a:ext cx="1743077" cy="1743075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5"/>
          </p:nvPr>
        </p:nvSpPr>
        <p:spPr>
          <a:xfrm>
            <a:off x="6572679" y="1376535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6"/>
          </p:nvPr>
        </p:nvSpPr>
        <p:spPr>
          <a:xfrm>
            <a:off x="6572679" y="2571746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7"/>
          </p:nvPr>
        </p:nvSpPr>
        <p:spPr>
          <a:xfrm>
            <a:off x="6572679" y="3538996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8"/>
          </p:nvPr>
        </p:nvSpPr>
        <p:spPr>
          <a:xfrm>
            <a:off x="6572679" y="4730643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06V1">
  <p:cSld name="Thank You S06V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0" y="0"/>
            <a:ext cx="3429000" cy="3428996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87377" y="4278292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03V1">
  <p:cSld name="Agenda S03V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873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1743077" cy="1743075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15509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3"/>
          </p:nvPr>
        </p:nvSpPr>
        <p:spPr>
          <a:xfrm>
            <a:off x="5873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4"/>
          </p:nvPr>
        </p:nvSpPr>
        <p:spPr>
          <a:xfrm>
            <a:off x="15509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5"/>
          </p:nvPr>
        </p:nvSpPr>
        <p:spPr>
          <a:xfrm>
            <a:off x="587375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6"/>
          </p:nvPr>
        </p:nvSpPr>
        <p:spPr>
          <a:xfrm>
            <a:off x="1550986" y="4305252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7"/>
          </p:nvPr>
        </p:nvSpPr>
        <p:spPr>
          <a:xfrm>
            <a:off x="587375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8"/>
          </p:nvPr>
        </p:nvSpPr>
        <p:spPr>
          <a:xfrm>
            <a:off x="1550986" y="5515457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9"/>
          </p:nvPr>
        </p:nvSpPr>
        <p:spPr>
          <a:xfrm>
            <a:off x="63150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3"/>
          </p:nvPr>
        </p:nvSpPr>
        <p:spPr>
          <a:xfrm>
            <a:off x="72786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4"/>
          </p:nvPr>
        </p:nvSpPr>
        <p:spPr>
          <a:xfrm>
            <a:off x="63150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5"/>
          </p:nvPr>
        </p:nvSpPr>
        <p:spPr>
          <a:xfrm>
            <a:off x="72786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6"/>
          </p:nvPr>
        </p:nvSpPr>
        <p:spPr>
          <a:xfrm>
            <a:off x="6315075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7"/>
          </p:nvPr>
        </p:nvSpPr>
        <p:spPr>
          <a:xfrm>
            <a:off x="7278686" y="4305252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8"/>
          </p:nvPr>
        </p:nvSpPr>
        <p:spPr>
          <a:xfrm>
            <a:off x="6315075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9"/>
          </p:nvPr>
        </p:nvSpPr>
        <p:spPr>
          <a:xfrm>
            <a:off x="7278686" y="5515457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06V2">
  <p:cSld name="Thank You S06V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0" y="1542920"/>
            <a:ext cx="1890476" cy="3772160"/>
          </a:xfrm>
          <a:custGeom>
            <a:avLst/>
            <a:gdLst/>
            <a:ahLst/>
            <a:cxnLst/>
            <a:rect l="l" t="t" r="r" b="b"/>
            <a:pathLst>
              <a:path w="1623776" h="3240000" extrusionOk="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>
            <a:off x="10301524" y="1542920"/>
            <a:ext cx="1890476" cy="3772160"/>
          </a:xfrm>
          <a:custGeom>
            <a:avLst/>
            <a:gdLst/>
            <a:ahLst/>
            <a:cxnLst/>
            <a:rect l="l" t="t" r="r" b="b"/>
            <a:pathLst>
              <a:path w="1623776" h="3240000" extrusionOk="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5334178" y="3429000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06V3">
  <p:cSld name="Thank You S06V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 rot="5400000">
            <a:off x="5150762" y="-940842"/>
            <a:ext cx="1890476" cy="3772160"/>
          </a:xfrm>
          <a:custGeom>
            <a:avLst/>
            <a:gdLst/>
            <a:ahLst/>
            <a:cxnLst/>
            <a:rect l="l" t="t" r="r" b="b"/>
            <a:pathLst>
              <a:path w="1623776" h="3240000" extrusionOk="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334178" y="3429000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ext Box T20V3">
  <p:cSld name="1 Text Box T20V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>
            <a:spLocks noGrp="1"/>
          </p:cNvSpPr>
          <p:nvPr>
            <p:ph type="pic" idx="2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587374" y="3589785"/>
            <a:ext cx="5057777" cy="2684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3"/>
          </p:nvPr>
        </p:nvSpPr>
        <p:spPr>
          <a:xfrm>
            <a:off x="587374" y="3196208"/>
            <a:ext cx="505777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ext Box T20V4">
  <p:cSld name="1 Text Box T20V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>
            <a:spLocks noGrp="1"/>
          </p:cNvSpPr>
          <p:nvPr>
            <p:ph type="pic" idx="2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8112125" y="977777"/>
            <a:ext cx="3492499" cy="529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3"/>
          </p:nvPr>
        </p:nvSpPr>
        <p:spPr>
          <a:xfrm>
            <a:off x="8112124" y="584200"/>
            <a:ext cx="34924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ext Box T20V5">
  <p:cSld name="1 Text Box T20V5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 rot="10800000">
            <a:off x="5883268" y="549274"/>
            <a:ext cx="6308731" cy="6308725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600142" y="4155959"/>
            <a:ext cx="5206993" cy="21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2"/>
          </p:nvPr>
        </p:nvSpPr>
        <p:spPr>
          <a:xfrm>
            <a:off x="600142" y="3762382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xt Boxes T22V2">
  <p:cSld name="3 Text Boxes T22V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 rot="10800000">
            <a:off x="0" y="3429000"/>
            <a:ext cx="62200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6"/>
          <p:cNvCxnSpPr/>
          <p:nvPr/>
        </p:nvCxnSpPr>
        <p:spPr>
          <a:xfrm rot="10800000">
            <a:off x="6096001" y="0"/>
            <a:ext cx="0" cy="342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6394517" y="977777"/>
            <a:ext cx="5210103" cy="21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2"/>
          </p:nvPr>
        </p:nvSpPr>
        <p:spPr>
          <a:xfrm>
            <a:off x="6394517" y="584200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3"/>
          </p:nvPr>
        </p:nvSpPr>
        <p:spPr>
          <a:xfrm>
            <a:off x="600142" y="4155959"/>
            <a:ext cx="5206993" cy="21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4"/>
          </p:nvPr>
        </p:nvSpPr>
        <p:spPr>
          <a:xfrm>
            <a:off x="600142" y="3762382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5"/>
          </p:nvPr>
        </p:nvSpPr>
        <p:spPr>
          <a:xfrm>
            <a:off x="6394517" y="4155959"/>
            <a:ext cx="5210103" cy="21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600"/>
              <a:buNone/>
              <a:defRPr sz="1600" b="0">
                <a:solidFill>
                  <a:srgbClr val="01020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6"/>
          </p:nvPr>
        </p:nvSpPr>
        <p:spPr>
          <a:xfrm>
            <a:off x="6394517" y="3762382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800"/>
              <a:buNone/>
              <a:defRPr sz="1800">
                <a:solidFill>
                  <a:srgbClr val="01020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xt Boxes T23V1">
  <p:cSld name="4 Text Boxes T23V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0" y="1693861"/>
            <a:ext cx="6096000" cy="228996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6096001" y="3983830"/>
            <a:ext cx="6096000" cy="228996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600142" y="4527033"/>
            <a:ext cx="5206993" cy="159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600142" y="4133456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3"/>
          </p:nvPr>
        </p:nvSpPr>
        <p:spPr>
          <a:xfrm>
            <a:off x="6394517" y="4527033"/>
            <a:ext cx="5210103" cy="159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4"/>
          </p:nvPr>
        </p:nvSpPr>
        <p:spPr>
          <a:xfrm>
            <a:off x="6394517" y="4133456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5"/>
          </p:nvPr>
        </p:nvSpPr>
        <p:spPr>
          <a:xfrm>
            <a:off x="600142" y="2237064"/>
            <a:ext cx="5206993" cy="159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6"/>
          </p:nvPr>
        </p:nvSpPr>
        <p:spPr>
          <a:xfrm>
            <a:off x="600142" y="1843487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7"/>
          </p:nvPr>
        </p:nvSpPr>
        <p:spPr>
          <a:xfrm>
            <a:off x="6394517" y="2237064"/>
            <a:ext cx="5210103" cy="159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8"/>
          </p:nvPr>
        </p:nvSpPr>
        <p:spPr>
          <a:xfrm>
            <a:off x="6394517" y="1843487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with Contents C40V1">
  <p:cSld name="Table with Contents C40V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 rot="-5400000" flipH="1">
            <a:off x="0" y="-1360"/>
            <a:ext cx="2946400" cy="2946400"/>
          </a:xfrm>
          <a:custGeom>
            <a:avLst/>
            <a:gdLst/>
            <a:ahLst/>
            <a:cxnLst/>
            <a:rect l="l" t="t" r="r" b="b"/>
            <a:pathLst>
              <a:path w="2946400" h="2946400" extrusionOk="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>
            <a:off x="6096000" y="0"/>
            <a:ext cx="0" cy="5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28"/>
          <p:cNvSpPr/>
          <p:nvPr/>
        </p:nvSpPr>
        <p:spPr>
          <a:xfrm rot="5400000">
            <a:off x="9245600" y="-1360"/>
            <a:ext cx="2946400" cy="2946400"/>
          </a:xfrm>
          <a:custGeom>
            <a:avLst/>
            <a:gdLst/>
            <a:ahLst/>
            <a:cxnLst/>
            <a:rect l="l" t="t" r="r" b="b"/>
            <a:pathLst>
              <a:path w="2946400" h="2946400" extrusionOk="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587374" y="1775482"/>
            <a:ext cx="11017251" cy="110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Radial Bars C41V1">
  <p:cSld name="2 Radial Bars C41V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>
            <a:spLocks noGrp="1"/>
          </p:cNvSpPr>
          <p:nvPr>
            <p:ph type="body" idx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2"/>
          </p:nvPr>
        </p:nvSpPr>
        <p:spPr>
          <a:xfrm>
            <a:off x="5466420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29"/>
          <p:cNvSpPr>
            <a:spLocks noGrp="1"/>
          </p:cNvSpPr>
          <p:nvPr>
            <p:ph type="pic" idx="3"/>
          </p:nvPr>
        </p:nvSpPr>
        <p:spPr>
          <a:xfrm>
            <a:off x="587375" y="2373595"/>
            <a:ext cx="3492500" cy="3900205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29"/>
          <p:cNvSpPr txBox="1">
            <a:spLocks noGrp="1"/>
          </p:cNvSpPr>
          <p:nvPr>
            <p:ph type="body" idx="4"/>
          </p:nvPr>
        </p:nvSpPr>
        <p:spPr>
          <a:xfrm>
            <a:off x="4555404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5"/>
          </p:nvPr>
        </p:nvSpPr>
        <p:spPr>
          <a:xfrm>
            <a:off x="4555404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>
            <a:spLocks noGrp="1"/>
          </p:cNvSpPr>
          <p:nvPr>
            <p:ph type="body" idx="6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7"/>
          </p:nvPr>
        </p:nvSpPr>
        <p:spPr>
          <a:xfrm>
            <a:off x="9434447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8"/>
          </p:nvPr>
        </p:nvSpPr>
        <p:spPr>
          <a:xfrm>
            <a:off x="8523431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9"/>
          </p:nvPr>
        </p:nvSpPr>
        <p:spPr>
          <a:xfrm>
            <a:off x="8523431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Radial Bars C42V1">
  <p:cSld name="3 Radial Bars C42V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>
            <a:spLocks noGrp="1"/>
          </p:cNvSpPr>
          <p:nvPr>
            <p:ph type="body" idx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2"/>
          </p:nvPr>
        </p:nvSpPr>
        <p:spPr>
          <a:xfrm>
            <a:off x="5466420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3"/>
          </p:nvPr>
        </p:nvSpPr>
        <p:spPr>
          <a:xfrm>
            <a:off x="4555404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body" idx="4"/>
          </p:nvPr>
        </p:nvSpPr>
        <p:spPr>
          <a:xfrm>
            <a:off x="4555404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>
            <a:spLocks noGrp="1"/>
          </p:cNvSpPr>
          <p:nvPr>
            <p:ph type="body" idx="5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6"/>
          </p:nvPr>
        </p:nvSpPr>
        <p:spPr>
          <a:xfrm>
            <a:off x="9434447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7"/>
          </p:nvPr>
        </p:nvSpPr>
        <p:spPr>
          <a:xfrm>
            <a:off x="8523431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8"/>
          </p:nvPr>
        </p:nvSpPr>
        <p:spPr>
          <a:xfrm>
            <a:off x="8523431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>
            <a:spLocks noGrp="1"/>
          </p:cNvSpPr>
          <p:nvPr>
            <p:ph type="body" idx="9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13"/>
          </p:nvPr>
        </p:nvSpPr>
        <p:spPr>
          <a:xfrm>
            <a:off x="1498391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4"/>
          </p:nvPr>
        </p:nvSpPr>
        <p:spPr>
          <a:xfrm>
            <a:off x="587375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body" idx="15"/>
          </p:nvPr>
        </p:nvSpPr>
        <p:spPr>
          <a:xfrm>
            <a:off x="587375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ext Box T20V1">
  <p:cSld name="1 Text Box T20V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>
            <a:spLocks noGrp="1"/>
          </p:cNvSpPr>
          <p:nvPr>
            <p:ph type="pic" idx="2"/>
          </p:nvPr>
        </p:nvSpPr>
        <p:spPr>
          <a:xfrm>
            <a:off x="7405940" y="595109"/>
            <a:ext cx="4198686" cy="5678691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587374" y="4181689"/>
            <a:ext cx="5508626" cy="209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3"/>
          </p:nvPr>
        </p:nvSpPr>
        <p:spPr>
          <a:xfrm>
            <a:off x="587374" y="3788111"/>
            <a:ext cx="550862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Radial Bars C43V1">
  <p:cSld name="4 Radial Bars C43V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>
            <a:spLocks noGrp="1"/>
          </p:cNvSpPr>
          <p:nvPr>
            <p:ph type="body" idx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2"/>
          </p:nvPr>
        </p:nvSpPr>
        <p:spPr>
          <a:xfrm>
            <a:off x="1397657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3"/>
          </p:nvPr>
        </p:nvSpPr>
        <p:spPr>
          <a:xfrm>
            <a:off x="984250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4"/>
          </p:nvPr>
        </p:nvSpPr>
        <p:spPr>
          <a:xfrm>
            <a:off x="984250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>
            <a:spLocks noGrp="1"/>
          </p:cNvSpPr>
          <p:nvPr>
            <p:ph type="body" idx="5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6"/>
          </p:nvPr>
        </p:nvSpPr>
        <p:spPr>
          <a:xfrm>
            <a:off x="4110695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7"/>
          </p:nvPr>
        </p:nvSpPr>
        <p:spPr>
          <a:xfrm>
            <a:off x="3697288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8"/>
          </p:nvPr>
        </p:nvSpPr>
        <p:spPr>
          <a:xfrm>
            <a:off x="3697288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>
            <a:spLocks noGrp="1"/>
          </p:cNvSpPr>
          <p:nvPr>
            <p:ph type="body" idx="9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3"/>
          </p:nvPr>
        </p:nvSpPr>
        <p:spPr>
          <a:xfrm>
            <a:off x="6823733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14"/>
          </p:nvPr>
        </p:nvSpPr>
        <p:spPr>
          <a:xfrm>
            <a:off x="6410326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15"/>
          </p:nvPr>
        </p:nvSpPr>
        <p:spPr>
          <a:xfrm>
            <a:off x="6410326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>
            <a:spLocks noGrp="1"/>
          </p:cNvSpPr>
          <p:nvPr>
            <p:ph type="body" idx="16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7"/>
          </p:nvPr>
        </p:nvSpPr>
        <p:spPr>
          <a:xfrm>
            <a:off x="9536772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18"/>
          </p:nvPr>
        </p:nvSpPr>
        <p:spPr>
          <a:xfrm>
            <a:off x="9123365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9"/>
          </p:nvPr>
        </p:nvSpPr>
        <p:spPr>
          <a:xfrm>
            <a:off x="9123365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hart C44V1">
  <p:cSld name="1 Chart C44V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>
            <a:spLocks noGrp="1"/>
          </p:cNvSpPr>
          <p:nvPr>
            <p:ph type="chart" idx="2"/>
          </p:nvPr>
        </p:nvSpPr>
        <p:spPr>
          <a:xfrm>
            <a:off x="587374" y="1841501"/>
            <a:ext cx="498917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6615448" y="2430791"/>
            <a:ext cx="4989177" cy="384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3"/>
          </p:nvPr>
        </p:nvSpPr>
        <p:spPr>
          <a:xfrm>
            <a:off x="6615448" y="1841501"/>
            <a:ext cx="49891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hart C44V2">
  <p:cSld name="1 Chart C44V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587375" y="2430791"/>
            <a:ext cx="4989177" cy="384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2"/>
          </p:nvPr>
        </p:nvSpPr>
        <p:spPr>
          <a:xfrm>
            <a:off x="587375" y="1841501"/>
            <a:ext cx="49891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>
            <a:spLocks noGrp="1"/>
          </p:cNvSpPr>
          <p:nvPr>
            <p:ph type="chart" idx="3"/>
          </p:nvPr>
        </p:nvSpPr>
        <p:spPr>
          <a:xfrm>
            <a:off x="6615448" y="1841501"/>
            <a:ext cx="498917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1">
  <p:cSld name="Timeline I60V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body" idx="1"/>
          </p:nvPr>
        </p:nvSpPr>
        <p:spPr>
          <a:xfrm rot="10800000" flipH="1">
            <a:off x="4444295" y="3464107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body" idx="2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9" name="Google Shape;319;p34"/>
          <p:cNvSpPr txBox="1">
            <a:spLocks noGrp="1"/>
          </p:cNvSpPr>
          <p:nvPr>
            <p:ph type="body" idx="3"/>
          </p:nvPr>
        </p:nvSpPr>
        <p:spPr>
          <a:xfrm>
            <a:off x="1043723" y="4978635"/>
            <a:ext cx="2820175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body" idx="4"/>
          </p:nvPr>
        </p:nvSpPr>
        <p:spPr>
          <a:xfrm>
            <a:off x="1043723" y="438934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body" idx="5"/>
          </p:nvPr>
        </p:nvSpPr>
        <p:spPr>
          <a:xfrm>
            <a:off x="4905909" y="2411089"/>
            <a:ext cx="2820175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6"/>
          </p:nvPr>
        </p:nvSpPr>
        <p:spPr>
          <a:xfrm>
            <a:off x="4905909" y="1821799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34"/>
          <p:cNvSpPr txBox="1">
            <a:spLocks noGrp="1"/>
          </p:cNvSpPr>
          <p:nvPr>
            <p:ph type="body" idx="7"/>
          </p:nvPr>
        </p:nvSpPr>
        <p:spPr>
          <a:xfrm>
            <a:off x="830439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34"/>
          <p:cNvSpPr txBox="1">
            <a:spLocks noGrp="1"/>
          </p:cNvSpPr>
          <p:nvPr>
            <p:ph type="body" idx="8"/>
          </p:nvPr>
        </p:nvSpPr>
        <p:spPr>
          <a:xfrm>
            <a:off x="8768095" y="4978635"/>
            <a:ext cx="2820175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body" idx="9"/>
          </p:nvPr>
        </p:nvSpPr>
        <p:spPr>
          <a:xfrm>
            <a:off x="8768095" y="438934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body" idx="13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14"/>
          </p:nvPr>
        </p:nvSpPr>
        <p:spPr>
          <a:xfrm>
            <a:off x="8209682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body" idx="15"/>
          </p:nvPr>
        </p:nvSpPr>
        <p:spPr>
          <a:xfrm>
            <a:off x="4354156" y="4033992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2">
  <p:cSld name="Timeline I60V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10800000" flipH="1">
            <a:off x="3345366" y="3464107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5"/>
          <p:cNvSpPr txBox="1">
            <a:spLocks noGrp="1"/>
          </p:cNvSpPr>
          <p:nvPr>
            <p:ph type="body" idx="2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4" name="Google Shape;334;p35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35"/>
          <p:cNvSpPr txBox="1">
            <a:spLocks noGrp="1"/>
          </p:cNvSpPr>
          <p:nvPr>
            <p:ph type="body" idx="3"/>
          </p:nvPr>
        </p:nvSpPr>
        <p:spPr>
          <a:xfrm>
            <a:off x="1043723" y="4978635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35"/>
          <p:cNvSpPr txBox="1">
            <a:spLocks noGrp="1"/>
          </p:cNvSpPr>
          <p:nvPr>
            <p:ph type="body" idx="4"/>
          </p:nvPr>
        </p:nvSpPr>
        <p:spPr>
          <a:xfrm>
            <a:off x="1043723" y="4389345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35"/>
          <p:cNvSpPr txBox="1">
            <a:spLocks noGrp="1"/>
          </p:cNvSpPr>
          <p:nvPr>
            <p:ph type="body" idx="5"/>
          </p:nvPr>
        </p:nvSpPr>
        <p:spPr>
          <a:xfrm>
            <a:off x="3801714" y="2411089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body" idx="6"/>
          </p:nvPr>
        </p:nvSpPr>
        <p:spPr>
          <a:xfrm>
            <a:off x="3801714" y="1821799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7"/>
          </p:nvPr>
        </p:nvSpPr>
        <p:spPr>
          <a:xfrm>
            <a:off x="60960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8"/>
          </p:nvPr>
        </p:nvSpPr>
        <p:spPr>
          <a:xfrm>
            <a:off x="6559705" y="4978635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35"/>
          <p:cNvSpPr txBox="1">
            <a:spLocks noGrp="1"/>
          </p:cNvSpPr>
          <p:nvPr>
            <p:ph type="body" idx="9"/>
          </p:nvPr>
        </p:nvSpPr>
        <p:spPr>
          <a:xfrm>
            <a:off x="6559705" y="4389345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body" idx="13"/>
          </p:nvPr>
        </p:nvSpPr>
        <p:spPr>
          <a:xfrm rot="10800000" flipH="1">
            <a:off x="8851900" y="3464107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body" idx="14"/>
          </p:nvPr>
        </p:nvSpPr>
        <p:spPr>
          <a:xfrm>
            <a:off x="9317696" y="2411089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5"/>
          </p:nvPr>
        </p:nvSpPr>
        <p:spPr>
          <a:xfrm>
            <a:off x="9317696" y="1821799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6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body" idx="17"/>
          </p:nvPr>
        </p:nvSpPr>
        <p:spPr>
          <a:xfrm>
            <a:off x="6001292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body" idx="18"/>
          </p:nvPr>
        </p:nvSpPr>
        <p:spPr>
          <a:xfrm>
            <a:off x="3243069" y="4033992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9"/>
          </p:nvPr>
        </p:nvSpPr>
        <p:spPr>
          <a:xfrm>
            <a:off x="8741394" y="4033992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3">
  <p:cSld name="Timeline I60V3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3" name="Google Shape;353;p36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36"/>
          <p:cNvSpPr txBox="1">
            <a:spLocks noGrp="1"/>
          </p:cNvSpPr>
          <p:nvPr>
            <p:ph type="body" idx="2"/>
          </p:nvPr>
        </p:nvSpPr>
        <p:spPr>
          <a:xfrm>
            <a:off x="1043723" y="4978635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36"/>
          <p:cNvSpPr txBox="1">
            <a:spLocks noGrp="1"/>
          </p:cNvSpPr>
          <p:nvPr>
            <p:ph type="body" idx="3"/>
          </p:nvPr>
        </p:nvSpPr>
        <p:spPr>
          <a:xfrm>
            <a:off x="1043723" y="4389345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4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36"/>
          <p:cNvSpPr txBox="1">
            <a:spLocks noGrp="1"/>
          </p:cNvSpPr>
          <p:nvPr>
            <p:ph type="body" idx="5"/>
          </p:nvPr>
        </p:nvSpPr>
        <p:spPr>
          <a:xfrm rot="10800000" flipH="1">
            <a:off x="2704306" y="3465002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body" idx="6"/>
          </p:nvPr>
        </p:nvSpPr>
        <p:spPr>
          <a:xfrm>
            <a:off x="3163829" y="2408812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body" idx="7"/>
          </p:nvPr>
        </p:nvSpPr>
        <p:spPr>
          <a:xfrm>
            <a:off x="3163829" y="181952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body" idx="8"/>
          </p:nvPr>
        </p:nvSpPr>
        <p:spPr>
          <a:xfrm>
            <a:off x="2618735" y="4029835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9"/>
          </p:nvPr>
        </p:nvSpPr>
        <p:spPr>
          <a:xfrm>
            <a:off x="4824412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body" idx="13"/>
          </p:nvPr>
        </p:nvSpPr>
        <p:spPr>
          <a:xfrm>
            <a:off x="5283935" y="4978635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14"/>
          </p:nvPr>
        </p:nvSpPr>
        <p:spPr>
          <a:xfrm>
            <a:off x="5283935" y="4389345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36"/>
          <p:cNvSpPr txBox="1">
            <a:spLocks noGrp="1"/>
          </p:cNvSpPr>
          <p:nvPr>
            <p:ph type="body" idx="15"/>
          </p:nvPr>
        </p:nvSpPr>
        <p:spPr>
          <a:xfrm>
            <a:off x="4738841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body" idx="16"/>
          </p:nvPr>
        </p:nvSpPr>
        <p:spPr>
          <a:xfrm rot="10800000" flipH="1">
            <a:off x="6944518" y="3465002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body" idx="17"/>
          </p:nvPr>
        </p:nvSpPr>
        <p:spPr>
          <a:xfrm>
            <a:off x="7404041" y="2408812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body" idx="18"/>
          </p:nvPr>
        </p:nvSpPr>
        <p:spPr>
          <a:xfrm>
            <a:off x="7404041" y="181952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body" idx="19"/>
          </p:nvPr>
        </p:nvSpPr>
        <p:spPr>
          <a:xfrm>
            <a:off x="6858947" y="4029835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body" idx="20"/>
          </p:nvPr>
        </p:nvSpPr>
        <p:spPr>
          <a:xfrm>
            <a:off x="9064625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body" idx="21"/>
          </p:nvPr>
        </p:nvSpPr>
        <p:spPr>
          <a:xfrm>
            <a:off x="9524148" y="4978635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36"/>
          <p:cNvSpPr txBox="1">
            <a:spLocks noGrp="1"/>
          </p:cNvSpPr>
          <p:nvPr>
            <p:ph type="body" idx="22"/>
          </p:nvPr>
        </p:nvSpPr>
        <p:spPr>
          <a:xfrm>
            <a:off x="9524148" y="4389345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23"/>
          </p:nvPr>
        </p:nvSpPr>
        <p:spPr>
          <a:xfrm>
            <a:off x="8979054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4">
  <p:cSld name="Timeline I60V4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7"/>
          <p:cNvSpPr txBox="1">
            <a:spLocks noGrp="1"/>
          </p:cNvSpPr>
          <p:nvPr>
            <p:ph type="body" idx="1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77" name="Google Shape;377;p37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37"/>
          <p:cNvSpPr txBox="1">
            <a:spLocks noGrp="1"/>
          </p:cNvSpPr>
          <p:nvPr>
            <p:ph type="body" idx="2"/>
          </p:nvPr>
        </p:nvSpPr>
        <p:spPr>
          <a:xfrm>
            <a:off x="1043724" y="4978635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37"/>
          <p:cNvSpPr txBox="1">
            <a:spLocks noGrp="1"/>
          </p:cNvSpPr>
          <p:nvPr>
            <p:ph type="body" idx="3"/>
          </p:nvPr>
        </p:nvSpPr>
        <p:spPr>
          <a:xfrm>
            <a:off x="1043724" y="4389345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37"/>
          <p:cNvSpPr txBox="1">
            <a:spLocks noGrp="1"/>
          </p:cNvSpPr>
          <p:nvPr>
            <p:ph type="body" idx="4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37"/>
          <p:cNvSpPr txBox="1">
            <a:spLocks noGrp="1"/>
          </p:cNvSpPr>
          <p:nvPr>
            <p:ph type="body" idx="5"/>
          </p:nvPr>
        </p:nvSpPr>
        <p:spPr>
          <a:xfrm rot="10800000" flipH="1">
            <a:off x="2368076" y="3464108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6"/>
          </p:nvPr>
        </p:nvSpPr>
        <p:spPr>
          <a:xfrm>
            <a:off x="2827600" y="2405457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7"/>
          </p:nvPr>
        </p:nvSpPr>
        <p:spPr>
          <a:xfrm>
            <a:off x="2827600" y="1816167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8"/>
          </p:nvPr>
        </p:nvSpPr>
        <p:spPr>
          <a:xfrm>
            <a:off x="2253426" y="40379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body" idx="9"/>
          </p:nvPr>
        </p:nvSpPr>
        <p:spPr>
          <a:xfrm>
            <a:off x="4151952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13"/>
          </p:nvPr>
        </p:nvSpPr>
        <p:spPr>
          <a:xfrm>
            <a:off x="4611476" y="4978635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37"/>
          <p:cNvSpPr txBox="1">
            <a:spLocks noGrp="1"/>
          </p:cNvSpPr>
          <p:nvPr>
            <p:ph type="body" idx="14"/>
          </p:nvPr>
        </p:nvSpPr>
        <p:spPr>
          <a:xfrm>
            <a:off x="4611476" y="4389345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37"/>
          <p:cNvSpPr txBox="1">
            <a:spLocks noGrp="1"/>
          </p:cNvSpPr>
          <p:nvPr>
            <p:ph type="body" idx="15"/>
          </p:nvPr>
        </p:nvSpPr>
        <p:spPr>
          <a:xfrm>
            <a:off x="4066381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6"/>
          </p:nvPr>
        </p:nvSpPr>
        <p:spPr>
          <a:xfrm rot="10800000" flipH="1">
            <a:off x="5935828" y="3464108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7"/>
          </p:nvPr>
        </p:nvSpPr>
        <p:spPr>
          <a:xfrm>
            <a:off x="6395352" y="2405457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37"/>
          <p:cNvSpPr txBox="1">
            <a:spLocks noGrp="1"/>
          </p:cNvSpPr>
          <p:nvPr>
            <p:ph type="body" idx="18"/>
          </p:nvPr>
        </p:nvSpPr>
        <p:spPr>
          <a:xfrm>
            <a:off x="6395352" y="1816167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37"/>
          <p:cNvSpPr txBox="1">
            <a:spLocks noGrp="1"/>
          </p:cNvSpPr>
          <p:nvPr>
            <p:ph type="body" idx="19"/>
          </p:nvPr>
        </p:nvSpPr>
        <p:spPr>
          <a:xfrm>
            <a:off x="5821178" y="40379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37"/>
          <p:cNvSpPr txBox="1">
            <a:spLocks noGrp="1"/>
          </p:cNvSpPr>
          <p:nvPr>
            <p:ph type="body" idx="20"/>
          </p:nvPr>
        </p:nvSpPr>
        <p:spPr>
          <a:xfrm>
            <a:off x="7719704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37"/>
          <p:cNvSpPr txBox="1">
            <a:spLocks noGrp="1"/>
          </p:cNvSpPr>
          <p:nvPr>
            <p:ph type="body" idx="21"/>
          </p:nvPr>
        </p:nvSpPr>
        <p:spPr>
          <a:xfrm>
            <a:off x="8179228" y="4978635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22"/>
          </p:nvPr>
        </p:nvSpPr>
        <p:spPr>
          <a:xfrm>
            <a:off x="8179228" y="4389345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37"/>
          <p:cNvSpPr txBox="1">
            <a:spLocks noGrp="1"/>
          </p:cNvSpPr>
          <p:nvPr>
            <p:ph type="body" idx="23"/>
          </p:nvPr>
        </p:nvSpPr>
        <p:spPr>
          <a:xfrm>
            <a:off x="7634133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24"/>
          </p:nvPr>
        </p:nvSpPr>
        <p:spPr>
          <a:xfrm rot="10800000" flipH="1">
            <a:off x="9503579" y="3464108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37"/>
          <p:cNvSpPr txBox="1">
            <a:spLocks noGrp="1"/>
          </p:cNvSpPr>
          <p:nvPr>
            <p:ph type="body" idx="25"/>
          </p:nvPr>
        </p:nvSpPr>
        <p:spPr>
          <a:xfrm>
            <a:off x="9963103" y="2405457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body" idx="26"/>
          </p:nvPr>
        </p:nvSpPr>
        <p:spPr>
          <a:xfrm>
            <a:off x="9963103" y="1816167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27"/>
          </p:nvPr>
        </p:nvSpPr>
        <p:spPr>
          <a:xfrm>
            <a:off x="9388929" y="40379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5">
  <p:cSld name="Timeline I60V5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body" idx="1"/>
          </p:nvPr>
        </p:nvSpPr>
        <p:spPr>
          <a:xfrm rot="-2679045" flipH="1">
            <a:off x="5993416" y="4419709"/>
            <a:ext cx="218046" cy="21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body" idx="2"/>
          </p:nvPr>
        </p:nvSpPr>
        <p:spPr>
          <a:xfrm rot="-8047602">
            <a:off x="4685605" y="3387274"/>
            <a:ext cx="218046" cy="21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38"/>
          <p:cNvSpPr txBox="1">
            <a:spLocks noGrp="1"/>
          </p:cNvSpPr>
          <p:nvPr>
            <p:ph type="body" idx="3"/>
          </p:nvPr>
        </p:nvSpPr>
        <p:spPr>
          <a:xfrm>
            <a:off x="1251353" y="2587485"/>
            <a:ext cx="2820175" cy="8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p38"/>
          <p:cNvSpPr txBox="1">
            <a:spLocks noGrp="1"/>
          </p:cNvSpPr>
          <p:nvPr>
            <p:ph type="body" idx="4"/>
          </p:nvPr>
        </p:nvSpPr>
        <p:spPr>
          <a:xfrm>
            <a:off x="1251353" y="199819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38"/>
          <p:cNvSpPr txBox="1">
            <a:spLocks noGrp="1"/>
          </p:cNvSpPr>
          <p:nvPr>
            <p:ph type="body" idx="5"/>
          </p:nvPr>
        </p:nvSpPr>
        <p:spPr>
          <a:xfrm>
            <a:off x="4685912" y="5431184"/>
            <a:ext cx="2820175" cy="8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body" idx="6"/>
          </p:nvPr>
        </p:nvSpPr>
        <p:spPr>
          <a:xfrm>
            <a:off x="4685912" y="4841894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8"/>
          <p:cNvSpPr txBox="1">
            <a:spLocks noGrp="1"/>
          </p:cNvSpPr>
          <p:nvPr>
            <p:ph type="body" idx="7"/>
          </p:nvPr>
        </p:nvSpPr>
        <p:spPr>
          <a:xfrm rot="-8183941">
            <a:off x="7301228" y="3386708"/>
            <a:ext cx="218046" cy="21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38"/>
          <p:cNvSpPr txBox="1">
            <a:spLocks noGrp="1"/>
          </p:cNvSpPr>
          <p:nvPr>
            <p:ph type="body" idx="8"/>
          </p:nvPr>
        </p:nvSpPr>
        <p:spPr>
          <a:xfrm>
            <a:off x="8112125" y="2587485"/>
            <a:ext cx="2820175" cy="8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38"/>
          <p:cNvSpPr txBox="1">
            <a:spLocks noGrp="1"/>
          </p:cNvSpPr>
          <p:nvPr>
            <p:ph type="body" idx="9"/>
          </p:nvPr>
        </p:nvSpPr>
        <p:spPr>
          <a:xfrm>
            <a:off x="8112125" y="199819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38"/>
          <p:cNvSpPr txBox="1">
            <a:spLocks noGrp="1"/>
          </p:cNvSpPr>
          <p:nvPr>
            <p:ph type="body" idx="13"/>
          </p:nvPr>
        </p:nvSpPr>
        <p:spPr>
          <a:xfrm>
            <a:off x="4184928" y="3888225"/>
            <a:ext cx="1210543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38"/>
          <p:cNvSpPr txBox="1">
            <a:spLocks noGrp="1"/>
          </p:cNvSpPr>
          <p:nvPr>
            <p:ph type="body" idx="14"/>
          </p:nvPr>
        </p:nvSpPr>
        <p:spPr>
          <a:xfrm>
            <a:off x="6804978" y="3888225"/>
            <a:ext cx="1210543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38"/>
          <p:cNvSpPr txBox="1">
            <a:spLocks noGrp="1"/>
          </p:cNvSpPr>
          <p:nvPr>
            <p:ph type="body" idx="15"/>
          </p:nvPr>
        </p:nvSpPr>
        <p:spPr>
          <a:xfrm>
            <a:off x="5494953" y="3888225"/>
            <a:ext cx="1210543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6" name="Google Shape;416;p38"/>
          <p:cNvGrpSpPr/>
          <p:nvPr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417" name="Google Shape;417;p38"/>
            <p:cNvGrpSpPr/>
            <p:nvPr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18" name="Google Shape;418;p38"/>
              <p:cNvSpPr/>
              <p:nvPr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>
                <a:solidFill>
                  <a:srgbClr val="EEF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8"/>
              <p:cNvSpPr/>
              <p:nvPr/>
            </p:nvSpPr>
            <p:spPr>
              <a:xfrm rot="10800000" flipH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>
                <a:solidFill>
                  <a:srgbClr val="EEF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noFill/>
              <a:ln w="57150" cap="flat" cmpd="sng">
                <a:solidFill>
                  <a:srgbClr val="EEF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38"/>
            <p:cNvGrpSpPr/>
            <p:nvPr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422" name="Google Shape;422;p38"/>
              <p:cNvSpPr/>
              <p:nvPr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 rot="10800000" flipH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6">
  <p:cSld name="Timeline I60V6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9"/>
          <p:cNvGrpSpPr/>
          <p:nvPr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427" name="Google Shape;427;p39"/>
            <p:cNvGrpSpPr/>
            <p:nvPr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428" name="Google Shape;428;p39"/>
              <p:cNvSpPr/>
              <p:nvPr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>
                <a:solidFill>
                  <a:srgbClr val="EEF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 rot="10800000" flipH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>
                <a:solidFill>
                  <a:srgbClr val="EEF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39"/>
            <p:cNvGrpSpPr/>
            <p:nvPr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31" name="Google Shape;431;p39"/>
              <p:cNvSpPr/>
              <p:nvPr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>
                <a:solidFill>
                  <a:srgbClr val="EEF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 rot="10800000" flipH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>
                <a:solidFill>
                  <a:srgbClr val="EEF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39"/>
            <p:cNvGrpSpPr/>
            <p:nvPr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434" name="Google Shape;434;p39"/>
              <p:cNvSpPr/>
              <p:nvPr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 rot="10800000" flipH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39"/>
            <p:cNvGrpSpPr/>
            <p:nvPr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437" name="Google Shape;437;p39"/>
              <p:cNvSpPr/>
              <p:nvPr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 rot="10800000" flipH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9" name="Google Shape;439;p39"/>
          <p:cNvSpPr txBox="1">
            <a:spLocks noGrp="1"/>
          </p:cNvSpPr>
          <p:nvPr>
            <p:ph type="body" idx="1"/>
          </p:nvPr>
        </p:nvSpPr>
        <p:spPr>
          <a:xfrm rot="-2722660" flipH="1">
            <a:off x="5332295" y="4416570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9"/>
          <p:cNvSpPr txBox="1">
            <a:spLocks noGrp="1"/>
          </p:cNvSpPr>
          <p:nvPr>
            <p:ph type="body" idx="2"/>
          </p:nvPr>
        </p:nvSpPr>
        <p:spPr>
          <a:xfrm rot="-8119720">
            <a:off x="4024484" y="3385202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39"/>
          <p:cNvSpPr txBox="1">
            <a:spLocks noGrp="1"/>
          </p:cNvSpPr>
          <p:nvPr>
            <p:ph type="body" idx="3"/>
          </p:nvPr>
        </p:nvSpPr>
        <p:spPr>
          <a:xfrm>
            <a:off x="1096048" y="3968145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39"/>
          <p:cNvSpPr txBox="1">
            <a:spLocks noGrp="1"/>
          </p:cNvSpPr>
          <p:nvPr>
            <p:ph type="body" idx="4"/>
          </p:nvPr>
        </p:nvSpPr>
        <p:spPr>
          <a:xfrm>
            <a:off x="1096048" y="3378855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body" idx="5"/>
          </p:nvPr>
        </p:nvSpPr>
        <p:spPr>
          <a:xfrm>
            <a:off x="4370016" y="5431400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6" name="Google Shape;446;p39"/>
          <p:cNvSpPr txBox="1">
            <a:spLocks noGrp="1"/>
          </p:cNvSpPr>
          <p:nvPr>
            <p:ph type="body" idx="6"/>
          </p:nvPr>
        </p:nvSpPr>
        <p:spPr>
          <a:xfrm>
            <a:off x="4370016" y="4842110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7"/>
          </p:nvPr>
        </p:nvSpPr>
        <p:spPr>
          <a:xfrm rot="-8119720">
            <a:off x="6640106" y="338520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body" idx="8"/>
          </p:nvPr>
        </p:nvSpPr>
        <p:spPr>
          <a:xfrm>
            <a:off x="5676562" y="2412469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39"/>
          <p:cNvSpPr txBox="1">
            <a:spLocks noGrp="1"/>
          </p:cNvSpPr>
          <p:nvPr>
            <p:ph type="body" idx="9"/>
          </p:nvPr>
        </p:nvSpPr>
        <p:spPr>
          <a:xfrm>
            <a:off x="5676562" y="1823179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39"/>
          <p:cNvSpPr txBox="1">
            <a:spLocks noGrp="1"/>
          </p:cNvSpPr>
          <p:nvPr>
            <p:ph type="body" idx="13"/>
          </p:nvPr>
        </p:nvSpPr>
        <p:spPr>
          <a:xfrm rot="-2722660" flipH="1">
            <a:off x="7947917" y="4416570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39"/>
          <p:cNvSpPr txBox="1">
            <a:spLocks noGrp="1"/>
          </p:cNvSpPr>
          <p:nvPr>
            <p:ph type="body" idx="14"/>
          </p:nvPr>
        </p:nvSpPr>
        <p:spPr>
          <a:xfrm>
            <a:off x="8865255" y="3964023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body" idx="15"/>
          </p:nvPr>
        </p:nvSpPr>
        <p:spPr>
          <a:xfrm>
            <a:off x="8865255" y="3374733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39"/>
          <p:cNvSpPr txBox="1">
            <a:spLocks noGrp="1"/>
          </p:cNvSpPr>
          <p:nvPr>
            <p:ph type="body" idx="16"/>
          </p:nvPr>
        </p:nvSpPr>
        <p:spPr>
          <a:xfrm>
            <a:off x="3529484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body" idx="17"/>
          </p:nvPr>
        </p:nvSpPr>
        <p:spPr>
          <a:xfrm>
            <a:off x="6145106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39"/>
          <p:cNvSpPr txBox="1">
            <a:spLocks noGrp="1"/>
          </p:cNvSpPr>
          <p:nvPr>
            <p:ph type="body" idx="18"/>
          </p:nvPr>
        </p:nvSpPr>
        <p:spPr>
          <a:xfrm>
            <a:off x="4837295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body" idx="19"/>
          </p:nvPr>
        </p:nvSpPr>
        <p:spPr>
          <a:xfrm>
            <a:off x="7452916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7">
  <p:cSld name="Timeline I60V7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40"/>
          <p:cNvSpPr txBox="1">
            <a:spLocks noGrp="1"/>
          </p:cNvSpPr>
          <p:nvPr>
            <p:ph type="body" idx="1"/>
          </p:nvPr>
        </p:nvSpPr>
        <p:spPr>
          <a:xfrm rot="-8131327">
            <a:off x="3294378" y="3390748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body" idx="2"/>
          </p:nvPr>
        </p:nvSpPr>
        <p:spPr>
          <a:xfrm>
            <a:off x="2367223" y="2427608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body" idx="3"/>
          </p:nvPr>
        </p:nvSpPr>
        <p:spPr>
          <a:xfrm>
            <a:off x="2367223" y="1838318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40"/>
          <p:cNvSpPr txBox="1">
            <a:spLocks noGrp="1"/>
          </p:cNvSpPr>
          <p:nvPr>
            <p:ph type="body" idx="4"/>
          </p:nvPr>
        </p:nvSpPr>
        <p:spPr>
          <a:xfrm>
            <a:off x="2799378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body" idx="5"/>
          </p:nvPr>
        </p:nvSpPr>
        <p:spPr>
          <a:xfrm rot="-2649664" flipH="1">
            <a:off x="4603335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body" idx="6"/>
          </p:nvPr>
        </p:nvSpPr>
        <p:spPr>
          <a:xfrm>
            <a:off x="3679557" y="5429742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40"/>
          <p:cNvSpPr txBox="1">
            <a:spLocks noGrp="1"/>
          </p:cNvSpPr>
          <p:nvPr>
            <p:ph type="body" idx="7"/>
          </p:nvPr>
        </p:nvSpPr>
        <p:spPr>
          <a:xfrm>
            <a:off x="3679557" y="484045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40"/>
          <p:cNvSpPr txBox="1">
            <a:spLocks noGrp="1"/>
          </p:cNvSpPr>
          <p:nvPr>
            <p:ph type="body" idx="8"/>
          </p:nvPr>
        </p:nvSpPr>
        <p:spPr>
          <a:xfrm>
            <a:off x="4107189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body" idx="9"/>
          </p:nvPr>
        </p:nvSpPr>
        <p:spPr>
          <a:xfrm rot="-8131327">
            <a:off x="5912292" y="3393498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40"/>
          <p:cNvSpPr txBox="1">
            <a:spLocks noGrp="1"/>
          </p:cNvSpPr>
          <p:nvPr>
            <p:ph type="body" idx="13"/>
          </p:nvPr>
        </p:nvSpPr>
        <p:spPr>
          <a:xfrm>
            <a:off x="4991891" y="2436821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40"/>
          <p:cNvSpPr txBox="1">
            <a:spLocks noGrp="1"/>
          </p:cNvSpPr>
          <p:nvPr>
            <p:ph type="body" idx="14"/>
          </p:nvPr>
        </p:nvSpPr>
        <p:spPr>
          <a:xfrm>
            <a:off x="4991891" y="1847531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40"/>
          <p:cNvSpPr txBox="1">
            <a:spLocks noGrp="1"/>
          </p:cNvSpPr>
          <p:nvPr>
            <p:ph type="body" idx="15"/>
          </p:nvPr>
        </p:nvSpPr>
        <p:spPr>
          <a:xfrm>
            <a:off x="5415000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40"/>
          <p:cNvSpPr txBox="1">
            <a:spLocks noGrp="1"/>
          </p:cNvSpPr>
          <p:nvPr>
            <p:ph type="body" idx="16"/>
          </p:nvPr>
        </p:nvSpPr>
        <p:spPr>
          <a:xfrm rot="-2649664" flipH="1">
            <a:off x="7221249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body" idx="17"/>
          </p:nvPr>
        </p:nvSpPr>
        <p:spPr>
          <a:xfrm>
            <a:off x="6304224" y="5436412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40"/>
          <p:cNvSpPr txBox="1">
            <a:spLocks noGrp="1"/>
          </p:cNvSpPr>
          <p:nvPr>
            <p:ph type="body" idx="18"/>
          </p:nvPr>
        </p:nvSpPr>
        <p:spPr>
          <a:xfrm>
            <a:off x="6304224" y="484712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40"/>
          <p:cNvSpPr txBox="1">
            <a:spLocks noGrp="1"/>
          </p:cNvSpPr>
          <p:nvPr>
            <p:ph type="body" idx="19"/>
          </p:nvPr>
        </p:nvSpPr>
        <p:spPr>
          <a:xfrm>
            <a:off x="6722811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40"/>
          <p:cNvSpPr txBox="1">
            <a:spLocks noGrp="1"/>
          </p:cNvSpPr>
          <p:nvPr>
            <p:ph type="body" idx="20"/>
          </p:nvPr>
        </p:nvSpPr>
        <p:spPr>
          <a:xfrm rot="-8131327">
            <a:off x="8530208" y="3390748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40"/>
          <p:cNvSpPr txBox="1">
            <a:spLocks noGrp="1"/>
          </p:cNvSpPr>
          <p:nvPr>
            <p:ph type="body" idx="21"/>
          </p:nvPr>
        </p:nvSpPr>
        <p:spPr>
          <a:xfrm>
            <a:off x="7616557" y="2431888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40"/>
          <p:cNvSpPr txBox="1">
            <a:spLocks noGrp="1"/>
          </p:cNvSpPr>
          <p:nvPr>
            <p:ph type="body" idx="22"/>
          </p:nvPr>
        </p:nvSpPr>
        <p:spPr>
          <a:xfrm>
            <a:off x="7616557" y="1842598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40"/>
          <p:cNvSpPr txBox="1">
            <a:spLocks noGrp="1"/>
          </p:cNvSpPr>
          <p:nvPr>
            <p:ph type="body" idx="23"/>
          </p:nvPr>
        </p:nvSpPr>
        <p:spPr>
          <a:xfrm>
            <a:off x="8030621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80" name="Google Shape;480;p40"/>
          <p:cNvGrpSpPr/>
          <p:nvPr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481" name="Google Shape;481;p40"/>
            <p:cNvSpPr/>
            <p:nvPr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noFill/>
            <a:ln w="57150" cap="flat" cmpd="sng">
              <a:solidFill>
                <a:srgbClr val="EEF6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noFill/>
            <a:ln w="57150" cap="flat" cmpd="sng">
              <a:solidFill>
                <a:srgbClr val="EEF6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 rot="10800000" flipH="1">
              <a:off x="7403811" y="3357980"/>
              <a:ext cx="1307811" cy="1307812"/>
            </a:xfrm>
            <a:prstGeom prst="ellipse">
              <a:avLst/>
            </a:prstGeom>
            <a:noFill/>
            <a:ln w="57150" cap="flat" cmpd="sng">
              <a:solidFill>
                <a:srgbClr val="EEF6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noFill/>
            <a:ln w="57150" cap="flat" cmpd="sng">
              <a:solidFill>
                <a:srgbClr val="EEF6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rot="10800000" flipH="1">
              <a:off x="4788189" y="3357980"/>
              <a:ext cx="1307811" cy="1307812"/>
            </a:xfrm>
            <a:prstGeom prst="ellipse">
              <a:avLst/>
            </a:prstGeom>
            <a:noFill/>
            <a:ln w="57150" cap="flat" cmpd="sng">
              <a:solidFill>
                <a:srgbClr val="EEF6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 rot="10800000" flipH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 rot="10800000" flipH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I60V8">
  <p:cSld name="Timeline I60V8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41"/>
          <p:cNvSpPr txBox="1">
            <a:spLocks noGrp="1"/>
          </p:cNvSpPr>
          <p:nvPr>
            <p:ph type="body" idx="1"/>
          </p:nvPr>
        </p:nvSpPr>
        <p:spPr>
          <a:xfrm rot="-8151916">
            <a:off x="2649883" y="339183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41"/>
          <p:cNvSpPr txBox="1">
            <a:spLocks noGrp="1"/>
          </p:cNvSpPr>
          <p:nvPr>
            <p:ph type="body" idx="2"/>
          </p:nvPr>
        </p:nvSpPr>
        <p:spPr>
          <a:xfrm>
            <a:off x="1932893" y="239327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p41"/>
          <p:cNvSpPr txBox="1">
            <a:spLocks noGrp="1"/>
          </p:cNvSpPr>
          <p:nvPr>
            <p:ph type="body" idx="3"/>
          </p:nvPr>
        </p:nvSpPr>
        <p:spPr>
          <a:xfrm>
            <a:off x="1932893" y="180398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41"/>
          <p:cNvSpPr txBox="1">
            <a:spLocks noGrp="1"/>
          </p:cNvSpPr>
          <p:nvPr>
            <p:ph type="body" idx="4"/>
          </p:nvPr>
        </p:nvSpPr>
        <p:spPr>
          <a:xfrm>
            <a:off x="2154997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8" name="Google Shape;498;p41"/>
          <p:cNvSpPr txBox="1">
            <a:spLocks noGrp="1"/>
          </p:cNvSpPr>
          <p:nvPr>
            <p:ph type="body" idx="5"/>
          </p:nvPr>
        </p:nvSpPr>
        <p:spPr>
          <a:xfrm rot="2654128">
            <a:off x="3957717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9" name="Google Shape;499;p41"/>
          <p:cNvSpPr txBox="1">
            <a:spLocks noGrp="1"/>
          </p:cNvSpPr>
          <p:nvPr>
            <p:ph type="body" idx="6"/>
          </p:nvPr>
        </p:nvSpPr>
        <p:spPr>
          <a:xfrm>
            <a:off x="3243559" y="536195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0" name="Google Shape;500;p41"/>
          <p:cNvSpPr txBox="1">
            <a:spLocks noGrp="1"/>
          </p:cNvSpPr>
          <p:nvPr>
            <p:ph type="body" idx="7"/>
          </p:nvPr>
        </p:nvSpPr>
        <p:spPr>
          <a:xfrm>
            <a:off x="3243559" y="477266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1" name="Google Shape;501;p41"/>
          <p:cNvSpPr txBox="1">
            <a:spLocks noGrp="1"/>
          </p:cNvSpPr>
          <p:nvPr>
            <p:ph type="body" idx="8"/>
          </p:nvPr>
        </p:nvSpPr>
        <p:spPr>
          <a:xfrm>
            <a:off x="3462808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2" name="Google Shape;502;p41"/>
          <p:cNvSpPr txBox="1">
            <a:spLocks noGrp="1"/>
          </p:cNvSpPr>
          <p:nvPr>
            <p:ph type="body" idx="9"/>
          </p:nvPr>
        </p:nvSpPr>
        <p:spPr>
          <a:xfrm rot="-8151281">
            <a:off x="5265551" y="339183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3" name="Google Shape;503;p41"/>
          <p:cNvSpPr txBox="1">
            <a:spLocks noGrp="1"/>
          </p:cNvSpPr>
          <p:nvPr>
            <p:ph type="body" idx="13"/>
          </p:nvPr>
        </p:nvSpPr>
        <p:spPr>
          <a:xfrm>
            <a:off x="4554225" y="248002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4" name="Google Shape;504;p41"/>
          <p:cNvSpPr txBox="1">
            <a:spLocks noGrp="1"/>
          </p:cNvSpPr>
          <p:nvPr>
            <p:ph type="body" idx="14"/>
          </p:nvPr>
        </p:nvSpPr>
        <p:spPr>
          <a:xfrm>
            <a:off x="4554225" y="189073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5" name="Google Shape;505;p41"/>
          <p:cNvSpPr txBox="1">
            <a:spLocks noGrp="1"/>
          </p:cNvSpPr>
          <p:nvPr>
            <p:ph type="body" idx="15"/>
          </p:nvPr>
        </p:nvSpPr>
        <p:spPr>
          <a:xfrm>
            <a:off x="4770619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6" name="Google Shape;506;p41"/>
          <p:cNvSpPr txBox="1">
            <a:spLocks noGrp="1"/>
          </p:cNvSpPr>
          <p:nvPr>
            <p:ph type="body" idx="16"/>
          </p:nvPr>
        </p:nvSpPr>
        <p:spPr>
          <a:xfrm rot="2654128">
            <a:off x="6573385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7" name="Google Shape;507;p41"/>
          <p:cNvSpPr txBox="1">
            <a:spLocks noGrp="1"/>
          </p:cNvSpPr>
          <p:nvPr>
            <p:ph type="body" idx="17"/>
          </p:nvPr>
        </p:nvSpPr>
        <p:spPr>
          <a:xfrm>
            <a:off x="5864891" y="547516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8" name="Google Shape;508;p41"/>
          <p:cNvSpPr txBox="1">
            <a:spLocks noGrp="1"/>
          </p:cNvSpPr>
          <p:nvPr>
            <p:ph type="body" idx="18"/>
          </p:nvPr>
        </p:nvSpPr>
        <p:spPr>
          <a:xfrm>
            <a:off x="5864891" y="488587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41"/>
          <p:cNvSpPr txBox="1">
            <a:spLocks noGrp="1"/>
          </p:cNvSpPr>
          <p:nvPr>
            <p:ph type="body" idx="19"/>
          </p:nvPr>
        </p:nvSpPr>
        <p:spPr>
          <a:xfrm>
            <a:off x="6078430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0" name="Google Shape;510;p41"/>
          <p:cNvSpPr txBox="1">
            <a:spLocks noGrp="1"/>
          </p:cNvSpPr>
          <p:nvPr>
            <p:ph type="body" idx="20"/>
          </p:nvPr>
        </p:nvSpPr>
        <p:spPr>
          <a:xfrm rot="-8106793">
            <a:off x="7881219" y="339183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1" name="Google Shape;511;p41"/>
          <p:cNvSpPr txBox="1">
            <a:spLocks noGrp="1"/>
          </p:cNvSpPr>
          <p:nvPr>
            <p:ph type="body" idx="21"/>
          </p:nvPr>
        </p:nvSpPr>
        <p:spPr>
          <a:xfrm>
            <a:off x="7175557" y="2430813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p41"/>
          <p:cNvSpPr txBox="1">
            <a:spLocks noGrp="1"/>
          </p:cNvSpPr>
          <p:nvPr>
            <p:ph type="body" idx="22"/>
          </p:nvPr>
        </p:nvSpPr>
        <p:spPr>
          <a:xfrm>
            <a:off x="7175557" y="1841523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41"/>
          <p:cNvSpPr txBox="1">
            <a:spLocks noGrp="1"/>
          </p:cNvSpPr>
          <p:nvPr>
            <p:ph type="body" idx="23"/>
          </p:nvPr>
        </p:nvSpPr>
        <p:spPr>
          <a:xfrm>
            <a:off x="7386241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body" idx="24"/>
          </p:nvPr>
        </p:nvSpPr>
        <p:spPr>
          <a:xfrm rot="2654128">
            <a:off x="9189052" y="440072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body" idx="25"/>
          </p:nvPr>
        </p:nvSpPr>
        <p:spPr>
          <a:xfrm>
            <a:off x="8486225" y="536195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body" idx="26"/>
          </p:nvPr>
        </p:nvSpPr>
        <p:spPr>
          <a:xfrm>
            <a:off x="8486225" y="477266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41"/>
          <p:cNvSpPr txBox="1">
            <a:spLocks noGrp="1"/>
          </p:cNvSpPr>
          <p:nvPr>
            <p:ph type="body" idx="27"/>
          </p:nvPr>
        </p:nvSpPr>
        <p:spPr>
          <a:xfrm>
            <a:off x="8694052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41"/>
          <p:cNvSpPr/>
          <p:nvPr/>
        </p:nvSpPr>
        <p:spPr>
          <a:xfrm rot="10800000" flipH="1">
            <a:off x="8644947" y="3357980"/>
            <a:ext cx="1307811" cy="1307812"/>
          </a:xfrm>
          <a:prstGeom prst="ellipse">
            <a:avLst/>
          </a:prstGeom>
          <a:noFill/>
          <a:ln w="5715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7337136" y="3357980"/>
            <a:ext cx="1307811" cy="1307812"/>
          </a:xfrm>
          <a:prstGeom prst="ellipse">
            <a:avLst/>
          </a:prstGeom>
          <a:noFill/>
          <a:ln w="5715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4721514" y="3357980"/>
            <a:ext cx="1307811" cy="1307812"/>
          </a:xfrm>
          <a:prstGeom prst="ellipse">
            <a:avLst/>
          </a:prstGeom>
          <a:noFill/>
          <a:ln w="5715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1"/>
          <p:cNvSpPr/>
          <p:nvPr/>
        </p:nvSpPr>
        <p:spPr>
          <a:xfrm rot="10800000" flipH="1">
            <a:off x="6029325" y="3357980"/>
            <a:ext cx="1307811" cy="1307812"/>
          </a:xfrm>
          <a:prstGeom prst="ellipse">
            <a:avLst/>
          </a:prstGeom>
          <a:noFill/>
          <a:ln w="5715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2105892" y="3357980"/>
            <a:ext cx="1307811" cy="1307812"/>
          </a:xfrm>
          <a:prstGeom prst="ellipse">
            <a:avLst/>
          </a:prstGeom>
          <a:noFill/>
          <a:ln w="5715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1"/>
          <p:cNvSpPr/>
          <p:nvPr/>
        </p:nvSpPr>
        <p:spPr>
          <a:xfrm rot="10800000" flipH="1">
            <a:off x="3413703" y="3357980"/>
            <a:ext cx="1307811" cy="1307812"/>
          </a:xfrm>
          <a:prstGeom prst="ellipse">
            <a:avLst/>
          </a:prstGeom>
          <a:noFill/>
          <a:ln w="57150" cap="flat" cmpd="sng">
            <a:solidFill>
              <a:srgbClr val="EEF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noFill/>
          <a:ln w="5715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1"/>
          <p:cNvSpPr/>
          <p:nvPr/>
        </p:nvSpPr>
        <p:spPr>
          <a:xfrm rot="10800000" flipH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noFill/>
          <a:ln w="5715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1"/>
          <p:cNvSpPr/>
          <p:nvPr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noFill/>
          <a:ln w="5715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1"/>
          <p:cNvSpPr/>
          <p:nvPr/>
        </p:nvSpPr>
        <p:spPr>
          <a:xfrm rot="10800000" flipH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noFill/>
          <a:ln w="5715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noFill/>
          <a:ln w="5715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1"/>
          <p:cNvSpPr/>
          <p:nvPr/>
        </p:nvSpPr>
        <p:spPr>
          <a:xfrm rot="10800000" flipH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noFill/>
          <a:ln w="5715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858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/>
          <p:nvPr/>
        </p:nvSpPr>
        <p:spPr>
          <a:xfrm rot="-5400000" flipH="1">
            <a:off x="0" y="-1360"/>
            <a:ext cx="2946400" cy="2946400"/>
          </a:xfrm>
          <a:custGeom>
            <a:avLst/>
            <a:gdLst/>
            <a:ahLst/>
            <a:cxnLst/>
            <a:rect l="l" t="t" r="r" b="b"/>
            <a:pathLst>
              <a:path w="2946400" h="2946400" extrusionOk="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42"/>
          <p:cNvCxnSpPr/>
          <p:nvPr/>
        </p:nvCxnSpPr>
        <p:spPr>
          <a:xfrm>
            <a:off x="6096000" y="0"/>
            <a:ext cx="0" cy="5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3" name="Google Shape;533;p42"/>
          <p:cNvSpPr/>
          <p:nvPr/>
        </p:nvSpPr>
        <p:spPr>
          <a:xfrm rot="5400000">
            <a:off x="9245600" y="-1360"/>
            <a:ext cx="2946400" cy="2946400"/>
          </a:xfrm>
          <a:custGeom>
            <a:avLst/>
            <a:gdLst/>
            <a:ahLst/>
            <a:cxnLst/>
            <a:rect l="l" t="t" r="r" b="b"/>
            <a:pathLst>
              <a:path w="2946400" h="2946400" extrusionOk="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/>
          <p:nvPr/>
        </p:nvSpPr>
        <p:spPr>
          <a:xfrm>
            <a:off x="0" y="0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6" name="Google Shape;54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4" name="Google Shape;564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5" name="Google Shape;56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1" name="Google Shape;571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3" name="Google Shape;573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4" name="Google Shape;57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xt Boxes T21V1">
  <p:cSld name="2 Text Boxes T21V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rot="-5400000">
            <a:off x="0" y="4590287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 rot="5400000">
            <a:off x="9924287" y="1"/>
            <a:ext cx="2267714" cy="2267712"/>
          </a:xfrm>
          <a:custGeom>
            <a:avLst/>
            <a:gdLst/>
            <a:ahLst/>
            <a:cxnLst/>
            <a:rect l="l" t="t" r="r" b="b"/>
            <a:pathLst>
              <a:path w="2267714" h="2267712" extrusionOk="0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587375" y="4181689"/>
            <a:ext cx="4968000" cy="179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87375" y="3788111"/>
            <a:ext cx="496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635998" y="1091018"/>
            <a:ext cx="4968627" cy="179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635999" y="697440"/>
            <a:ext cx="4968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>
            <a:spLocks noGrp="1"/>
          </p:cNvSpPr>
          <p:nvPr>
            <p:ph type="pic" idx="5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9" name="Google Shape;589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0" name="Google Shape;59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7" name="Google Shape;59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3" name="Google Shape;60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9" name="Google Shape;609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xt Boxes T22V1">
  <p:cSld name="3 Text Boxes T22V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-5400000" flipH="1">
            <a:off x="0" y="-1360"/>
            <a:ext cx="2946400" cy="2946400"/>
          </a:xfrm>
          <a:custGeom>
            <a:avLst/>
            <a:gdLst/>
            <a:ahLst/>
            <a:cxnLst/>
            <a:rect l="l" t="t" r="r" b="b"/>
            <a:pathLst>
              <a:path w="2946400" h="2946400" extrusionOk="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4079875" y="2945040"/>
            <a:ext cx="4032250" cy="3912960"/>
          </a:xfrm>
          <a:custGeom>
            <a:avLst/>
            <a:gdLst/>
            <a:ahLst/>
            <a:cxnLst/>
            <a:rect l="l" t="t" r="r" b="b"/>
            <a:pathLst>
              <a:path w="3893924" h="4046537" extrusionOk="0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7"/>
          <p:cNvCxnSpPr/>
          <p:nvPr/>
        </p:nvCxnSpPr>
        <p:spPr>
          <a:xfrm>
            <a:off x="6096000" y="0"/>
            <a:ext cx="0" cy="58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7"/>
          <p:cNvSpPr/>
          <p:nvPr/>
        </p:nvSpPr>
        <p:spPr>
          <a:xfrm rot="5400000">
            <a:off x="9245600" y="-1360"/>
            <a:ext cx="2946400" cy="2946400"/>
          </a:xfrm>
          <a:custGeom>
            <a:avLst/>
            <a:gdLst/>
            <a:ahLst/>
            <a:cxnLst/>
            <a:rect l="l" t="t" r="r" b="b"/>
            <a:pathLst>
              <a:path w="2946400" h="2946400" extrusionOk="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7375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7376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842656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8426569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5"/>
          </p:nvPr>
        </p:nvSpPr>
        <p:spPr>
          <a:xfrm>
            <a:off x="450524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600"/>
              <a:buNone/>
              <a:defRPr sz="1600" b="0">
                <a:solidFill>
                  <a:srgbClr val="01020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6"/>
          </p:nvPr>
        </p:nvSpPr>
        <p:spPr>
          <a:xfrm>
            <a:off x="4506972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800"/>
              <a:buNone/>
              <a:defRPr sz="1800">
                <a:solidFill>
                  <a:srgbClr val="01020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ext Box T20V2">
  <p:cSld name="1 Text Box T20V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0"/>
            <a:ext cx="5676900" cy="6858000"/>
          </a:xfrm>
          <a:custGeom>
            <a:avLst/>
            <a:gdLst/>
            <a:ahLst/>
            <a:cxnLst/>
            <a:rect l="l" t="t" r="r" b="b"/>
            <a:pathLst>
              <a:path w="5676900" h="6858000" extrusionOk="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2" name="Google Shape;72;p8"/>
          <p:cNvCxnSpPr/>
          <p:nvPr/>
        </p:nvCxnSpPr>
        <p:spPr>
          <a:xfrm rot="10800000">
            <a:off x="11604625" y="3429000"/>
            <a:ext cx="5873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6095999" y="2838166"/>
            <a:ext cx="5508626" cy="179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2"/>
          </p:nvPr>
        </p:nvSpPr>
        <p:spPr>
          <a:xfrm>
            <a:off x="6095999" y="2444588"/>
            <a:ext cx="550862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01V2">
  <p:cSld name="Title S01V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01V3">
  <p:cSld name="Title S01V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 b="0" i="0" u="none" strike="noStrike" cap="non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9097963" y="6400800"/>
            <a:ext cx="25431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370">
          <p15:clr>
            <a:srgbClr val="F26B43"/>
          </p15:clr>
        </p15:guide>
        <p15:guide id="5" pos="7310">
          <p15:clr>
            <a:srgbClr val="F26B43"/>
          </p15:clr>
        </p15:guide>
        <p15:guide id="6" orient="horz" pos="3952">
          <p15:clr>
            <a:srgbClr val="F26B43"/>
          </p15:clr>
        </p15:guide>
        <p15:guide id="7" pos="1277">
          <p15:clr>
            <a:srgbClr val="F26B43"/>
          </p15:clr>
        </p15:guide>
        <p15:guide id="8" pos="2570">
          <p15:clr>
            <a:srgbClr val="F26B43"/>
          </p15:clr>
        </p15:guide>
        <p15:guide id="9" pos="5110">
          <p15:clr>
            <a:srgbClr val="F26B43"/>
          </p15:clr>
        </p15:guide>
        <p15:guide id="10" pos="640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9" name="Google Shape;53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987" r="22986"/>
          <a:stretch/>
        </p:blipFill>
        <p:spPr>
          <a:xfrm>
            <a:off x="587365" y="-7"/>
            <a:ext cx="3365485" cy="4152901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pic>
      <p:sp>
        <p:nvSpPr>
          <p:cNvPr id="617" name="Google Shape;617;p56"/>
          <p:cNvSpPr txBox="1">
            <a:spLocks noGrp="1"/>
          </p:cNvSpPr>
          <p:nvPr>
            <p:ph type="ctrTitle"/>
          </p:nvPr>
        </p:nvSpPr>
        <p:spPr>
          <a:xfrm>
            <a:off x="4545367" y="584199"/>
            <a:ext cx="7059258" cy="3444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</a:pPr>
            <a:r>
              <a:rPr lang="en-US"/>
              <a:t>Data Profiler</a:t>
            </a:r>
            <a:br>
              <a:rPr lang="en-US"/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Automating Data Profiling for Regulatory Reporting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 txBox="1">
            <a:spLocks noGrp="1"/>
          </p:cNvSpPr>
          <p:nvPr>
            <p:ph type="subTitle" idx="1"/>
          </p:nvPr>
        </p:nvSpPr>
        <p:spPr>
          <a:xfrm>
            <a:off x="4545365" y="4672042"/>
            <a:ext cx="7059258" cy="14239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b="1"/>
              <a:t>TEAM MEMBERS </a:t>
            </a:r>
            <a:endParaRPr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Pulkit Gupta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		Sakshi Jain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		Rudra Pujara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		Madhurim Gupta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7"/>
          <p:cNvSpPr txBox="1">
            <a:spLocks noGrp="1"/>
          </p:cNvSpPr>
          <p:nvPr>
            <p:ph type="body" idx="1"/>
          </p:nvPr>
        </p:nvSpPr>
        <p:spPr>
          <a:xfrm>
            <a:off x="5873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24" name="Google Shape;624;p57"/>
          <p:cNvSpPr txBox="1"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25" name="Google Shape;625;p57"/>
          <p:cNvSpPr txBox="1">
            <a:spLocks noGrp="1"/>
          </p:cNvSpPr>
          <p:nvPr>
            <p:ph type="body" idx="2"/>
          </p:nvPr>
        </p:nvSpPr>
        <p:spPr>
          <a:xfrm>
            <a:off x="15509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Overview of Data Profiling</a:t>
            </a:r>
            <a:endParaRPr/>
          </a:p>
        </p:txBody>
      </p:sp>
      <p:sp>
        <p:nvSpPr>
          <p:cNvPr id="626" name="Google Shape;626;p57"/>
          <p:cNvSpPr txBox="1">
            <a:spLocks noGrp="1"/>
          </p:cNvSpPr>
          <p:nvPr>
            <p:ph type="body" idx="3"/>
          </p:nvPr>
        </p:nvSpPr>
        <p:spPr>
          <a:xfrm>
            <a:off x="5873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27" name="Google Shape;627;p57"/>
          <p:cNvSpPr txBox="1">
            <a:spLocks noGrp="1"/>
          </p:cNvSpPr>
          <p:nvPr>
            <p:ph type="body" idx="4"/>
          </p:nvPr>
        </p:nvSpPr>
        <p:spPr>
          <a:xfrm>
            <a:off x="15509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628" name="Google Shape;628;p57"/>
          <p:cNvSpPr txBox="1">
            <a:spLocks noGrp="1"/>
          </p:cNvSpPr>
          <p:nvPr>
            <p:ph type="body" idx="5"/>
          </p:nvPr>
        </p:nvSpPr>
        <p:spPr>
          <a:xfrm>
            <a:off x="587375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29" name="Google Shape;629;p57"/>
          <p:cNvSpPr txBox="1">
            <a:spLocks noGrp="1"/>
          </p:cNvSpPr>
          <p:nvPr>
            <p:ph type="body" idx="6"/>
          </p:nvPr>
        </p:nvSpPr>
        <p:spPr>
          <a:xfrm>
            <a:off x="1550986" y="4305252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Key Components</a:t>
            </a:r>
            <a:endParaRPr/>
          </a:p>
        </p:txBody>
      </p:sp>
      <p:sp>
        <p:nvSpPr>
          <p:cNvPr id="630" name="Google Shape;630;p57"/>
          <p:cNvSpPr txBox="1">
            <a:spLocks noGrp="1"/>
          </p:cNvSpPr>
          <p:nvPr>
            <p:ph type="body" idx="7"/>
          </p:nvPr>
        </p:nvSpPr>
        <p:spPr>
          <a:xfrm>
            <a:off x="587375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631" name="Google Shape;631;p57"/>
          <p:cNvSpPr txBox="1">
            <a:spLocks noGrp="1"/>
          </p:cNvSpPr>
          <p:nvPr>
            <p:ph type="body" idx="8"/>
          </p:nvPr>
        </p:nvSpPr>
        <p:spPr>
          <a:xfrm>
            <a:off x="1550986" y="5515457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632" name="Google Shape;632;p57"/>
          <p:cNvSpPr txBox="1">
            <a:spLocks noGrp="1"/>
          </p:cNvSpPr>
          <p:nvPr>
            <p:ph type="body" idx="9"/>
          </p:nvPr>
        </p:nvSpPr>
        <p:spPr>
          <a:xfrm>
            <a:off x="63150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633" name="Google Shape;633;p57"/>
          <p:cNvSpPr txBox="1">
            <a:spLocks noGrp="1"/>
          </p:cNvSpPr>
          <p:nvPr>
            <p:ph type="body" idx="13"/>
          </p:nvPr>
        </p:nvSpPr>
        <p:spPr>
          <a:xfrm>
            <a:off x="72786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Application Images</a:t>
            </a:r>
            <a:endParaRPr/>
          </a:p>
        </p:txBody>
      </p:sp>
      <p:sp>
        <p:nvSpPr>
          <p:cNvPr id="634" name="Google Shape;634;p57"/>
          <p:cNvSpPr txBox="1">
            <a:spLocks noGrp="1"/>
          </p:cNvSpPr>
          <p:nvPr>
            <p:ph type="body" idx="14"/>
          </p:nvPr>
        </p:nvSpPr>
        <p:spPr>
          <a:xfrm>
            <a:off x="63150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635" name="Google Shape;635;p57"/>
          <p:cNvSpPr txBox="1">
            <a:spLocks noGrp="1"/>
          </p:cNvSpPr>
          <p:nvPr>
            <p:ph type="body" idx="15"/>
          </p:nvPr>
        </p:nvSpPr>
        <p:spPr>
          <a:xfrm>
            <a:off x="72786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>
            <a:spLocks noGrp="1"/>
          </p:cNvSpPr>
          <p:nvPr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Overview of Data Profiling</a:t>
            </a:r>
            <a:endParaRPr/>
          </a:p>
        </p:txBody>
      </p:sp>
      <p:pic>
        <p:nvPicPr>
          <p:cNvPr id="641" name="Google Shape;641;p5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400" r="23399"/>
          <a:stretch/>
        </p:blipFill>
        <p:spPr>
          <a:xfrm>
            <a:off x="7405940" y="595109"/>
            <a:ext cx="4198686" cy="5678691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pic>
      <p:sp>
        <p:nvSpPr>
          <p:cNvPr id="642" name="Google Shape;642;p58"/>
          <p:cNvSpPr txBox="1">
            <a:spLocks noGrp="1"/>
          </p:cNvSpPr>
          <p:nvPr>
            <p:ph type="body" idx="1"/>
          </p:nvPr>
        </p:nvSpPr>
        <p:spPr>
          <a:xfrm>
            <a:off x="587374" y="3428999"/>
            <a:ext cx="5508626" cy="23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In the banking sector, regulatory reporting requires the compilation of large volumes of data to meet compliance requirements.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A key part of this process is </a:t>
            </a:r>
            <a:r>
              <a:rPr lang="en-US" b="1"/>
              <a:t>data profiling</a:t>
            </a:r>
            <a:r>
              <a:rPr lang="en-US"/>
              <a:t>, which ensures that the data reported aligns with specific regulatory guidelines.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Traditionally, this task is performed manually, with profiling rules defined based on the underlying data and regulatory instructions.</a:t>
            </a:r>
            <a:endParaRPr/>
          </a:p>
        </p:txBody>
      </p:sp>
      <p:sp>
        <p:nvSpPr>
          <p:cNvPr id="643" name="Google Shape;643;p58"/>
          <p:cNvSpPr txBox="1">
            <a:spLocks noGrp="1"/>
          </p:cNvSpPr>
          <p:nvPr>
            <p:ph type="body" idx="3"/>
          </p:nvPr>
        </p:nvSpPr>
        <p:spPr>
          <a:xfrm>
            <a:off x="587374" y="2676311"/>
            <a:ext cx="550862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Understanding Data Profiling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9"/>
          <p:cNvSpPr txBox="1"/>
          <p:nvPr/>
        </p:nvSpPr>
        <p:spPr>
          <a:xfrm>
            <a:off x="546100" y="711200"/>
            <a:ext cx="104394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Flowchart</a:t>
            </a:r>
            <a:endParaRPr/>
          </a:p>
        </p:txBody>
      </p:sp>
      <p:sp>
        <p:nvSpPr>
          <p:cNvPr id="650" name="Google Shape;650;p59"/>
          <p:cNvSpPr/>
          <p:nvPr/>
        </p:nvSpPr>
        <p:spPr>
          <a:xfrm>
            <a:off x="546100" y="2502568"/>
            <a:ext cx="2626461" cy="15868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Extraction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regulatory reporting instructions from Federal PDF</a:t>
            </a:r>
            <a:endParaRPr/>
          </a:p>
        </p:txBody>
      </p:sp>
      <p:sp>
        <p:nvSpPr>
          <p:cNvPr id="651" name="Google Shape;651;p59"/>
          <p:cNvSpPr/>
          <p:nvPr/>
        </p:nvSpPr>
        <p:spPr>
          <a:xfrm>
            <a:off x="4734395" y="2502568"/>
            <a:ext cx="2483317" cy="15868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Feeding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.csv file containing around 50 data rows were fed into the model.</a:t>
            </a:r>
            <a:endParaRPr/>
          </a:p>
        </p:txBody>
      </p:sp>
      <p:sp>
        <p:nvSpPr>
          <p:cNvPr id="652" name="Google Shape;652;p59"/>
          <p:cNvSpPr/>
          <p:nvPr/>
        </p:nvSpPr>
        <p:spPr>
          <a:xfrm>
            <a:off x="8693783" y="2502568"/>
            <a:ext cx="2605758" cy="15868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Anomaly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anomaly from the test data using the rules that were generated from the PDF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3" name="Google Shape;653;p59"/>
          <p:cNvCxnSpPr>
            <a:stCxn id="650" idx="3"/>
            <a:endCxn id="651" idx="1"/>
          </p:cNvCxnSpPr>
          <p:nvPr/>
        </p:nvCxnSpPr>
        <p:spPr>
          <a:xfrm>
            <a:off x="3172561" y="3295984"/>
            <a:ext cx="156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4" name="Google Shape;654;p59"/>
          <p:cNvCxnSpPr>
            <a:stCxn id="651" idx="3"/>
            <a:endCxn id="652" idx="1"/>
          </p:cNvCxnSpPr>
          <p:nvPr/>
        </p:nvCxnSpPr>
        <p:spPr>
          <a:xfrm>
            <a:off x="7217712" y="3295984"/>
            <a:ext cx="147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0"/>
          <p:cNvSpPr txBox="1">
            <a:spLocks noGrp="1"/>
          </p:cNvSpPr>
          <p:nvPr>
            <p:ph type="body" idx="1"/>
          </p:nvPr>
        </p:nvSpPr>
        <p:spPr>
          <a:xfrm>
            <a:off x="587375" y="4181689"/>
            <a:ext cx="4968000" cy="179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A prompt is included in the application through which any extra rules can be added to the set of rules by the user.</a:t>
            </a:r>
            <a:endParaRPr/>
          </a:p>
        </p:txBody>
      </p:sp>
      <p:sp>
        <p:nvSpPr>
          <p:cNvPr id="660" name="Google Shape;660;p60"/>
          <p:cNvSpPr txBox="1">
            <a:spLocks noGrp="1"/>
          </p:cNvSpPr>
          <p:nvPr>
            <p:ph type="body" idx="2"/>
          </p:nvPr>
        </p:nvSpPr>
        <p:spPr>
          <a:xfrm>
            <a:off x="587375" y="3788111"/>
            <a:ext cx="496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Prompt</a:t>
            </a:r>
            <a:endParaRPr/>
          </a:p>
        </p:txBody>
      </p:sp>
      <p:sp>
        <p:nvSpPr>
          <p:cNvPr id="661" name="Google Shape;661;p60"/>
          <p:cNvSpPr txBox="1"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Key Components</a:t>
            </a:r>
            <a:endParaRPr/>
          </a:p>
        </p:txBody>
      </p:sp>
      <p:sp>
        <p:nvSpPr>
          <p:cNvPr id="662" name="Google Shape;662;p60"/>
          <p:cNvSpPr txBox="1">
            <a:spLocks noGrp="1"/>
          </p:cNvSpPr>
          <p:nvPr>
            <p:ph type="body" idx="3"/>
          </p:nvPr>
        </p:nvSpPr>
        <p:spPr>
          <a:xfrm>
            <a:off x="6635998" y="1091018"/>
            <a:ext cx="4968627" cy="179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Initial test data was prepared using GenAi model ChatGPT.</a:t>
            </a:r>
            <a:br>
              <a:rPr lang="en-US"/>
            </a:br>
            <a:r>
              <a:rPr lang="en-US"/>
              <a:t>Sample dataset consisted of 50 data rows with columns such as transaction amount, balance before and after transaction, sender and receiver details, etc. were included.</a:t>
            </a:r>
            <a:endParaRPr/>
          </a:p>
        </p:txBody>
      </p:sp>
      <p:sp>
        <p:nvSpPr>
          <p:cNvPr id="663" name="Google Shape;663;p60"/>
          <p:cNvSpPr txBox="1">
            <a:spLocks noGrp="1"/>
          </p:cNvSpPr>
          <p:nvPr>
            <p:ph type="body" idx="4"/>
          </p:nvPr>
        </p:nvSpPr>
        <p:spPr>
          <a:xfrm>
            <a:off x="6635999" y="697440"/>
            <a:ext cx="4968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Sample Dataset</a:t>
            </a:r>
            <a:endParaRPr/>
          </a:p>
        </p:txBody>
      </p:sp>
      <p:pic>
        <p:nvPicPr>
          <p:cNvPr id="664" name="Google Shape;664;p60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11792" b="11791"/>
          <a:stretch/>
        </p:blipFill>
        <p:spPr>
          <a:xfrm>
            <a:off x="6095999" y="3429000"/>
            <a:ext cx="5970608" cy="3303606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 txBox="1"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670" name="Google Shape;670;p61"/>
          <p:cNvSpPr txBox="1">
            <a:spLocks noGrp="1"/>
          </p:cNvSpPr>
          <p:nvPr>
            <p:ph type="body" idx="1"/>
          </p:nvPr>
        </p:nvSpPr>
        <p:spPr>
          <a:xfrm>
            <a:off x="587375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Streamlit, a python framework is used to build the frontend and chatbot.</a:t>
            </a:r>
            <a:endParaRPr/>
          </a:p>
        </p:txBody>
      </p:sp>
      <p:sp>
        <p:nvSpPr>
          <p:cNvPr id="671" name="Google Shape;671;p61"/>
          <p:cNvSpPr txBox="1">
            <a:spLocks noGrp="1"/>
          </p:cNvSpPr>
          <p:nvPr>
            <p:ph type="body" idx="2"/>
          </p:nvPr>
        </p:nvSpPr>
        <p:spPr>
          <a:xfrm>
            <a:off x="587376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Frontend and Visualization</a:t>
            </a:r>
            <a:endParaRPr/>
          </a:p>
        </p:txBody>
      </p:sp>
      <p:sp>
        <p:nvSpPr>
          <p:cNvPr id="672" name="Google Shape;672;p61"/>
          <p:cNvSpPr txBox="1">
            <a:spLocks noGrp="1"/>
          </p:cNvSpPr>
          <p:nvPr>
            <p:ph type="body" idx="3"/>
          </p:nvPr>
        </p:nvSpPr>
        <p:spPr>
          <a:xfrm>
            <a:off x="842656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GenAI model OpenAI is used to process the input files and prompts is used.</a:t>
            </a:r>
            <a:br>
              <a:rPr lang="en-US"/>
            </a:br>
            <a:br>
              <a:rPr lang="en-US"/>
            </a:br>
            <a:r>
              <a:rPr lang="en-US"/>
              <a:t>The LLM is used to generate rules based on the FINRA document and detect any anomaly present in the transaction details.</a:t>
            </a:r>
            <a:endParaRPr/>
          </a:p>
        </p:txBody>
      </p:sp>
      <p:sp>
        <p:nvSpPr>
          <p:cNvPr id="673" name="Google Shape;673;p61"/>
          <p:cNvSpPr txBox="1">
            <a:spLocks noGrp="1"/>
          </p:cNvSpPr>
          <p:nvPr>
            <p:ph type="body" idx="4"/>
          </p:nvPr>
        </p:nvSpPr>
        <p:spPr>
          <a:xfrm>
            <a:off x="8426569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Gen AI model</a:t>
            </a:r>
            <a:endParaRPr/>
          </a:p>
        </p:txBody>
      </p:sp>
      <p:sp>
        <p:nvSpPr>
          <p:cNvPr id="674" name="Google Shape;674;p61"/>
          <p:cNvSpPr txBox="1">
            <a:spLocks noGrp="1"/>
          </p:cNvSpPr>
          <p:nvPr>
            <p:ph type="body" idx="5"/>
          </p:nvPr>
        </p:nvSpPr>
        <p:spPr>
          <a:xfrm>
            <a:off x="450524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600"/>
              <a:buNone/>
            </a:pPr>
            <a:r>
              <a:rPr lang="en-US"/>
              <a:t>Python and libraries such as pandas, re, are used to develop the logic for data processing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675" name="Google Shape;675;p61"/>
          <p:cNvSpPr txBox="1">
            <a:spLocks noGrp="1"/>
          </p:cNvSpPr>
          <p:nvPr>
            <p:ph type="body" idx="6"/>
          </p:nvPr>
        </p:nvSpPr>
        <p:spPr>
          <a:xfrm>
            <a:off x="4506972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800"/>
              <a:buNone/>
            </a:pPr>
            <a:r>
              <a:rPr lang="en-US"/>
              <a:t>Backend Logic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2"/>
          <p:cNvSpPr txBox="1">
            <a:spLocks noGrp="1"/>
          </p:cNvSpPr>
          <p:nvPr>
            <p:ph type="title"/>
          </p:nvPr>
        </p:nvSpPr>
        <p:spPr>
          <a:xfrm>
            <a:off x="587374" y="584201"/>
            <a:ext cx="6143625" cy="75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Application Images</a:t>
            </a:r>
            <a:endParaRPr/>
          </a:p>
        </p:txBody>
      </p:sp>
      <p:pic>
        <p:nvPicPr>
          <p:cNvPr id="681" name="Google Shape;681;p62" title="U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75" y="1629525"/>
            <a:ext cx="7212051" cy="48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2"/>
          <p:cNvSpPr txBox="1"/>
          <p:nvPr/>
        </p:nvSpPr>
        <p:spPr>
          <a:xfrm>
            <a:off x="568350" y="5167425"/>
            <a:ext cx="27549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62"/>
          <p:cNvSpPr txBox="1"/>
          <p:nvPr/>
        </p:nvSpPr>
        <p:spPr>
          <a:xfrm>
            <a:off x="7675525" y="3429000"/>
            <a:ext cx="3929100" cy="17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Frontend Application accepting PDF to extract rules and transaction details to be analysed.</a:t>
            </a:r>
            <a:endParaRPr sz="15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"/>
          <p:cNvSpPr txBox="1">
            <a:spLocks noGrp="1"/>
          </p:cNvSpPr>
          <p:nvPr>
            <p:ph type="title"/>
          </p:nvPr>
        </p:nvSpPr>
        <p:spPr>
          <a:xfrm>
            <a:off x="587374" y="584201"/>
            <a:ext cx="6143700" cy="267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Images</a:t>
            </a:r>
            <a:endParaRPr/>
          </a:p>
        </p:txBody>
      </p:sp>
      <p:sp>
        <p:nvSpPr>
          <p:cNvPr id="692" name="Google Shape;692;p63"/>
          <p:cNvSpPr txBox="1"/>
          <p:nvPr/>
        </p:nvSpPr>
        <p:spPr>
          <a:xfrm>
            <a:off x="6731074" y="2355335"/>
            <a:ext cx="43641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Rules being generated</a:t>
            </a:r>
            <a:endParaRPr sz="15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63"/>
          <p:cNvSpPr/>
          <p:nvPr/>
        </p:nvSpPr>
        <p:spPr>
          <a:xfrm>
            <a:off x="6284978" y="2466504"/>
            <a:ext cx="396600" cy="290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3"/>
          <p:cNvSpPr txBox="1"/>
          <p:nvPr/>
        </p:nvSpPr>
        <p:spPr>
          <a:xfrm>
            <a:off x="3149974" y="5183045"/>
            <a:ext cx="35811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Anomalies being detected</a:t>
            </a:r>
            <a:endParaRPr sz="15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3"/>
          <p:cNvSpPr/>
          <p:nvPr/>
        </p:nvSpPr>
        <p:spPr>
          <a:xfrm>
            <a:off x="5468851" y="5270448"/>
            <a:ext cx="522000" cy="290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E75C-D37D-40A2-C6E2-58B750DF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28" y="1312302"/>
            <a:ext cx="5155996" cy="259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26767-85F3-179C-B18E-10C21C6B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38" y="4038715"/>
            <a:ext cx="5804215" cy="2720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4"/>
          <p:cNvSpPr txBox="1"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701" name="Google Shape;701;p64"/>
          <p:cNvSpPr txBox="1">
            <a:spLocks noGrp="1"/>
          </p:cNvSpPr>
          <p:nvPr>
            <p:ph type="body" idx="1"/>
          </p:nvPr>
        </p:nvSpPr>
        <p:spPr>
          <a:xfrm>
            <a:off x="6095999" y="1671783"/>
            <a:ext cx="5508626" cy="40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We leveraged Generative AI to interpret complex regulatory instructions and used these rules to generate anomalies in the transaction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Automating the process of generating profiling rules reduces hours of manual efforts and time. AI-driven profiling ensures consistency and minimizes errors in regulatory reporting. It easily adapts to large datasets and evolving regulatory requirements.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The solution can be adapted to other industries needing regulatory compliance, such as insurance and healthcare. Future developments could include more sophisticated AI models and deeper integration with real-time data sources.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t">
  <a:themeElements>
    <a:clrScheme name="01">
      <a:dk1>
        <a:srgbClr val="000000"/>
      </a:dk1>
      <a:lt1>
        <a:srgbClr val="FFFFFF"/>
      </a:lt1>
      <a:dk2>
        <a:srgbClr val="2D3436"/>
      </a:dk2>
      <a:lt2>
        <a:srgbClr val="DFE6E9"/>
      </a:lt2>
      <a:accent1>
        <a:srgbClr val="ABD5FF"/>
      </a:accent1>
      <a:accent2>
        <a:srgbClr val="C7E3FF"/>
      </a:accent2>
      <a:accent3>
        <a:srgbClr val="ABD5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Arial</vt:lpstr>
      <vt:lpstr>Calibri</vt:lpstr>
      <vt:lpstr>Mint</vt:lpstr>
      <vt:lpstr>Office Theme</vt:lpstr>
      <vt:lpstr>Data Profiler Automating Data Profiling for Regulatory Reporting</vt:lpstr>
      <vt:lpstr>Contents</vt:lpstr>
      <vt:lpstr>Overview of Data Profiling</vt:lpstr>
      <vt:lpstr>PowerPoint Presentation</vt:lpstr>
      <vt:lpstr>Key Components</vt:lpstr>
      <vt:lpstr>Technologies Used</vt:lpstr>
      <vt:lpstr>Application Images</vt:lpstr>
      <vt:lpstr>Application Images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Sakshi Jain</cp:lastModifiedBy>
  <cp:revision>1</cp:revision>
  <dcterms:modified xsi:type="dcterms:W3CDTF">2025-03-26T17:47:40Z</dcterms:modified>
</cp:coreProperties>
</file>