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1" r:id="rId3"/>
    <p:sldMasterId id="214748370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Arial Black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ArialBlack-regular.fntdata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6" name="Google Shape;64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33b591fac7a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33b591fac7a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g33b591fac7a_1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01V1">
  <p:cSld name="Title S01V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587375" y="-1"/>
            <a:ext cx="3373437" cy="41529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>
            <p:ph idx="2" type="pic"/>
          </p:nvPr>
        </p:nvSpPr>
        <p:spPr>
          <a:xfrm>
            <a:off x="714390" y="125393"/>
            <a:ext cx="3365486" cy="4152900"/>
          </a:xfrm>
          <a:prstGeom prst="rect">
            <a:avLst/>
          </a:prstGeom>
          <a:solidFill>
            <a:srgbClr val="EEF6FF"/>
          </a:solidFill>
          <a:ln>
            <a:noFill/>
          </a:ln>
        </p:spPr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4545367" y="584199"/>
            <a:ext cx="7059258" cy="36940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 Black"/>
              <a:buNone/>
              <a:defRPr sz="54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4545365" y="4386292"/>
            <a:ext cx="7059258" cy="1423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0" sz="1800">
                <a:solidFill>
                  <a:srgbClr val="262626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>
            <a:off x="587375" y="4857750"/>
            <a:ext cx="3373437" cy="200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4545364" y="4278292"/>
            <a:ext cx="1550635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S02V1">
  <p:cSld name="Section Header S02V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>
            <a:off x="7016976" y="-1"/>
            <a:ext cx="4468583" cy="58102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1"/>
          <p:cNvSpPr/>
          <p:nvPr>
            <p:ph idx="2" type="pic"/>
          </p:nvPr>
        </p:nvSpPr>
        <p:spPr>
          <a:xfrm>
            <a:off x="7146572" y="154579"/>
            <a:ext cx="4458051" cy="5501090"/>
          </a:xfrm>
          <a:prstGeom prst="rect">
            <a:avLst/>
          </a:prstGeom>
          <a:solidFill>
            <a:srgbClr val="EEF6FF"/>
          </a:solidFill>
          <a:ln>
            <a:noFill/>
          </a:ln>
        </p:spPr>
      </p:sp>
      <p:sp>
        <p:nvSpPr>
          <p:cNvPr id="88" name="Google Shape;88;p11"/>
          <p:cNvSpPr txBox="1"/>
          <p:nvPr>
            <p:ph type="ctrTitle"/>
          </p:nvPr>
        </p:nvSpPr>
        <p:spPr>
          <a:xfrm>
            <a:off x="587380" y="584199"/>
            <a:ext cx="5508620" cy="36940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 sz="44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" type="subTitle"/>
          </p:nvPr>
        </p:nvSpPr>
        <p:spPr>
          <a:xfrm>
            <a:off x="587378" y="4386292"/>
            <a:ext cx="5508620" cy="1423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0" sz="1800">
                <a:solidFill>
                  <a:srgbClr val="262626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0" name="Google Shape;90;p11"/>
          <p:cNvSpPr/>
          <p:nvPr/>
        </p:nvSpPr>
        <p:spPr>
          <a:xfrm>
            <a:off x="587377" y="4278292"/>
            <a:ext cx="1550635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S02V2">
  <p:cSld name="Section Header S02V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/>
          <p:nvPr/>
        </p:nvSpPr>
        <p:spPr>
          <a:xfrm>
            <a:off x="0" y="1581954"/>
            <a:ext cx="12191999" cy="36940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2"/>
          <p:cNvSpPr txBox="1"/>
          <p:nvPr>
            <p:ph type="ctrTitle"/>
          </p:nvPr>
        </p:nvSpPr>
        <p:spPr>
          <a:xfrm>
            <a:off x="587379" y="1819275"/>
            <a:ext cx="11017243" cy="18017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 sz="44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" type="subTitle"/>
          </p:nvPr>
        </p:nvSpPr>
        <p:spPr>
          <a:xfrm>
            <a:off x="587377" y="3729067"/>
            <a:ext cx="11017247" cy="130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0" sz="1800">
                <a:solidFill>
                  <a:srgbClr val="262626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5" name="Google Shape;95;p12"/>
          <p:cNvSpPr/>
          <p:nvPr/>
        </p:nvSpPr>
        <p:spPr>
          <a:xfrm>
            <a:off x="5320683" y="3621067"/>
            <a:ext cx="1550635" cy="108000"/>
          </a:xfrm>
          <a:prstGeom prst="rect">
            <a:avLst/>
          </a:prstGeom>
          <a:solidFill>
            <a:srgbClr val="EEF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S02V3">
  <p:cSld name="Section Header S02V3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>
            <a:off x="587374" y="1162050"/>
            <a:ext cx="11017252" cy="2459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>
            <p:ph type="ctrTitle"/>
          </p:nvPr>
        </p:nvSpPr>
        <p:spPr>
          <a:xfrm>
            <a:off x="771526" y="1819275"/>
            <a:ext cx="10648950" cy="18017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 sz="44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subTitle"/>
          </p:nvPr>
        </p:nvSpPr>
        <p:spPr>
          <a:xfrm>
            <a:off x="771524" y="3729067"/>
            <a:ext cx="10648954" cy="130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0" sz="1800">
                <a:solidFill>
                  <a:srgbClr val="262626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0" name="Google Shape;100;p13"/>
          <p:cNvSpPr/>
          <p:nvPr/>
        </p:nvSpPr>
        <p:spPr>
          <a:xfrm>
            <a:off x="5320683" y="3621067"/>
            <a:ext cx="1550635" cy="108000"/>
          </a:xfrm>
          <a:prstGeom prst="rect">
            <a:avLst/>
          </a:prstGeom>
          <a:solidFill>
            <a:srgbClr val="EEF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03V2">
  <p:cSld name="Agenda S03V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5948027" y="1889609"/>
            <a:ext cx="753578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4"/>
          <p:cNvSpPr/>
          <p:nvPr/>
        </p:nvSpPr>
        <p:spPr>
          <a:xfrm>
            <a:off x="0" y="0"/>
            <a:ext cx="1743077" cy="1743075"/>
          </a:xfrm>
          <a:custGeom>
            <a:rect b="b" l="l" r="r" t="t"/>
            <a:pathLst>
              <a:path extrusionOk="0" h="2267712" w="2267714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/>
          <p:nvPr>
            <p:ph type="title"/>
          </p:nvPr>
        </p:nvSpPr>
        <p:spPr>
          <a:xfrm>
            <a:off x="587375" y="900112"/>
            <a:ext cx="11017250" cy="728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2" type="body"/>
          </p:nvPr>
        </p:nvSpPr>
        <p:spPr>
          <a:xfrm>
            <a:off x="6911638" y="1884844"/>
            <a:ext cx="4692987" cy="75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3" type="body"/>
          </p:nvPr>
        </p:nvSpPr>
        <p:spPr>
          <a:xfrm>
            <a:off x="5948027" y="3099813"/>
            <a:ext cx="753578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4" type="body"/>
          </p:nvPr>
        </p:nvSpPr>
        <p:spPr>
          <a:xfrm>
            <a:off x="6911638" y="3095048"/>
            <a:ext cx="4692987" cy="75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5" type="body"/>
          </p:nvPr>
        </p:nvSpPr>
        <p:spPr>
          <a:xfrm>
            <a:off x="5948027" y="4310017"/>
            <a:ext cx="753578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6" type="body"/>
          </p:nvPr>
        </p:nvSpPr>
        <p:spPr>
          <a:xfrm>
            <a:off x="6911638" y="4305252"/>
            <a:ext cx="4692987" cy="75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7" type="body"/>
          </p:nvPr>
        </p:nvSpPr>
        <p:spPr>
          <a:xfrm>
            <a:off x="5948027" y="5520222"/>
            <a:ext cx="753578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8" type="body"/>
          </p:nvPr>
        </p:nvSpPr>
        <p:spPr>
          <a:xfrm>
            <a:off x="6911638" y="5515457"/>
            <a:ext cx="4692987" cy="75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4"/>
          <p:cNvSpPr/>
          <p:nvPr/>
        </p:nvSpPr>
        <p:spPr>
          <a:xfrm>
            <a:off x="461982" y="4653800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3917126" y="1889609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/>
          <p:nvPr>
            <p:ph idx="9" type="pic"/>
          </p:nvPr>
        </p:nvSpPr>
        <p:spPr>
          <a:xfrm>
            <a:off x="587375" y="2003909"/>
            <a:ext cx="4828191" cy="4144498"/>
          </a:xfrm>
          <a:prstGeom prst="rect">
            <a:avLst/>
          </a:prstGeom>
          <a:solidFill>
            <a:srgbClr val="EEF6FF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S04V1">
  <p:cSld name="Summary S04V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4667251" y="1889609"/>
            <a:ext cx="107950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5"/>
          <p:cNvSpPr/>
          <p:nvPr/>
        </p:nvSpPr>
        <p:spPr>
          <a:xfrm>
            <a:off x="0" y="0"/>
            <a:ext cx="1743077" cy="1743075"/>
          </a:xfrm>
          <a:custGeom>
            <a:rect b="b" l="l" r="r" t="t"/>
            <a:pathLst>
              <a:path extrusionOk="0" h="2267712" w="2267714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 txBox="1"/>
          <p:nvPr>
            <p:ph type="title"/>
          </p:nvPr>
        </p:nvSpPr>
        <p:spPr>
          <a:xfrm>
            <a:off x="4667251" y="584200"/>
            <a:ext cx="6937375" cy="1158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2" type="body"/>
          </p:nvPr>
        </p:nvSpPr>
        <p:spPr>
          <a:xfrm>
            <a:off x="4946652" y="1884844"/>
            <a:ext cx="6657974" cy="75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5"/>
          <p:cNvSpPr/>
          <p:nvPr/>
        </p:nvSpPr>
        <p:spPr>
          <a:xfrm>
            <a:off x="587375" y="4833800"/>
            <a:ext cx="144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/>
          <p:nvPr>
            <p:ph idx="3" type="pic"/>
          </p:nvPr>
        </p:nvSpPr>
        <p:spPr>
          <a:xfrm>
            <a:off x="712771" y="584200"/>
            <a:ext cx="3367106" cy="5564207"/>
          </a:xfrm>
          <a:prstGeom prst="rect">
            <a:avLst/>
          </a:prstGeom>
          <a:solidFill>
            <a:srgbClr val="EEF6FF"/>
          </a:solidFill>
          <a:ln>
            <a:noFill/>
          </a:ln>
        </p:spPr>
      </p:sp>
      <p:sp>
        <p:nvSpPr>
          <p:cNvPr id="122" name="Google Shape;122;p15"/>
          <p:cNvSpPr txBox="1"/>
          <p:nvPr>
            <p:ph idx="4" type="body"/>
          </p:nvPr>
        </p:nvSpPr>
        <p:spPr>
          <a:xfrm>
            <a:off x="4667251" y="2799249"/>
            <a:ext cx="107950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5" type="body"/>
          </p:nvPr>
        </p:nvSpPr>
        <p:spPr>
          <a:xfrm>
            <a:off x="4946652" y="2794484"/>
            <a:ext cx="6657974" cy="75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6" type="body"/>
          </p:nvPr>
        </p:nvSpPr>
        <p:spPr>
          <a:xfrm>
            <a:off x="4667251" y="3708889"/>
            <a:ext cx="107950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7" type="body"/>
          </p:nvPr>
        </p:nvSpPr>
        <p:spPr>
          <a:xfrm>
            <a:off x="4946652" y="3704124"/>
            <a:ext cx="6657974" cy="75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8" type="body"/>
          </p:nvPr>
        </p:nvSpPr>
        <p:spPr>
          <a:xfrm>
            <a:off x="4667251" y="4618529"/>
            <a:ext cx="107950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9" type="body"/>
          </p:nvPr>
        </p:nvSpPr>
        <p:spPr>
          <a:xfrm>
            <a:off x="4946652" y="4613764"/>
            <a:ext cx="6657974" cy="75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idx="13" type="body"/>
          </p:nvPr>
        </p:nvSpPr>
        <p:spPr>
          <a:xfrm>
            <a:off x="4667251" y="5528167"/>
            <a:ext cx="107950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14" type="body"/>
          </p:nvPr>
        </p:nvSpPr>
        <p:spPr>
          <a:xfrm>
            <a:off x="4946652" y="5523402"/>
            <a:ext cx="6657974" cy="75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S04V2">
  <p:cSld name="Summary S04V2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/>
          <p:nvPr/>
        </p:nvSpPr>
        <p:spPr>
          <a:xfrm>
            <a:off x="1" y="1609842"/>
            <a:ext cx="1838327" cy="3638316"/>
          </a:xfrm>
          <a:custGeom>
            <a:rect b="b" l="l" r="r" t="t"/>
            <a:pathLst>
              <a:path extrusionOk="0" h="3638316" w="1838327">
                <a:moveTo>
                  <a:pt x="19169" y="0"/>
                </a:moveTo>
                <a:cubicBezTo>
                  <a:pt x="1023862" y="0"/>
                  <a:pt x="1838327" y="814465"/>
                  <a:pt x="1838327" y="1819158"/>
                </a:cubicBezTo>
                <a:cubicBezTo>
                  <a:pt x="1838327" y="2823851"/>
                  <a:pt x="1023862" y="3638316"/>
                  <a:pt x="19169" y="3638316"/>
                </a:cubicBezTo>
                <a:lnTo>
                  <a:pt x="0" y="3637348"/>
                </a:lnTo>
                <a:lnTo>
                  <a:pt x="0" y="9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 txBox="1"/>
          <p:nvPr>
            <p:ph idx="1" type="body"/>
          </p:nvPr>
        </p:nvSpPr>
        <p:spPr>
          <a:xfrm>
            <a:off x="2425702" y="588965"/>
            <a:ext cx="107950" cy="9336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type="title"/>
          </p:nvPr>
        </p:nvSpPr>
        <p:spPr>
          <a:xfrm rot="-5400000">
            <a:off x="-1540671" y="2709068"/>
            <a:ext cx="5695958" cy="1439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2" type="body"/>
          </p:nvPr>
        </p:nvSpPr>
        <p:spPr>
          <a:xfrm>
            <a:off x="2705103" y="584200"/>
            <a:ext cx="8899522" cy="9336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3" type="body"/>
          </p:nvPr>
        </p:nvSpPr>
        <p:spPr>
          <a:xfrm>
            <a:off x="2425702" y="1776753"/>
            <a:ext cx="107950" cy="9336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4" type="body"/>
          </p:nvPr>
        </p:nvSpPr>
        <p:spPr>
          <a:xfrm>
            <a:off x="2705103" y="1771988"/>
            <a:ext cx="8899522" cy="9336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5" type="body"/>
          </p:nvPr>
        </p:nvSpPr>
        <p:spPr>
          <a:xfrm>
            <a:off x="2425702" y="2964541"/>
            <a:ext cx="107950" cy="9336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6" type="body"/>
          </p:nvPr>
        </p:nvSpPr>
        <p:spPr>
          <a:xfrm>
            <a:off x="2705103" y="2959776"/>
            <a:ext cx="8899522" cy="9336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7" type="body"/>
          </p:nvPr>
        </p:nvSpPr>
        <p:spPr>
          <a:xfrm>
            <a:off x="2425702" y="4152329"/>
            <a:ext cx="107950" cy="9336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8" type="body"/>
          </p:nvPr>
        </p:nvSpPr>
        <p:spPr>
          <a:xfrm>
            <a:off x="2705103" y="4147564"/>
            <a:ext cx="8899522" cy="9336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9" type="body"/>
          </p:nvPr>
        </p:nvSpPr>
        <p:spPr>
          <a:xfrm>
            <a:off x="2425702" y="5340116"/>
            <a:ext cx="107950" cy="9336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16"/>
          <p:cNvSpPr txBox="1"/>
          <p:nvPr>
            <p:ph idx="13" type="body"/>
          </p:nvPr>
        </p:nvSpPr>
        <p:spPr>
          <a:xfrm>
            <a:off x="2705103" y="5335351"/>
            <a:ext cx="8899522" cy="9336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S04V3">
  <p:cSld name="Summary S04V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idx="1" type="body"/>
          </p:nvPr>
        </p:nvSpPr>
        <p:spPr>
          <a:xfrm rot="5400000">
            <a:off x="1474152" y="1325645"/>
            <a:ext cx="107950" cy="18815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7"/>
          <p:cNvSpPr txBox="1"/>
          <p:nvPr>
            <p:ph type="title"/>
          </p:nvPr>
        </p:nvSpPr>
        <p:spPr>
          <a:xfrm>
            <a:off x="587375" y="584200"/>
            <a:ext cx="11017251" cy="1158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2" type="body"/>
          </p:nvPr>
        </p:nvSpPr>
        <p:spPr>
          <a:xfrm>
            <a:off x="587374" y="2320372"/>
            <a:ext cx="1881505" cy="2861228"/>
          </a:xfrm>
          <a:prstGeom prst="rect">
            <a:avLst/>
          </a:prstGeom>
          <a:solidFill>
            <a:srgbClr val="EEF6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17"/>
          <p:cNvSpPr txBox="1"/>
          <p:nvPr>
            <p:ph idx="3" type="body"/>
          </p:nvPr>
        </p:nvSpPr>
        <p:spPr>
          <a:xfrm rot="5400000">
            <a:off x="3758088" y="1325645"/>
            <a:ext cx="107950" cy="18815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4" type="body"/>
          </p:nvPr>
        </p:nvSpPr>
        <p:spPr>
          <a:xfrm>
            <a:off x="2871310" y="2320372"/>
            <a:ext cx="1881505" cy="2861228"/>
          </a:xfrm>
          <a:prstGeom prst="rect">
            <a:avLst/>
          </a:prstGeom>
          <a:solidFill>
            <a:srgbClr val="EEF6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5" type="body"/>
          </p:nvPr>
        </p:nvSpPr>
        <p:spPr>
          <a:xfrm rot="5400000">
            <a:off x="6042024" y="1325645"/>
            <a:ext cx="107950" cy="18815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6" type="body"/>
          </p:nvPr>
        </p:nvSpPr>
        <p:spPr>
          <a:xfrm>
            <a:off x="5155246" y="2320372"/>
            <a:ext cx="1881505" cy="2861228"/>
          </a:xfrm>
          <a:prstGeom prst="rect">
            <a:avLst/>
          </a:prstGeom>
          <a:solidFill>
            <a:srgbClr val="EEF6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7"/>
          <p:cNvSpPr txBox="1"/>
          <p:nvPr>
            <p:ph idx="7" type="body"/>
          </p:nvPr>
        </p:nvSpPr>
        <p:spPr>
          <a:xfrm rot="5400000">
            <a:off x="8325960" y="1325645"/>
            <a:ext cx="107950" cy="18815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7"/>
          <p:cNvSpPr txBox="1"/>
          <p:nvPr>
            <p:ph idx="8" type="body"/>
          </p:nvPr>
        </p:nvSpPr>
        <p:spPr>
          <a:xfrm>
            <a:off x="7439182" y="2320372"/>
            <a:ext cx="1881505" cy="2861228"/>
          </a:xfrm>
          <a:prstGeom prst="rect">
            <a:avLst/>
          </a:prstGeom>
          <a:solidFill>
            <a:srgbClr val="EEF6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7"/>
          <p:cNvSpPr txBox="1"/>
          <p:nvPr>
            <p:ph idx="9" type="body"/>
          </p:nvPr>
        </p:nvSpPr>
        <p:spPr>
          <a:xfrm rot="5400000">
            <a:off x="10609897" y="1325646"/>
            <a:ext cx="107950" cy="18815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7"/>
          <p:cNvSpPr txBox="1"/>
          <p:nvPr>
            <p:ph idx="13" type="body"/>
          </p:nvPr>
        </p:nvSpPr>
        <p:spPr>
          <a:xfrm>
            <a:off x="9723119" y="2320373"/>
            <a:ext cx="1881505" cy="2861228"/>
          </a:xfrm>
          <a:prstGeom prst="rect">
            <a:avLst/>
          </a:prstGeom>
          <a:solidFill>
            <a:srgbClr val="EEF6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05V1">
  <p:cSld name="Contact Us S05V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/>
          <p:nvPr/>
        </p:nvSpPr>
        <p:spPr>
          <a:xfrm>
            <a:off x="1" y="1609842"/>
            <a:ext cx="1838327" cy="3638316"/>
          </a:xfrm>
          <a:custGeom>
            <a:rect b="b" l="l" r="r" t="t"/>
            <a:pathLst>
              <a:path extrusionOk="0" h="3638316" w="1838327">
                <a:moveTo>
                  <a:pt x="19169" y="0"/>
                </a:moveTo>
                <a:cubicBezTo>
                  <a:pt x="1023862" y="0"/>
                  <a:pt x="1838327" y="814465"/>
                  <a:pt x="1838327" y="1819158"/>
                </a:cubicBezTo>
                <a:cubicBezTo>
                  <a:pt x="1838327" y="2823851"/>
                  <a:pt x="1023862" y="3638316"/>
                  <a:pt x="19169" y="3638316"/>
                </a:cubicBezTo>
                <a:lnTo>
                  <a:pt x="0" y="3637348"/>
                </a:lnTo>
                <a:lnTo>
                  <a:pt x="0" y="9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584201" y="2331077"/>
            <a:ext cx="4362452" cy="2195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6096000" y="1206565"/>
            <a:ext cx="75565" cy="7472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2" type="body"/>
          </p:nvPr>
        </p:nvSpPr>
        <p:spPr>
          <a:xfrm>
            <a:off x="6322057" y="1600143"/>
            <a:ext cx="5282568" cy="353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3" type="body"/>
          </p:nvPr>
        </p:nvSpPr>
        <p:spPr>
          <a:xfrm>
            <a:off x="6322057" y="1206565"/>
            <a:ext cx="5282568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18"/>
          <p:cNvSpPr txBox="1"/>
          <p:nvPr>
            <p:ph idx="4" type="body"/>
          </p:nvPr>
        </p:nvSpPr>
        <p:spPr>
          <a:xfrm>
            <a:off x="6096000" y="2435290"/>
            <a:ext cx="75565" cy="7472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18"/>
          <p:cNvSpPr txBox="1"/>
          <p:nvPr>
            <p:ph idx="5" type="body"/>
          </p:nvPr>
        </p:nvSpPr>
        <p:spPr>
          <a:xfrm>
            <a:off x="6322057" y="2828868"/>
            <a:ext cx="5282568" cy="353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6" type="body"/>
          </p:nvPr>
        </p:nvSpPr>
        <p:spPr>
          <a:xfrm>
            <a:off x="6322057" y="2435290"/>
            <a:ext cx="5282568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8"/>
          <p:cNvSpPr txBox="1"/>
          <p:nvPr>
            <p:ph idx="7" type="body"/>
          </p:nvPr>
        </p:nvSpPr>
        <p:spPr>
          <a:xfrm>
            <a:off x="6096000" y="3664015"/>
            <a:ext cx="75565" cy="7472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18"/>
          <p:cNvSpPr txBox="1"/>
          <p:nvPr>
            <p:ph idx="8" type="body"/>
          </p:nvPr>
        </p:nvSpPr>
        <p:spPr>
          <a:xfrm>
            <a:off x="6322057" y="4057593"/>
            <a:ext cx="5282568" cy="353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18"/>
          <p:cNvSpPr txBox="1"/>
          <p:nvPr>
            <p:ph idx="9" type="body"/>
          </p:nvPr>
        </p:nvSpPr>
        <p:spPr>
          <a:xfrm>
            <a:off x="6322057" y="3664015"/>
            <a:ext cx="5282568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18"/>
          <p:cNvSpPr txBox="1"/>
          <p:nvPr>
            <p:ph idx="13" type="body"/>
          </p:nvPr>
        </p:nvSpPr>
        <p:spPr>
          <a:xfrm>
            <a:off x="6096000" y="4892740"/>
            <a:ext cx="75565" cy="7472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18"/>
          <p:cNvSpPr txBox="1"/>
          <p:nvPr>
            <p:ph idx="14" type="body"/>
          </p:nvPr>
        </p:nvSpPr>
        <p:spPr>
          <a:xfrm>
            <a:off x="6322057" y="5286318"/>
            <a:ext cx="5282568" cy="353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18"/>
          <p:cNvSpPr txBox="1"/>
          <p:nvPr>
            <p:ph idx="15" type="body"/>
          </p:nvPr>
        </p:nvSpPr>
        <p:spPr>
          <a:xfrm>
            <a:off x="6322057" y="4892740"/>
            <a:ext cx="5282568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05V2">
  <p:cSld name="Contact Us S05V2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5839091" y="1491191"/>
            <a:ext cx="513817" cy="5138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19"/>
          <p:cNvSpPr txBox="1"/>
          <p:nvPr>
            <p:ph idx="2" type="body"/>
          </p:nvPr>
        </p:nvSpPr>
        <p:spPr>
          <a:xfrm>
            <a:off x="5825570" y="2569349"/>
            <a:ext cx="540860" cy="5949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9"/>
          <p:cNvSpPr txBox="1"/>
          <p:nvPr>
            <p:ph idx="3" type="body"/>
          </p:nvPr>
        </p:nvSpPr>
        <p:spPr>
          <a:xfrm>
            <a:off x="5825911" y="3715116"/>
            <a:ext cx="539842" cy="5411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19"/>
          <p:cNvSpPr txBox="1"/>
          <p:nvPr>
            <p:ph idx="4" type="body"/>
          </p:nvPr>
        </p:nvSpPr>
        <p:spPr>
          <a:xfrm>
            <a:off x="5954486" y="4874403"/>
            <a:ext cx="283026" cy="459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19"/>
          <p:cNvSpPr/>
          <p:nvPr/>
        </p:nvSpPr>
        <p:spPr>
          <a:xfrm>
            <a:off x="0" y="0"/>
            <a:ext cx="1743077" cy="1743075"/>
          </a:xfrm>
          <a:custGeom>
            <a:rect b="b" l="l" r="r" t="t"/>
            <a:pathLst>
              <a:path extrusionOk="0" h="2267712" w="2267714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9"/>
          <p:cNvSpPr txBox="1"/>
          <p:nvPr>
            <p:ph type="title"/>
          </p:nvPr>
        </p:nvSpPr>
        <p:spPr>
          <a:xfrm>
            <a:off x="584201" y="2331077"/>
            <a:ext cx="4362452" cy="2195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9"/>
          <p:cNvSpPr/>
          <p:nvPr/>
        </p:nvSpPr>
        <p:spPr>
          <a:xfrm flipH="1" rot="10800000">
            <a:off x="0" y="5114925"/>
            <a:ext cx="1743077" cy="1743075"/>
          </a:xfrm>
          <a:custGeom>
            <a:rect b="b" l="l" r="r" t="t"/>
            <a:pathLst>
              <a:path extrusionOk="0" h="2267712" w="2267714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9"/>
          <p:cNvSpPr txBox="1"/>
          <p:nvPr>
            <p:ph idx="5" type="body"/>
          </p:nvPr>
        </p:nvSpPr>
        <p:spPr>
          <a:xfrm>
            <a:off x="6572679" y="1376535"/>
            <a:ext cx="5031946" cy="747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6" type="body"/>
          </p:nvPr>
        </p:nvSpPr>
        <p:spPr>
          <a:xfrm>
            <a:off x="6572679" y="2571746"/>
            <a:ext cx="5031946" cy="747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7" type="body"/>
          </p:nvPr>
        </p:nvSpPr>
        <p:spPr>
          <a:xfrm>
            <a:off x="6572679" y="3538996"/>
            <a:ext cx="5031946" cy="747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8" type="body"/>
          </p:nvPr>
        </p:nvSpPr>
        <p:spPr>
          <a:xfrm>
            <a:off x="6572679" y="4730643"/>
            <a:ext cx="5031946" cy="747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06V1">
  <p:cSld name="Thank You S06V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/>
          <p:nvPr/>
        </p:nvSpPr>
        <p:spPr>
          <a:xfrm>
            <a:off x="0" y="0"/>
            <a:ext cx="3429000" cy="3428996"/>
          </a:xfrm>
          <a:custGeom>
            <a:rect b="b" l="l" r="r" t="t"/>
            <a:pathLst>
              <a:path extrusionOk="0" h="2267712" w="2267714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 txBox="1"/>
          <p:nvPr>
            <p:ph type="ctrTitle"/>
          </p:nvPr>
        </p:nvSpPr>
        <p:spPr>
          <a:xfrm>
            <a:off x="587379" y="584199"/>
            <a:ext cx="9577383" cy="36940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 sz="44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0"/>
          <p:cNvSpPr txBox="1"/>
          <p:nvPr>
            <p:ph idx="1" type="subTitle"/>
          </p:nvPr>
        </p:nvSpPr>
        <p:spPr>
          <a:xfrm>
            <a:off x="587377" y="4386292"/>
            <a:ext cx="9577383" cy="1423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0" sz="1800">
                <a:solidFill>
                  <a:srgbClr val="262626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6" name="Google Shape;186;p20"/>
          <p:cNvSpPr/>
          <p:nvPr/>
        </p:nvSpPr>
        <p:spPr>
          <a:xfrm>
            <a:off x="587377" y="4278292"/>
            <a:ext cx="1550635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03V1">
  <p:cSld name="Agenda S03V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" type="body"/>
          </p:nvPr>
        </p:nvSpPr>
        <p:spPr>
          <a:xfrm>
            <a:off x="587375" y="1889609"/>
            <a:ext cx="753578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0" y="0"/>
            <a:ext cx="1743077" cy="1743075"/>
          </a:xfrm>
          <a:custGeom>
            <a:rect b="b" l="l" r="r" t="t"/>
            <a:pathLst>
              <a:path extrusionOk="0" h="2267712" w="2267714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587375" y="900112"/>
            <a:ext cx="11017250" cy="728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1550986" y="1884844"/>
            <a:ext cx="4325939" cy="75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3" type="body"/>
          </p:nvPr>
        </p:nvSpPr>
        <p:spPr>
          <a:xfrm>
            <a:off x="587375" y="3099813"/>
            <a:ext cx="753578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4" type="body"/>
          </p:nvPr>
        </p:nvSpPr>
        <p:spPr>
          <a:xfrm>
            <a:off x="1550986" y="3095048"/>
            <a:ext cx="4325939" cy="75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5" type="body"/>
          </p:nvPr>
        </p:nvSpPr>
        <p:spPr>
          <a:xfrm>
            <a:off x="587375" y="4310017"/>
            <a:ext cx="753578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6" type="body"/>
          </p:nvPr>
        </p:nvSpPr>
        <p:spPr>
          <a:xfrm>
            <a:off x="1550986" y="4305252"/>
            <a:ext cx="4325939" cy="75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7" type="body"/>
          </p:nvPr>
        </p:nvSpPr>
        <p:spPr>
          <a:xfrm>
            <a:off x="587375" y="5520222"/>
            <a:ext cx="753578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8" type="body"/>
          </p:nvPr>
        </p:nvSpPr>
        <p:spPr>
          <a:xfrm>
            <a:off x="1550986" y="5515457"/>
            <a:ext cx="4325939" cy="75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9" type="body"/>
          </p:nvPr>
        </p:nvSpPr>
        <p:spPr>
          <a:xfrm>
            <a:off x="6315075" y="1889609"/>
            <a:ext cx="753578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3" type="body"/>
          </p:nvPr>
        </p:nvSpPr>
        <p:spPr>
          <a:xfrm>
            <a:off x="7278686" y="1884844"/>
            <a:ext cx="4325939" cy="75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4" type="body"/>
          </p:nvPr>
        </p:nvSpPr>
        <p:spPr>
          <a:xfrm>
            <a:off x="6315075" y="3099813"/>
            <a:ext cx="753578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5" type="body"/>
          </p:nvPr>
        </p:nvSpPr>
        <p:spPr>
          <a:xfrm>
            <a:off x="7278686" y="3095048"/>
            <a:ext cx="4325939" cy="75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6" type="body"/>
          </p:nvPr>
        </p:nvSpPr>
        <p:spPr>
          <a:xfrm>
            <a:off x="6315075" y="4310017"/>
            <a:ext cx="753578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7" type="body"/>
          </p:nvPr>
        </p:nvSpPr>
        <p:spPr>
          <a:xfrm>
            <a:off x="7278686" y="4305252"/>
            <a:ext cx="4325939" cy="75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8" type="body"/>
          </p:nvPr>
        </p:nvSpPr>
        <p:spPr>
          <a:xfrm>
            <a:off x="6315075" y="5520222"/>
            <a:ext cx="753578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9" type="body"/>
          </p:nvPr>
        </p:nvSpPr>
        <p:spPr>
          <a:xfrm>
            <a:off x="7278686" y="5515457"/>
            <a:ext cx="4325939" cy="75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06V2">
  <p:cSld name="Thank You S06V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/>
          <p:nvPr/>
        </p:nvSpPr>
        <p:spPr>
          <a:xfrm>
            <a:off x="0" y="1542920"/>
            <a:ext cx="1890476" cy="3772160"/>
          </a:xfrm>
          <a:custGeom>
            <a:rect b="b" l="l" r="r" t="t"/>
            <a:pathLst>
              <a:path extrusionOk="0" h="3240000" w="1623776">
                <a:moveTo>
                  <a:pt x="3776" y="0"/>
                </a:moveTo>
                <a:lnTo>
                  <a:pt x="0" y="191"/>
                </a:lnTo>
                <a:lnTo>
                  <a:pt x="0" y="3239810"/>
                </a:lnTo>
                <a:lnTo>
                  <a:pt x="3776" y="3240000"/>
                </a:lnTo>
                <a:cubicBezTo>
                  <a:pt x="898477" y="3240000"/>
                  <a:pt x="1623776" y="2514701"/>
                  <a:pt x="1623776" y="1620000"/>
                </a:cubicBezTo>
                <a:cubicBezTo>
                  <a:pt x="1623776" y="725299"/>
                  <a:pt x="898477" y="0"/>
                  <a:pt x="37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/>
          <p:nvPr/>
        </p:nvSpPr>
        <p:spPr>
          <a:xfrm flipH="1">
            <a:off x="10301524" y="1542920"/>
            <a:ext cx="1890476" cy="3772160"/>
          </a:xfrm>
          <a:custGeom>
            <a:rect b="b" l="l" r="r" t="t"/>
            <a:pathLst>
              <a:path extrusionOk="0" h="3240000" w="1623776">
                <a:moveTo>
                  <a:pt x="3776" y="0"/>
                </a:moveTo>
                <a:lnTo>
                  <a:pt x="0" y="191"/>
                </a:lnTo>
                <a:lnTo>
                  <a:pt x="0" y="3239810"/>
                </a:lnTo>
                <a:lnTo>
                  <a:pt x="3776" y="3240000"/>
                </a:lnTo>
                <a:cubicBezTo>
                  <a:pt x="898477" y="3240000"/>
                  <a:pt x="1623776" y="2514701"/>
                  <a:pt x="1623776" y="1620000"/>
                </a:cubicBezTo>
                <a:cubicBezTo>
                  <a:pt x="1623776" y="725299"/>
                  <a:pt x="898477" y="0"/>
                  <a:pt x="37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1"/>
          <p:cNvSpPr txBox="1"/>
          <p:nvPr>
            <p:ph type="ctrTitle"/>
          </p:nvPr>
        </p:nvSpPr>
        <p:spPr>
          <a:xfrm>
            <a:off x="1320804" y="2005042"/>
            <a:ext cx="9577383" cy="14239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 sz="44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1"/>
          <p:cNvSpPr txBox="1"/>
          <p:nvPr>
            <p:ph idx="1" type="subTitle"/>
          </p:nvPr>
        </p:nvSpPr>
        <p:spPr>
          <a:xfrm>
            <a:off x="1320804" y="3537000"/>
            <a:ext cx="9577383" cy="1423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0" sz="1800">
                <a:solidFill>
                  <a:srgbClr val="262626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2" name="Google Shape;192;p21"/>
          <p:cNvSpPr/>
          <p:nvPr/>
        </p:nvSpPr>
        <p:spPr>
          <a:xfrm>
            <a:off x="5334178" y="3429000"/>
            <a:ext cx="1550635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06V3">
  <p:cSld name="Thank You S06V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/>
          <p:nvPr/>
        </p:nvSpPr>
        <p:spPr>
          <a:xfrm rot="5400000">
            <a:off x="5150762" y="-940842"/>
            <a:ext cx="1890476" cy="3772160"/>
          </a:xfrm>
          <a:custGeom>
            <a:rect b="b" l="l" r="r" t="t"/>
            <a:pathLst>
              <a:path extrusionOk="0" h="3240000" w="1623776">
                <a:moveTo>
                  <a:pt x="3776" y="0"/>
                </a:moveTo>
                <a:lnTo>
                  <a:pt x="0" y="191"/>
                </a:lnTo>
                <a:lnTo>
                  <a:pt x="0" y="3239810"/>
                </a:lnTo>
                <a:lnTo>
                  <a:pt x="3776" y="3240000"/>
                </a:lnTo>
                <a:cubicBezTo>
                  <a:pt x="898477" y="3240000"/>
                  <a:pt x="1623776" y="2514701"/>
                  <a:pt x="1623776" y="1620000"/>
                </a:cubicBezTo>
                <a:cubicBezTo>
                  <a:pt x="1623776" y="725299"/>
                  <a:pt x="898477" y="0"/>
                  <a:pt x="37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2"/>
          <p:cNvSpPr txBox="1"/>
          <p:nvPr>
            <p:ph type="ctrTitle"/>
          </p:nvPr>
        </p:nvSpPr>
        <p:spPr>
          <a:xfrm>
            <a:off x="1320804" y="2005042"/>
            <a:ext cx="9577383" cy="14239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 sz="44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2"/>
          <p:cNvSpPr txBox="1"/>
          <p:nvPr>
            <p:ph idx="1" type="subTitle"/>
          </p:nvPr>
        </p:nvSpPr>
        <p:spPr>
          <a:xfrm>
            <a:off x="1320804" y="3537000"/>
            <a:ext cx="9577383" cy="1423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0" sz="1800">
                <a:solidFill>
                  <a:srgbClr val="262626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7" name="Google Shape;197;p22"/>
          <p:cNvSpPr/>
          <p:nvPr/>
        </p:nvSpPr>
        <p:spPr>
          <a:xfrm>
            <a:off x="5334178" y="3429000"/>
            <a:ext cx="1550635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Text Box T20V3">
  <p:cSld name="1 Text Box T20V3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/>
          <p:nvPr/>
        </p:nvSpPr>
        <p:spPr>
          <a:xfrm>
            <a:off x="6096000" y="4653800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10572000" y="584200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0" y="0"/>
            <a:ext cx="2267714" cy="2267712"/>
          </a:xfrm>
          <a:custGeom>
            <a:rect b="b" l="l" r="r" t="t"/>
            <a:pathLst>
              <a:path extrusionOk="0" h="2267712" w="2267714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"/>
          <p:cNvSpPr txBox="1"/>
          <p:nvPr>
            <p:ph type="title"/>
          </p:nvPr>
        </p:nvSpPr>
        <p:spPr>
          <a:xfrm>
            <a:off x="587375" y="900112"/>
            <a:ext cx="5057778" cy="1814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3"/>
          <p:cNvSpPr/>
          <p:nvPr>
            <p:ph idx="2" type="pic"/>
          </p:nvPr>
        </p:nvSpPr>
        <p:spPr>
          <a:xfrm>
            <a:off x="6221393" y="709593"/>
            <a:ext cx="5845212" cy="5438814"/>
          </a:xfrm>
          <a:prstGeom prst="rect">
            <a:avLst/>
          </a:prstGeom>
          <a:solidFill>
            <a:srgbClr val="EEF6FF"/>
          </a:solidFill>
          <a:ln>
            <a:noFill/>
          </a:ln>
        </p:spPr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587374" y="3589785"/>
            <a:ext cx="5057777" cy="2684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23"/>
          <p:cNvSpPr txBox="1"/>
          <p:nvPr>
            <p:ph idx="3" type="body"/>
          </p:nvPr>
        </p:nvSpPr>
        <p:spPr>
          <a:xfrm>
            <a:off x="587374" y="3196208"/>
            <a:ext cx="5057777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Text Box T20V4">
  <p:cSld name="1 Text Box T20V4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587375" y="4833800"/>
            <a:ext cx="144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4"/>
          <p:cNvSpPr txBox="1"/>
          <p:nvPr>
            <p:ph type="title"/>
          </p:nvPr>
        </p:nvSpPr>
        <p:spPr>
          <a:xfrm>
            <a:off x="587375" y="584200"/>
            <a:ext cx="6915666" cy="222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4"/>
          <p:cNvSpPr/>
          <p:nvPr>
            <p:ph idx="2" type="pic"/>
          </p:nvPr>
        </p:nvSpPr>
        <p:spPr>
          <a:xfrm>
            <a:off x="712770" y="3095625"/>
            <a:ext cx="6790271" cy="3052782"/>
          </a:xfrm>
          <a:prstGeom prst="rect">
            <a:avLst/>
          </a:prstGeom>
          <a:solidFill>
            <a:srgbClr val="EEF6FF"/>
          </a:solidFill>
          <a:ln>
            <a:noFill/>
          </a:ln>
        </p:spPr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8112125" y="977777"/>
            <a:ext cx="3492499" cy="5296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24"/>
          <p:cNvSpPr txBox="1"/>
          <p:nvPr>
            <p:ph idx="3" type="body"/>
          </p:nvPr>
        </p:nvSpPr>
        <p:spPr>
          <a:xfrm>
            <a:off x="8112124" y="584200"/>
            <a:ext cx="3492499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Text Box T20V5">
  <p:cSld name="1 Text Box T20V5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/>
          <p:nvPr/>
        </p:nvSpPr>
        <p:spPr>
          <a:xfrm rot="10800000">
            <a:off x="5883268" y="549274"/>
            <a:ext cx="6308731" cy="6308725"/>
          </a:xfrm>
          <a:custGeom>
            <a:rect b="b" l="l" r="r" t="t"/>
            <a:pathLst>
              <a:path extrusionOk="0" h="2267712" w="2267714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5"/>
          <p:cNvSpPr txBox="1"/>
          <p:nvPr>
            <p:ph type="title"/>
          </p:nvPr>
        </p:nvSpPr>
        <p:spPr>
          <a:xfrm>
            <a:off x="587375" y="584200"/>
            <a:ext cx="5219760" cy="28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600142" y="4155959"/>
            <a:ext cx="5206993" cy="2117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25"/>
          <p:cNvSpPr txBox="1"/>
          <p:nvPr>
            <p:ph idx="2" type="body"/>
          </p:nvPr>
        </p:nvSpPr>
        <p:spPr>
          <a:xfrm>
            <a:off x="600142" y="3762382"/>
            <a:ext cx="5206993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xt Boxes T22V2">
  <p:cSld name="3 Text Boxes T22V2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/>
          <p:nvPr/>
        </p:nvSpPr>
        <p:spPr>
          <a:xfrm>
            <a:off x="6096001" y="3429000"/>
            <a:ext cx="6096000" cy="34290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6"/>
          <p:cNvSpPr txBox="1"/>
          <p:nvPr>
            <p:ph type="title"/>
          </p:nvPr>
        </p:nvSpPr>
        <p:spPr>
          <a:xfrm>
            <a:off x="587375" y="584200"/>
            <a:ext cx="5222875" cy="25114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0" name="Google Shape;220;p26"/>
          <p:cNvCxnSpPr/>
          <p:nvPr/>
        </p:nvCxnSpPr>
        <p:spPr>
          <a:xfrm rot="10800000">
            <a:off x="0" y="3429000"/>
            <a:ext cx="6220047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1" name="Google Shape;221;p26"/>
          <p:cNvCxnSpPr/>
          <p:nvPr/>
        </p:nvCxnSpPr>
        <p:spPr>
          <a:xfrm rot="10800000">
            <a:off x="6096001" y="0"/>
            <a:ext cx="0" cy="3429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6394517" y="977777"/>
            <a:ext cx="5210103" cy="2117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26"/>
          <p:cNvSpPr txBox="1"/>
          <p:nvPr>
            <p:ph idx="2" type="body"/>
          </p:nvPr>
        </p:nvSpPr>
        <p:spPr>
          <a:xfrm>
            <a:off x="6394517" y="584200"/>
            <a:ext cx="5210103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26"/>
          <p:cNvSpPr txBox="1"/>
          <p:nvPr>
            <p:ph idx="3" type="body"/>
          </p:nvPr>
        </p:nvSpPr>
        <p:spPr>
          <a:xfrm>
            <a:off x="600142" y="4155959"/>
            <a:ext cx="5206993" cy="2117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26"/>
          <p:cNvSpPr txBox="1"/>
          <p:nvPr>
            <p:ph idx="4" type="body"/>
          </p:nvPr>
        </p:nvSpPr>
        <p:spPr>
          <a:xfrm>
            <a:off x="600142" y="3762382"/>
            <a:ext cx="5206993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26"/>
          <p:cNvSpPr txBox="1"/>
          <p:nvPr>
            <p:ph idx="5" type="body"/>
          </p:nvPr>
        </p:nvSpPr>
        <p:spPr>
          <a:xfrm>
            <a:off x="6394517" y="4155959"/>
            <a:ext cx="5210103" cy="2117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203"/>
              </a:buClr>
              <a:buSzPts val="1600"/>
              <a:buNone/>
              <a:defRPr b="0" sz="1600">
                <a:solidFill>
                  <a:srgbClr val="010203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26"/>
          <p:cNvSpPr txBox="1"/>
          <p:nvPr>
            <p:ph idx="6" type="body"/>
          </p:nvPr>
        </p:nvSpPr>
        <p:spPr>
          <a:xfrm>
            <a:off x="6394517" y="3762382"/>
            <a:ext cx="521010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203"/>
              </a:buClr>
              <a:buSzPts val="1800"/>
              <a:buNone/>
              <a:defRPr sz="1800">
                <a:solidFill>
                  <a:srgbClr val="010203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xt Boxes T23V1">
  <p:cSld name="4 Text Boxes T23V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/>
          <p:nvPr/>
        </p:nvSpPr>
        <p:spPr>
          <a:xfrm>
            <a:off x="0" y="1693861"/>
            <a:ext cx="6096000" cy="228996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7"/>
          <p:cNvSpPr txBox="1"/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7"/>
          <p:cNvSpPr/>
          <p:nvPr/>
        </p:nvSpPr>
        <p:spPr>
          <a:xfrm>
            <a:off x="6096001" y="3983830"/>
            <a:ext cx="6096000" cy="228996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600142" y="4527033"/>
            <a:ext cx="5206993" cy="1597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p27"/>
          <p:cNvSpPr txBox="1"/>
          <p:nvPr>
            <p:ph idx="2" type="body"/>
          </p:nvPr>
        </p:nvSpPr>
        <p:spPr>
          <a:xfrm>
            <a:off x="600142" y="4133456"/>
            <a:ext cx="5206993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27"/>
          <p:cNvSpPr txBox="1"/>
          <p:nvPr>
            <p:ph idx="3" type="body"/>
          </p:nvPr>
        </p:nvSpPr>
        <p:spPr>
          <a:xfrm>
            <a:off x="6394517" y="4527033"/>
            <a:ext cx="5210103" cy="1597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27"/>
          <p:cNvSpPr txBox="1"/>
          <p:nvPr>
            <p:ph idx="4" type="body"/>
          </p:nvPr>
        </p:nvSpPr>
        <p:spPr>
          <a:xfrm>
            <a:off x="6394517" y="4133456"/>
            <a:ext cx="521010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27"/>
          <p:cNvSpPr txBox="1"/>
          <p:nvPr>
            <p:ph idx="5" type="body"/>
          </p:nvPr>
        </p:nvSpPr>
        <p:spPr>
          <a:xfrm>
            <a:off x="600142" y="2237064"/>
            <a:ext cx="5206993" cy="1597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7" name="Google Shape;237;p27"/>
          <p:cNvSpPr txBox="1"/>
          <p:nvPr>
            <p:ph idx="6" type="body"/>
          </p:nvPr>
        </p:nvSpPr>
        <p:spPr>
          <a:xfrm>
            <a:off x="600142" y="1843487"/>
            <a:ext cx="5206993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8" name="Google Shape;238;p27"/>
          <p:cNvSpPr txBox="1"/>
          <p:nvPr>
            <p:ph idx="7" type="body"/>
          </p:nvPr>
        </p:nvSpPr>
        <p:spPr>
          <a:xfrm>
            <a:off x="6394517" y="2237064"/>
            <a:ext cx="5210103" cy="1597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9" name="Google Shape;239;p27"/>
          <p:cNvSpPr txBox="1"/>
          <p:nvPr>
            <p:ph idx="8" type="body"/>
          </p:nvPr>
        </p:nvSpPr>
        <p:spPr>
          <a:xfrm>
            <a:off x="6394517" y="1843487"/>
            <a:ext cx="521010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with Contents C40V1">
  <p:cSld name="Table with Contents C40V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/>
          <p:nvPr/>
        </p:nvSpPr>
        <p:spPr>
          <a:xfrm flipH="1" rot="-5400000">
            <a:off x="0" y="-1360"/>
            <a:ext cx="2946400" cy="2946400"/>
          </a:xfrm>
          <a:custGeom>
            <a:rect b="b" l="l" r="r" t="t"/>
            <a:pathLst>
              <a:path extrusionOk="0" h="2946400" w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" name="Google Shape;242;p28"/>
          <p:cNvCxnSpPr/>
          <p:nvPr/>
        </p:nvCxnSpPr>
        <p:spPr>
          <a:xfrm>
            <a:off x="6096000" y="0"/>
            <a:ext cx="0" cy="584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3" name="Google Shape;243;p28"/>
          <p:cNvSpPr/>
          <p:nvPr/>
        </p:nvSpPr>
        <p:spPr>
          <a:xfrm rot="5400000">
            <a:off x="9245600" y="-1360"/>
            <a:ext cx="2946400" cy="2946400"/>
          </a:xfrm>
          <a:custGeom>
            <a:rect b="b" l="l" r="r" t="t"/>
            <a:pathLst>
              <a:path extrusionOk="0" h="2946400" w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8"/>
          <p:cNvSpPr txBox="1"/>
          <p:nvPr>
            <p:ph type="title"/>
          </p:nvPr>
        </p:nvSpPr>
        <p:spPr>
          <a:xfrm>
            <a:off x="587377" y="584200"/>
            <a:ext cx="11017246" cy="1101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587374" y="1775482"/>
            <a:ext cx="11017251" cy="110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Radial Bars C41V1">
  <p:cSld name="2 Radial Bars C41V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/>
          <p:nvPr/>
        </p:nvSpPr>
        <p:spPr>
          <a:xfrm>
            <a:off x="0" y="0"/>
            <a:ext cx="2267714" cy="2267712"/>
          </a:xfrm>
          <a:custGeom>
            <a:rect b="b" l="l" r="r" t="t"/>
            <a:pathLst>
              <a:path extrusionOk="0" h="2267712" w="2267714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9"/>
          <p:cNvSpPr txBox="1"/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9"/>
          <p:cNvSpPr/>
          <p:nvPr/>
        </p:nvSpPr>
        <p:spPr>
          <a:xfrm>
            <a:off x="5305354" y="2267712"/>
            <a:ext cx="1581292" cy="1581292"/>
          </a:xfrm>
          <a:prstGeom prst="ellipse">
            <a:avLst/>
          </a:prstGeom>
          <a:noFill/>
          <a:ln cap="flat" cmpd="sng" w="76200">
            <a:solidFill>
              <a:srgbClr val="EEF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9"/>
          <p:cNvSpPr/>
          <p:nvPr>
            <p:ph idx="1" type="body"/>
          </p:nvPr>
        </p:nvSpPr>
        <p:spPr>
          <a:xfrm>
            <a:off x="5305354" y="2267712"/>
            <a:ext cx="1581292" cy="1581292"/>
          </a:xfrm>
          <a:prstGeom prst="arc">
            <a:avLst>
              <a:gd fmla="val 16200000" name="adj1"/>
              <a:gd fmla="val 13391445" name="adj2"/>
            </a:avLst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1" name="Google Shape;251;p29"/>
          <p:cNvSpPr txBox="1"/>
          <p:nvPr>
            <p:ph idx="2" type="body"/>
          </p:nvPr>
        </p:nvSpPr>
        <p:spPr>
          <a:xfrm>
            <a:off x="5466420" y="2688017"/>
            <a:ext cx="1259160" cy="760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2" name="Google Shape;252;p29"/>
          <p:cNvSpPr/>
          <p:nvPr>
            <p:ph idx="3" type="pic"/>
          </p:nvPr>
        </p:nvSpPr>
        <p:spPr>
          <a:xfrm>
            <a:off x="587375" y="2373595"/>
            <a:ext cx="3492500" cy="3900205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p29"/>
          <p:cNvSpPr txBox="1"/>
          <p:nvPr>
            <p:ph idx="4" type="body"/>
          </p:nvPr>
        </p:nvSpPr>
        <p:spPr>
          <a:xfrm>
            <a:off x="4555404" y="4428813"/>
            <a:ext cx="3081194" cy="1844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4" name="Google Shape;254;p29"/>
          <p:cNvSpPr txBox="1"/>
          <p:nvPr>
            <p:ph idx="5" type="body"/>
          </p:nvPr>
        </p:nvSpPr>
        <p:spPr>
          <a:xfrm>
            <a:off x="4555404" y="4035236"/>
            <a:ext cx="3081194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29"/>
          <p:cNvSpPr/>
          <p:nvPr/>
        </p:nvSpPr>
        <p:spPr>
          <a:xfrm>
            <a:off x="9273381" y="2267712"/>
            <a:ext cx="1581292" cy="1581292"/>
          </a:xfrm>
          <a:prstGeom prst="ellipse">
            <a:avLst/>
          </a:prstGeom>
          <a:noFill/>
          <a:ln cap="flat" cmpd="sng" w="76200">
            <a:solidFill>
              <a:srgbClr val="EEF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9"/>
          <p:cNvSpPr/>
          <p:nvPr>
            <p:ph idx="6" type="body"/>
          </p:nvPr>
        </p:nvSpPr>
        <p:spPr>
          <a:xfrm>
            <a:off x="9273381" y="2267712"/>
            <a:ext cx="1581292" cy="1581292"/>
          </a:xfrm>
          <a:prstGeom prst="arc">
            <a:avLst>
              <a:gd fmla="val 16200000" name="adj1"/>
              <a:gd fmla="val 13391445" name="adj2"/>
            </a:avLst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7" name="Google Shape;257;p29"/>
          <p:cNvSpPr txBox="1"/>
          <p:nvPr>
            <p:ph idx="7" type="body"/>
          </p:nvPr>
        </p:nvSpPr>
        <p:spPr>
          <a:xfrm>
            <a:off x="9434447" y="2688017"/>
            <a:ext cx="1259160" cy="760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p29"/>
          <p:cNvSpPr txBox="1"/>
          <p:nvPr>
            <p:ph idx="8" type="body"/>
          </p:nvPr>
        </p:nvSpPr>
        <p:spPr>
          <a:xfrm>
            <a:off x="8523431" y="4428813"/>
            <a:ext cx="3081194" cy="1844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29"/>
          <p:cNvSpPr txBox="1"/>
          <p:nvPr>
            <p:ph idx="9" type="body"/>
          </p:nvPr>
        </p:nvSpPr>
        <p:spPr>
          <a:xfrm>
            <a:off x="8523431" y="4035236"/>
            <a:ext cx="3081194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Radial Bars C42V1">
  <p:cSld name="3 Radial Bars C42V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/>
          <p:nvPr/>
        </p:nvSpPr>
        <p:spPr>
          <a:xfrm>
            <a:off x="0" y="0"/>
            <a:ext cx="2267714" cy="2267712"/>
          </a:xfrm>
          <a:custGeom>
            <a:rect b="b" l="l" r="r" t="t"/>
            <a:pathLst>
              <a:path extrusionOk="0" h="2267712" w="2267714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0"/>
          <p:cNvSpPr txBox="1"/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0"/>
          <p:cNvSpPr/>
          <p:nvPr/>
        </p:nvSpPr>
        <p:spPr>
          <a:xfrm>
            <a:off x="5305354" y="2267712"/>
            <a:ext cx="1581292" cy="1581292"/>
          </a:xfrm>
          <a:prstGeom prst="ellipse">
            <a:avLst/>
          </a:prstGeom>
          <a:noFill/>
          <a:ln cap="flat" cmpd="sng" w="76200">
            <a:solidFill>
              <a:srgbClr val="EEF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0"/>
          <p:cNvSpPr/>
          <p:nvPr>
            <p:ph idx="1" type="body"/>
          </p:nvPr>
        </p:nvSpPr>
        <p:spPr>
          <a:xfrm>
            <a:off x="5305354" y="2267712"/>
            <a:ext cx="1581292" cy="1581292"/>
          </a:xfrm>
          <a:prstGeom prst="arc">
            <a:avLst>
              <a:gd fmla="val 16200000" name="adj1"/>
              <a:gd fmla="val 13391445" name="adj2"/>
            </a:avLst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5" name="Google Shape;265;p30"/>
          <p:cNvSpPr txBox="1"/>
          <p:nvPr>
            <p:ph idx="2" type="body"/>
          </p:nvPr>
        </p:nvSpPr>
        <p:spPr>
          <a:xfrm>
            <a:off x="5466420" y="2688017"/>
            <a:ext cx="1259160" cy="760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6" name="Google Shape;266;p30"/>
          <p:cNvSpPr txBox="1"/>
          <p:nvPr>
            <p:ph idx="3" type="body"/>
          </p:nvPr>
        </p:nvSpPr>
        <p:spPr>
          <a:xfrm>
            <a:off x="4555404" y="4428813"/>
            <a:ext cx="3081194" cy="1844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7" name="Google Shape;267;p30"/>
          <p:cNvSpPr txBox="1"/>
          <p:nvPr>
            <p:ph idx="4" type="body"/>
          </p:nvPr>
        </p:nvSpPr>
        <p:spPr>
          <a:xfrm>
            <a:off x="4555404" y="4035236"/>
            <a:ext cx="3081194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8" name="Google Shape;268;p30"/>
          <p:cNvSpPr/>
          <p:nvPr/>
        </p:nvSpPr>
        <p:spPr>
          <a:xfrm>
            <a:off x="9273381" y="2267712"/>
            <a:ext cx="1581292" cy="1581292"/>
          </a:xfrm>
          <a:prstGeom prst="ellipse">
            <a:avLst/>
          </a:prstGeom>
          <a:noFill/>
          <a:ln cap="flat" cmpd="sng" w="76200">
            <a:solidFill>
              <a:srgbClr val="EEF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0"/>
          <p:cNvSpPr/>
          <p:nvPr>
            <p:ph idx="5" type="body"/>
          </p:nvPr>
        </p:nvSpPr>
        <p:spPr>
          <a:xfrm>
            <a:off x="9273381" y="2267712"/>
            <a:ext cx="1581292" cy="1581292"/>
          </a:xfrm>
          <a:prstGeom prst="arc">
            <a:avLst>
              <a:gd fmla="val 16200000" name="adj1"/>
              <a:gd fmla="val 13391445" name="adj2"/>
            </a:avLst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0" name="Google Shape;270;p30"/>
          <p:cNvSpPr txBox="1"/>
          <p:nvPr>
            <p:ph idx="6" type="body"/>
          </p:nvPr>
        </p:nvSpPr>
        <p:spPr>
          <a:xfrm>
            <a:off x="9434447" y="2688017"/>
            <a:ext cx="1259160" cy="760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1" name="Google Shape;271;p30"/>
          <p:cNvSpPr txBox="1"/>
          <p:nvPr>
            <p:ph idx="7" type="body"/>
          </p:nvPr>
        </p:nvSpPr>
        <p:spPr>
          <a:xfrm>
            <a:off x="8523431" y="4428813"/>
            <a:ext cx="3081194" cy="1844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2" name="Google Shape;272;p30"/>
          <p:cNvSpPr txBox="1"/>
          <p:nvPr>
            <p:ph idx="8" type="body"/>
          </p:nvPr>
        </p:nvSpPr>
        <p:spPr>
          <a:xfrm>
            <a:off x="8523431" y="4035236"/>
            <a:ext cx="3081194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3" name="Google Shape;273;p30"/>
          <p:cNvSpPr/>
          <p:nvPr/>
        </p:nvSpPr>
        <p:spPr>
          <a:xfrm>
            <a:off x="1337325" y="2267712"/>
            <a:ext cx="1581292" cy="1581292"/>
          </a:xfrm>
          <a:prstGeom prst="ellipse">
            <a:avLst/>
          </a:prstGeom>
          <a:noFill/>
          <a:ln cap="flat" cmpd="sng" w="76200">
            <a:solidFill>
              <a:srgbClr val="EEF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0"/>
          <p:cNvSpPr/>
          <p:nvPr>
            <p:ph idx="9" type="body"/>
          </p:nvPr>
        </p:nvSpPr>
        <p:spPr>
          <a:xfrm>
            <a:off x="1337325" y="2267712"/>
            <a:ext cx="1581292" cy="1581292"/>
          </a:xfrm>
          <a:prstGeom prst="arc">
            <a:avLst>
              <a:gd fmla="val 16200000" name="adj1"/>
              <a:gd fmla="val 13391445" name="adj2"/>
            </a:avLst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5" name="Google Shape;275;p30"/>
          <p:cNvSpPr txBox="1"/>
          <p:nvPr>
            <p:ph idx="13" type="body"/>
          </p:nvPr>
        </p:nvSpPr>
        <p:spPr>
          <a:xfrm>
            <a:off x="1498391" y="2688017"/>
            <a:ext cx="1259160" cy="760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6" name="Google Shape;276;p30"/>
          <p:cNvSpPr txBox="1"/>
          <p:nvPr>
            <p:ph idx="14" type="body"/>
          </p:nvPr>
        </p:nvSpPr>
        <p:spPr>
          <a:xfrm>
            <a:off x="587375" y="4428813"/>
            <a:ext cx="3081194" cy="1844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7" name="Google Shape;277;p30"/>
          <p:cNvSpPr txBox="1"/>
          <p:nvPr>
            <p:ph idx="15" type="body"/>
          </p:nvPr>
        </p:nvSpPr>
        <p:spPr>
          <a:xfrm>
            <a:off x="587375" y="4035236"/>
            <a:ext cx="3081194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Text Box T20V1">
  <p:cSld name="1 Text Box T20V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>
            <a:off x="7280546" y="469900"/>
            <a:ext cx="1672954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0" y="0"/>
            <a:ext cx="2267714" cy="2267712"/>
          </a:xfrm>
          <a:custGeom>
            <a:rect b="b" l="l" r="r" t="t"/>
            <a:pathLst>
              <a:path extrusionOk="0" h="2267712" w="2267714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4"/>
          <p:cNvSpPr txBox="1"/>
          <p:nvPr>
            <p:ph type="title"/>
          </p:nvPr>
        </p:nvSpPr>
        <p:spPr>
          <a:xfrm>
            <a:off x="587374" y="584201"/>
            <a:ext cx="6143625" cy="2671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 sz="44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/>
          <p:nvPr>
            <p:ph idx="2" type="pic"/>
          </p:nvPr>
        </p:nvSpPr>
        <p:spPr>
          <a:xfrm>
            <a:off x="7405940" y="595109"/>
            <a:ext cx="4198686" cy="5678691"/>
          </a:xfrm>
          <a:prstGeom prst="rect">
            <a:avLst/>
          </a:prstGeom>
          <a:solidFill>
            <a:srgbClr val="EEF6FF"/>
          </a:solidFill>
          <a:ln>
            <a:noFill/>
          </a:ln>
        </p:spPr>
      </p: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587374" y="4181689"/>
            <a:ext cx="5508626" cy="2092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3" type="body"/>
          </p:nvPr>
        </p:nvSpPr>
        <p:spPr>
          <a:xfrm>
            <a:off x="587374" y="3788111"/>
            <a:ext cx="5508626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Radial Bars C43V1">
  <p:cSld name="4 Radial Bars C43V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/>
          <p:nvPr/>
        </p:nvSpPr>
        <p:spPr>
          <a:xfrm>
            <a:off x="0" y="0"/>
            <a:ext cx="2267714" cy="2267712"/>
          </a:xfrm>
          <a:custGeom>
            <a:rect b="b" l="l" r="r" t="t"/>
            <a:pathLst>
              <a:path extrusionOk="0" h="2267712" w="2267714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1"/>
          <p:cNvSpPr txBox="1"/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31"/>
          <p:cNvSpPr/>
          <p:nvPr/>
        </p:nvSpPr>
        <p:spPr>
          <a:xfrm>
            <a:off x="1236591" y="2267712"/>
            <a:ext cx="1581292" cy="1581292"/>
          </a:xfrm>
          <a:prstGeom prst="ellipse">
            <a:avLst/>
          </a:prstGeom>
          <a:noFill/>
          <a:ln cap="flat" cmpd="sng" w="76200">
            <a:solidFill>
              <a:srgbClr val="EEF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1"/>
          <p:cNvSpPr/>
          <p:nvPr>
            <p:ph idx="1" type="body"/>
          </p:nvPr>
        </p:nvSpPr>
        <p:spPr>
          <a:xfrm>
            <a:off x="1236591" y="2267712"/>
            <a:ext cx="1581292" cy="1581292"/>
          </a:xfrm>
          <a:prstGeom prst="arc">
            <a:avLst>
              <a:gd fmla="val 16200000" name="adj1"/>
              <a:gd fmla="val 13391445" name="adj2"/>
            </a:avLst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3" name="Google Shape;283;p31"/>
          <p:cNvSpPr txBox="1"/>
          <p:nvPr>
            <p:ph idx="2" type="body"/>
          </p:nvPr>
        </p:nvSpPr>
        <p:spPr>
          <a:xfrm>
            <a:off x="1397657" y="2688017"/>
            <a:ext cx="1259160" cy="760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4" name="Google Shape;284;p31"/>
          <p:cNvSpPr txBox="1"/>
          <p:nvPr>
            <p:ph idx="3" type="body"/>
          </p:nvPr>
        </p:nvSpPr>
        <p:spPr>
          <a:xfrm>
            <a:off x="984250" y="4624525"/>
            <a:ext cx="2085975" cy="16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5" name="Google Shape;285;p31"/>
          <p:cNvSpPr txBox="1"/>
          <p:nvPr>
            <p:ph idx="4" type="body"/>
          </p:nvPr>
        </p:nvSpPr>
        <p:spPr>
          <a:xfrm>
            <a:off x="984250" y="4035235"/>
            <a:ext cx="2085975" cy="55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6" name="Google Shape;286;p31"/>
          <p:cNvSpPr/>
          <p:nvPr/>
        </p:nvSpPr>
        <p:spPr>
          <a:xfrm>
            <a:off x="3949629" y="2267712"/>
            <a:ext cx="1581292" cy="1581292"/>
          </a:xfrm>
          <a:prstGeom prst="ellipse">
            <a:avLst/>
          </a:prstGeom>
          <a:noFill/>
          <a:ln cap="flat" cmpd="sng" w="76200">
            <a:solidFill>
              <a:srgbClr val="EEF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1"/>
          <p:cNvSpPr/>
          <p:nvPr>
            <p:ph idx="5" type="body"/>
          </p:nvPr>
        </p:nvSpPr>
        <p:spPr>
          <a:xfrm>
            <a:off x="3949629" y="2267712"/>
            <a:ext cx="1581292" cy="1581292"/>
          </a:xfrm>
          <a:prstGeom prst="arc">
            <a:avLst>
              <a:gd fmla="val 16200000" name="adj1"/>
              <a:gd fmla="val 13391445" name="adj2"/>
            </a:avLst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31"/>
          <p:cNvSpPr txBox="1"/>
          <p:nvPr>
            <p:ph idx="6" type="body"/>
          </p:nvPr>
        </p:nvSpPr>
        <p:spPr>
          <a:xfrm>
            <a:off x="4110695" y="2688017"/>
            <a:ext cx="1259160" cy="760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9" name="Google Shape;289;p31"/>
          <p:cNvSpPr txBox="1"/>
          <p:nvPr>
            <p:ph idx="7" type="body"/>
          </p:nvPr>
        </p:nvSpPr>
        <p:spPr>
          <a:xfrm>
            <a:off x="3697288" y="4624525"/>
            <a:ext cx="2085975" cy="16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0" name="Google Shape;290;p31"/>
          <p:cNvSpPr txBox="1"/>
          <p:nvPr>
            <p:ph idx="8" type="body"/>
          </p:nvPr>
        </p:nvSpPr>
        <p:spPr>
          <a:xfrm>
            <a:off x="3697288" y="4035235"/>
            <a:ext cx="2085975" cy="55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1" name="Google Shape;291;p31"/>
          <p:cNvSpPr/>
          <p:nvPr/>
        </p:nvSpPr>
        <p:spPr>
          <a:xfrm>
            <a:off x="6662667" y="2267712"/>
            <a:ext cx="1581292" cy="1581292"/>
          </a:xfrm>
          <a:prstGeom prst="ellipse">
            <a:avLst/>
          </a:prstGeom>
          <a:noFill/>
          <a:ln cap="flat" cmpd="sng" w="76200">
            <a:solidFill>
              <a:srgbClr val="EEF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1"/>
          <p:cNvSpPr/>
          <p:nvPr>
            <p:ph idx="9" type="body"/>
          </p:nvPr>
        </p:nvSpPr>
        <p:spPr>
          <a:xfrm>
            <a:off x="6662667" y="2267712"/>
            <a:ext cx="1581292" cy="1581292"/>
          </a:xfrm>
          <a:prstGeom prst="arc">
            <a:avLst>
              <a:gd fmla="val 16200000" name="adj1"/>
              <a:gd fmla="val 13391445" name="adj2"/>
            </a:avLst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3" name="Google Shape;293;p31"/>
          <p:cNvSpPr txBox="1"/>
          <p:nvPr>
            <p:ph idx="13" type="body"/>
          </p:nvPr>
        </p:nvSpPr>
        <p:spPr>
          <a:xfrm>
            <a:off x="6823733" y="2688017"/>
            <a:ext cx="1259160" cy="760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4" name="Google Shape;294;p31"/>
          <p:cNvSpPr txBox="1"/>
          <p:nvPr>
            <p:ph idx="14" type="body"/>
          </p:nvPr>
        </p:nvSpPr>
        <p:spPr>
          <a:xfrm>
            <a:off x="6410326" y="4624525"/>
            <a:ext cx="2085975" cy="16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5" name="Google Shape;295;p31"/>
          <p:cNvSpPr txBox="1"/>
          <p:nvPr>
            <p:ph idx="15" type="body"/>
          </p:nvPr>
        </p:nvSpPr>
        <p:spPr>
          <a:xfrm>
            <a:off x="6410326" y="4035235"/>
            <a:ext cx="2085975" cy="55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6" name="Google Shape;296;p31"/>
          <p:cNvSpPr/>
          <p:nvPr/>
        </p:nvSpPr>
        <p:spPr>
          <a:xfrm>
            <a:off x="9375706" y="2267712"/>
            <a:ext cx="1581292" cy="1581292"/>
          </a:xfrm>
          <a:prstGeom prst="ellipse">
            <a:avLst/>
          </a:prstGeom>
          <a:noFill/>
          <a:ln cap="flat" cmpd="sng" w="76200">
            <a:solidFill>
              <a:srgbClr val="EEF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1"/>
          <p:cNvSpPr/>
          <p:nvPr>
            <p:ph idx="16" type="body"/>
          </p:nvPr>
        </p:nvSpPr>
        <p:spPr>
          <a:xfrm>
            <a:off x="9375706" y="2267712"/>
            <a:ext cx="1581292" cy="1581292"/>
          </a:xfrm>
          <a:prstGeom prst="arc">
            <a:avLst>
              <a:gd fmla="val 16200000" name="adj1"/>
              <a:gd fmla="val 13391445" name="adj2"/>
            </a:avLst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8" name="Google Shape;298;p31"/>
          <p:cNvSpPr txBox="1"/>
          <p:nvPr>
            <p:ph idx="17" type="body"/>
          </p:nvPr>
        </p:nvSpPr>
        <p:spPr>
          <a:xfrm>
            <a:off x="9536772" y="2688017"/>
            <a:ext cx="1259160" cy="760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9" name="Google Shape;299;p31"/>
          <p:cNvSpPr txBox="1"/>
          <p:nvPr>
            <p:ph idx="18" type="body"/>
          </p:nvPr>
        </p:nvSpPr>
        <p:spPr>
          <a:xfrm>
            <a:off x="9123365" y="4624525"/>
            <a:ext cx="2085975" cy="16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0" name="Google Shape;300;p31"/>
          <p:cNvSpPr txBox="1"/>
          <p:nvPr>
            <p:ph idx="19" type="body"/>
          </p:nvPr>
        </p:nvSpPr>
        <p:spPr>
          <a:xfrm>
            <a:off x="9123365" y="4035235"/>
            <a:ext cx="2085975" cy="55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hart C44V1">
  <p:cSld name="1 Chart C44V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/>
          <p:nvPr/>
        </p:nvSpPr>
        <p:spPr>
          <a:xfrm>
            <a:off x="0" y="0"/>
            <a:ext cx="2267714" cy="2267712"/>
          </a:xfrm>
          <a:custGeom>
            <a:rect b="b" l="l" r="r" t="t"/>
            <a:pathLst>
              <a:path extrusionOk="0" h="2267712" w="2267714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2"/>
          <p:cNvSpPr/>
          <p:nvPr>
            <p:ph idx="2" type="chart"/>
          </p:nvPr>
        </p:nvSpPr>
        <p:spPr>
          <a:xfrm>
            <a:off x="587374" y="1841501"/>
            <a:ext cx="4989177" cy="4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4" name="Google Shape;304;p32"/>
          <p:cNvSpPr txBox="1"/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32"/>
          <p:cNvSpPr txBox="1"/>
          <p:nvPr>
            <p:ph idx="1" type="body"/>
          </p:nvPr>
        </p:nvSpPr>
        <p:spPr>
          <a:xfrm>
            <a:off x="6615448" y="2430791"/>
            <a:ext cx="4989177" cy="3843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6" name="Google Shape;306;p32"/>
          <p:cNvSpPr txBox="1"/>
          <p:nvPr>
            <p:ph idx="3" type="body"/>
          </p:nvPr>
        </p:nvSpPr>
        <p:spPr>
          <a:xfrm>
            <a:off x="6615448" y="1841501"/>
            <a:ext cx="4989177" cy="55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hart C44V2">
  <p:cSld name="1 Chart C44V2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/>
          <p:nvPr/>
        </p:nvSpPr>
        <p:spPr>
          <a:xfrm>
            <a:off x="0" y="0"/>
            <a:ext cx="2267714" cy="2267712"/>
          </a:xfrm>
          <a:custGeom>
            <a:rect b="b" l="l" r="r" t="t"/>
            <a:pathLst>
              <a:path extrusionOk="0" h="2267712" w="2267714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3"/>
          <p:cNvSpPr txBox="1"/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3"/>
          <p:cNvSpPr txBox="1"/>
          <p:nvPr>
            <p:ph idx="1" type="body"/>
          </p:nvPr>
        </p:nvSpPr>
        <p:spPr>
          <a:xfrm>
            <a:off x="587375" y="2430791"/>
            <a:ext cx="4989177" cy="3843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1" name="Google Shape;311;p33"/>
          <p:cNvSpPr txBox="1"/>
          <p:nvPr>
            <p:ph idx="2" type="body"/>
          </p:nvPr>
        </p:nvSpPr>
        <p:spPr>
          <a:xfrm>
            <a:off x="587375" y="1841501"/>
            <a:ext cx="4989177" cy="55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2" name="Google Shape;312;p33"/>
          <p:cNvSpPr/>
          <p:nvPr>
            <p:ph idx="3" type="chart"/>
          </p:nvPr>
        </p:nvSpPr>
        <p:spPr>
          <a:xfrm>
            <a:off x="6615448" y="1841501"/>
            <a:ext cx="4989177" cy="4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I60V1">
  <p:cSld name="Timeline I60V1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>
            <p:ph idx="1" type="body"/>
          </p:nvPr>
        </p:nvSpPr>
        <p:spPr>
          <a:xfrm flipH="1" rot="10800000">
            <a:off x="4444295" y="3464107"/>
            <a:ext cx="518532" cy="51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5" name="Google Shape;315;p34"/>
          <p:cNvSpPr/>
          <p:nvPr/>
        </p:nvSpPr>
        <p:spPr>
          <a:xfrm>
            <a:off x="0" y="0"/>
            <a:ext cx="2267714" cy="2267712"/>
          </a:xfrm>
          <a:custGeom>
            <a:rect b="b" l="l" r="r" t="t"/>
            <a:pathLst>
              <a:path extrusionOk="0" h="2267712" w="2267714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4"/>
          <p:cNvSpPr txBox="1"/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34"/>
          <p:cNvSpPr txBox="1"/>
          <p:nvPr>
            <p:ph idx="2" type="body"/>
          </p:nvPr>
        </p:nvSpPr>
        <p:spPr>
          <a:xfrm>
            <a:off x="584200" y="3983831"/>
            <a:ext cx="518532" cy="51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18" name="Google Shape;318;p34"/>
          <p:cNvCxnSpPr/>
          <p:nvPr/>
        </p:nvCxnSpPr>
        <p:spPr>
          <a:xfrm>
            <a:off x="587375" y="3983235"/>
            <a:ext cx="11604625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9" name="Google Shape;319;p34"/>
          <p:cNvSpPr txBox="1"/>
          <p:nvPr>
            <p:ph idx="3" type="body"/>
          </p:nvPr>
        </p:nvSpPr>
        <p:spPr>
          <a:xfrm>
            <a:off x="1043723" y="4978635"/>
            <a:ext cx="2820175" cy="1130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0" name="Google Shape;320;p34"/>
          <p:cNvSpPr txBox="1"/>
          <p:nvPr>
            <p:ph idx="4" type="body"/>
          </p:nvPr>
        </p:nvSpPr>
        <p:spPr>
          <a:xfrm>
            <a:off x="1043723" y="4389345"/>
            <a:ext cx="2820175" cy="55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1" name="Google Shape;321;p34"/>
          <p:cNvSpPr txBox="1"/>
          <p:nvPr>
            <p:ph idx="5" type="body"/>
          </p:nvPr>
        </p:nvSpPr>
        <p:spPr>
          <a:xfrm>
            <a:off x="4905909" y="2411089"/>
            <a:ext cx="2820175" cy="1130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2" name="Google Shape;322;p34"/>
          <p:cNvSpPr txBox="1"/>
          <p:nvPr>
            <p:ph idx="6" type="body"/>
          </p:nvPr>
        </p:nvSpPr>
        <p:spPr>
          <a:xfrm>
            <a:off x="4905909" y="1821799"/>
            <a:ext cx="2820175" cy="55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3" name="Google Shape;323;p34"/>
          <p:cNvSpPr txBox="1"/>
          <p:nvPr>
            <p:ph idx="7" type="body"/>
          </p:nvPr>
        </p:nvSpPr>
        <p:spPr>
          <a:xfrm>
            <a:off x="8304390" y="3983831"/>
            <a:ext cx="518532" cy="51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4" name="Google Shape;324;p34"/>
          <p:cNvSpPr txBox="1"/>
          <p:nvPr>
            <p:ph idx="8" type="body"/>
          </p:nvPr>
        </p:nvSpPr>
        <p:spPr>
          <a:xfrm>
            <a:off x="8768095" y="4978635"/>
            <a:ext cx="2820175" cy="1130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5" name="Google Shape;325;p34"/>
          <p:cNvSpPr txBox="1"/>
          <p:nvPr>
            <p:ph idx="9" type="body"/>
          </p:nvPr>
        </p:nvSpPr>
        <p:spPr>
          <a:xfrm>
            <a:off x="8768095" y="4389345"/>
            <a:ext cx="2820175" cy="55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6" name="Google Shape;326;p34"/>
          <p:cNvSpPr txBox="1"/>
          <p:nvPr>
            <p:ph idx="13" type="body"/>
          </p:nvPr>
        </p:nvSpPr>
        <p:spPr>
          <a:xfrm>
            <a:off x="498629" y="3685157"/>
            <a:ext cx="1423369" cy="24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  <a:defRPr sz="17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7" name="Google Shape;327;p34"/>
          <p:cNvSpPr txBox="1"/>
          <p:nvPr>
            <p:ph idx="14" type="body"/>
          </p:nvPr>
        </p:nvSpPr>
        <p:spPr>
          <a:xfrm>
            <a:off x="8209682" y="3685157"/>
            <a:ext cx="1423369" cy="24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  <a:defRPr sz="17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8" name="Google Shape;328;p34"/>
          <p:cNvSpPr txBox="1"/>
          <p:nvPr>
            <p:ph idx="15" type="body"/>
          </p:nvPr>
        </p:nvSpPr>
        <p:spPr>
          <a:xfrm>
            <a:off x="4354156" y="4033992"/>
            <a:ext cx="1423369" cy="24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  <a:defRPr sz="17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I60V2">
  <p:cSld name="Timeline I60V2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/>
          <p:nvPr>
            <p:ph idx="1" type="body"/>
          </p:nvPr>
        </p:nvSpPr>
        <p:spPr>
          <a:xfrm flipH="1" rot="10800000">
            <a:off x="3345366" y="3464107"/>
            <a:ext cx="518532" cy="51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1" name="Google Shape;331;p35"/>
          <p:cNvSpPr/>
          <p:nvPr/>
        </p:nvSpPr>
        <p:spPr>
          <a:xfrm>
            <a:off x="0" y="0"/>
            <a:ext cx="2267714" cy="2267712"/>
          </a:xfrm>
          <a:custGeom>
            <a:rect b="b" l="l" r="r" t="t"/>
            <a:pathLst>
              <a:path extrusionOk="0" h="2267712" w="2267714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5"/>
          <p:cNvSpPr txBox="1"/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35"/>
          <p:cNvSpPr txBox="1"/>
          <p:nvPr>
            <p:ph idx="2" type="body"/>
          </p:nvPr>
        </p:nvSpPr>
        <p:spPr>
          <a:xfrm>
            <a:off x="584200" y="3983831"/>
            <a:ext cx="518532" cy="51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34" name="Google Shape;334;p35"/>
          <p:cNvCxnSpPr/>
          <p:nvPr/>
        </p:nvCxnSpPr>
        <p:spPr>
          <a:xfrm>
            <a:off x="587375" y="3983235"/>
            <a:ext cx="11604625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5" name="Google Shape;335;p35"/>
          <p:cNvSpPr txBox="1"/>
          <p:nvPr>
            <p:ph idx="3" type="body"/>
          </p:nvPr>
        </p:nvSpPr>
        <p:spPr>
          <a:xfrm>
            <a:off x="1043723" y="4978635"/>
            <a:ext cx="2153037" cy="1130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6" name="Google Shape;336;p35"/>
          <p:cNvSpPr txBox="1"/>
          <p:nvPr>
            <p:ph idx="4" type="body"/>
          </p:nvPr>
        </p:nvSpPr>
        <p:spPr>
          <a:xfrm>
            <a:off x="1043723" y="4389345"/>
            <a:ext cx="2153037" cy="55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7" name="Google Shape;337;p35"/>
          <p:cNvSpPr txBox="1"/>
          <p:nvPr>
            <p:ph idx="5" type="body"/>
          </p:nvPr>
        </p:nvSpPr>
        <p:spPr>
          <a:xfrm>
            <a:off x="3801714" y="2411089"/>
            <a:ext cx="2153037" cy="1130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8" name="Google Shape;338;p35"/>
          <p:cNvSpPr txBox="1"/>
          <p:nvPr>
            <p:ph idx="6" type="body"/>
          </p:nvPr>
        </p:nvSpPr>
        <p:spPr>
          <a:xfrm>
            <a:off x="3801714" y="1821799"/>
            <a:ext cx="2153037" cy="55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9" name="Google Shape;339;p35"/>
          <p:cNvSpPr txBox="1"/>
          <p:nvPr>
            <p:ph idx="7" type="body"/>
          </p:nvPr>
        </p:nvSpPr>
        <p:spPr>
          <a:xfrm>
            <a:off x="6096000" y="3983831"/>
            <a:ext cx="518532" cy="51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0" name="Google Shape;340;p35"/>
          <p:cNvSpPr txBox="1"/>
          <p:nvPr>
            <p:ph idx="8" type="body"/>
          </p:nvPr>
        </p:nvSpPr>
        <p:spPr>
          <a:xfrm>
            <a:off x="6559705" y="4978635"/>
            <a:ext cx="2153037" cy="1130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1" name="Google Shape;341;p35"/>
          <p:cNvSpPr txBox="1"/>
          <p:nvPr>
            <p:ph idx="9" type="body"/>
          </p:nvPr>
        </p:nvSpPr>
        <p:spPr>
          <a:xfrm>
            <a:off x="6559705" y="4389345"/>
            <a:ext cx="2153037" cy="55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2" name="Google Shape;342;p35"/>
          <p:cNvSpPr txBox="1"/>
          <p:nvPr>
            <p:ph idx="13" type="body"/>
          </p:nvPr>
        </p:nvSpPr>
        <p:spPr>
          <a:xfrm flipH="1" rot="10800000">
            <a:off x="8851900" y="3464107"/>
            <a:ext cx="518532" cy="51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3" name="Google Shape;343;p35"/>
          <p:cNvSpPr txBox="1"/>
          <p:nvPr>
            <p:ph idx="14" type="body"/>
          </p:nvPr>
        </p:nvSpPr>
        <p:spPr>
          <a:xfrm>
            <a:off x="9317696" y="2411089"/>
            <a:ext cx="2153037" cy="1130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4" name="Google Shape;344;p35"/>
          <p:cNvSpPr txBox="1"/>
          <p:nvPr>
            <p:ph idx="15" type="body"/>
          </p:nvPr>
        </p:nvSpPr>
        <p:spPr>
          <a:xfrm>
            <a:off x="9317696" y="1821799"/>
            <a:ext cx="2153037" cy="55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5" name="Google Shape;345;p35"/>
          <p:cNvSpPr txBox="1"/>
          <p:nvPr>
            <p:ph idx="16" type="body"/>
          </p:nvPr>
        </p:nvSpPr>
        <p:spPr>
          <a:xfrm>
            <a:off x="498629" y="3685157"/>
            <a:ext cx="1423369" cy="24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  <a:defRPr sz="17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6" name="Google Shape;346;p35"/>
          <p:cNvSpPr txBox="1"/>
          <p:nvPr>
            <p:ph idx="17" type="body"/>
          </p:nvPr>
        </p:nvSpPr>
        <p:spPr>
          <a:xfrm>
            <a:off x="6001292" y="3685157"/>
            <a:ext cx="1423369" cy="24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  <a:defRPr sz="17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7" name="Google Shape;347;p35"/>
          <p:cNvSpPr txBox="1"/>
          <p:nvPr>
            <p:ph idx="18" type="body"/>
          </p:nvPr>
        </p:nvSpPr>
        <p:spPr>
          <a:xfrm>
            <a:off x="3243069" y="4033992"/>
            <a:ext cx="1423369" cy="24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  <a:defRPr sz="17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8" name="Google Shape;348;p35"/>
          <p:cNvSpPr txBox="1"/>
          <p:nvPr>
            <p:ph idx="19" type="body"/>
          </p:nvPr>
        </p:nvSpPr>
        <p:spPr>
          <a:xfrm>
            <a:off x="8741394" y="4033992"/>
            <a:ext cx="1423369" cy="24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  <a:defRPr sz="17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I60V3">
  <p:cSld name="Timeline I60V3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/>
          <p:nvPr/>
        </p:nvSpPr>
        <p:spPr>
          <a:xfrm>
            <a:off x="0" y="0"/>
            <a:ext cx="2267714" cy="2267712"/>
          </a:xfrm>
          <a:custGeom>
            <a:rect b="b" l="l" r="r" t="t"/>
            <a:pathLst>
              <a:path extrusionOk="0" h="2267712" w="2267714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6"/>
          <p:cNvSpPr txBox="1"/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6"/>
          <p:cNvSpPr txBox="1"/>
          <p:nvPr>
            <p:ph idx="1" type="body"/>
          </p:nvPr>
        </p:nvSpPr>
        <p:spPr>
          <a:xfrm>
            <a:off x="584200" y="3983831"/>
            <a:ext cx="518532" cy="51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53" name="Google Shape;353;p36"/>
          <p:cNvCxnSpPr/>
          <p:nvPr/>
        </p:nvCxnSpPr>
        <p:spPr>
          <a:xfrm>
            <a:off x="587375" y="3983235"/>
            <a:ext cx="11604625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4" name="Google Shape;354;p36"/>
          <p:cNvSpPr txBox="1"/>
          <p:nvPr>
            <p:ph idx="2" type="body"/>
          </p:nvPr>
        </p:nvSpPr>
        <p:spPr>
          <a:xfrm>
            <a:off x="1043723" y="4978635"/>
            <a:ext cx="2080477" cy="1130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0" sz="12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5" name="Google Shape;355;p36"/>
          <p:cNvSpPr txBox="1"/>
          <p:nvPr>
            <p:ph idx="3" type="body"/>
          </p:nvPr>
        </p:nvSpPr>
        <p:spPr>
          <a:xfrm>
            <a:off x="1043723" y="4389345"/>
            <a:ext cx="2080477" cy="55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6" name="Google Shape;356;p36"/>
          <p:cNvSpPr txBox="1"/>
          <p:nvPr>
            <p:ph idx="4" type="body"/>
          </p:nvPr>
        </p:nvSpPr>
        <p:spPr>
          <a:xfrm>
            <a:off x="498629" y="3685157"/>
            <a:ext cx="1423369" cy="24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7" name="Google Shape;357;p36"/>
          <p:cNvSpPr txBox="1"/>
          <p:nvPr>
            <p:ph idx="5" type="body"/>
          </p:nvPr>
        </p:nvSpPr>
        <p:spPr>
          <a:xfrm flipH="1" rot="10800000">
            <a:off x="2704306" y="3465002"/>
            <a:ext cx="518532" cy="51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8" name="Google Shape;358;p36"/>
          <p:cNvSpPr txBox="1"/>
          <p:nvPr>
            <p:ph idx="6" type="body"/>
          </p:nvPr>
        </p:nvSpPr>
        <p:spPr>
          <a:xfrm>
            <a:off x="3163829" y="2408812"/>
            <a:ext cx="2080477" cy="1130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0" sz="12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9" name="Google Shape;359;p36"/>
          <p:cNvSpPr txBox="1"/>
          <p:nvPr>
            <p:ph idx="7" type="body"/>
          </p:nvPr>
        </p:nvSpPr>
        <p:spPr>
          <a:xfrm>
            <a:off x="3163829" y="1819522"/>
            <a:ext cx="2080477" cy="55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0" name="Google Shape;360;p36"/>
          <p:cNvSpPr txBox="1"/>
          <p:nvPr>
            <p:ph idx="8" type="body"/>
          </p:nvPr>
        </p:nvSpPr>
        <p:spPr>
          <a:xfrm>
            <a:off x="2618735" y="4029835"/>
            <a:ext cx="1423369" cy="24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1" name="Google Shape;361;p36"/>
          <p:cNvSpPr txBox="1"/>
          <p:nvPr>
            <p:ph idx="9" type="body"/>
          </p:nvPr>
        </p:nvSpPr>
        <p:spPr>
          <a:xfrm>
            <a:off x="4824412" y="3983831"/>
            <a:ext cx="518532" cy="51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2" name="Google Shape;362;p36"/>
          <p:cNvSpPr txBox="1"/>
          <p:nvPr>
            <p:ph idx="13" type="body"/>
          </p:nvPr>
        </p:nvSpPr>
        <p:spPr>
          <a:xfrm>
            <a:off x="5283935" y="4978635"/>
            <a:ext cx="2080477" cy="1130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0" sz="12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3" name="Google Shape;363;p36"/>
          <p:cNvSpPr txBox="1"/>
          <p:nvPr>
            <p:ph idx="14" type="body"/>
          </p:nvPr>
        </p:nvSpPr>
        <p:spPr>
          <a:xfrm>
            <a:off x="5283935" y="4389345"/>
            <a:ext cx="2080477" cy="55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4" name="Google Shape;364;p36"/>
          <p:cNvSpPr txBox="1"/>
          <p:nvPr>
            <p:ph idx="15" type="body"/>
          </p:nvPr>
        </p:nvSpPr>
        <p:spPr>
          <a:xfrm>
            <a:off x="4738841" y="3685157"/>
            <a:ext cx="1423369" cy="24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5" name="Google Shape;365;p36"/>
          <p:cNvSpPr txBox="1"/>
          <p:nvPr>
            <p:ph idx="16" type="body"/>
          </p:nvPr>
        </p:nvSpPr>
        <p:spPr>
          <a:xfrm flipH="1" rot="10800000">
            <a:off x="6944518" y="3465002"/>
            <a:ext cx="518532" cy="51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6" name="Google Shape;366;p36"/>
          <p:cNvSpPr txBox="1"/>
          <p:nvPr>
            <p:ph idx="17" type="body"/>
          </p:nvPr>
        </p:nvSpPr>
        <p:spPr>
          <a:xfrm>
            <a:off x="7404041" y="2408812"/>
            <a:ext cx="2080477" cy="1130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0" sz="12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7" name="Google Shape;367;p36"/>
          <p:cNvSpPr txBox="1"/>
          <p:nvPr>
            <p:ph idx="18" type="body"/>
          </p:nvPr>
        </p:nvSpPr>
        <p:spPr>
          <a:xfrm>
            <a:off x="7404041" y="1819522"/>
            <a:ext cx="2080477" cy="55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8" name="Google Shape;368;p36"/>
          <p:cNvSpPr txBox="1"/>
          <p:nvPr>
            <p:ph idx="19" type="body"/>
          </p:nvPr>
        </p:nvSpPr>
        <p:spPr>
          <a:xfrm>
            <a:off x="6858947" y="4029835"/>
            <a:ext cx="1423369" cy="24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9" name="Google Shape;369;p36"/>
          <p:cNvSpPr txBox="1"/>
          <p:nvPr>
            <p:ph idx="20" type="body"/>
          </p:nvPr>
        </p:nvSpPr>
        <p:spPr>
          <a:xfrm>
            <a:off x="9064625" y="3983831"/>
            <a:ext cx="518532" cy="51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0" name="Google Shape;370;p36"/>
          <p:cNvSpPr txBox="1"/>
          <p:nvPr>
            <p:ph idx="21" type="body"/>
          </p:nvPr>
        </p:nvSpPr>
        <p:spPr>
          <a:xfrm>
            <a:off x="9524148" y="4978635"/>
            <a:ext cx="2080477" cy="1130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0" sz="12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1" name="Google Shape;371;p36"/>
          <p:cNvSpPr txBox="1"/>
          <p:nvPr>
            <p:ph idx="22" type="body"/>
          </p:nvPr>
        </p:nvSpPr>
        <p:spPr>
          <a:xfrm>
            <a:off x="9524148" y="4389345"/>
            <a:ext cx="2080477" cy="55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2" name="Google Shape;372;p36"/>
          <p:cNvSpPr txBox="1"/>
          <p:nvPr>
            <p:ph idx="23" type="body"/>
          </p:nvPr>
        </p:nvSpPr>
        <p:spPr>
          <a:xfrm>
            <a:off x="8979054" y="3685157"/>
            <a:ext cx="1423369" cy="24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I60V4">
  <p:cSld name="Timeline I60V4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/>
          <p:nvPr/>
        </p:nvSpPr>
        <p:spPr>
          <a:xfrm>
            <a:off x="0" y="0"/>
            <a:ext cx="2267714" cy="2267712"/>
          </a:xfrm>
          <a:custGeom>
            <a:rect b="b" l="l" r="r" t="t"/>
            <a:pathLst>
              <a:path extrusionOk="0" h="2267712" w="2267714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7"/>
          <p:cNvSpPr txBox="1"/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37"/>
          <p:cNvSpPr txBox="1"/>
          <p:nvPr>
            <p:ph idx="1" type="body"/>
          </p:nvPr>
        </p:nvSpPr>
        <p:spPr>
          <a:xfrm>
            <a:off x="584200" y="3983831"/>
            <a:ext cx="518532" cy="51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77" name="Google Shape;377;p37"/>
          <p:cNvCxnSpPr/>
          <p:nvPr/>
        </p:nvCxnSpPr>
        <p:spPr>
          <a:xfrm>
            <a:off x="587375" y="3983235"/>
            <a:ext cx="11604625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8" name="Google Shape;378;p37"/>
          <p:cNvSpPr txBox="1"/>
          <p:nvPr>
            <p:ph idx="2" type="body"/>
          </p:nvPr>
        </p:nvSpPr>
        <p:spPr>
          <a:xfrm>
            <a:off x="1043724" y="4978635"/>
            <a:ext cx="1641522" cy="1130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0" sz="12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9" name="Google Shape;379;p37"/>
          <p:cNvSpPr txBox="1"/>
          <p:nvPr>
            <p:ph idx="3" type="body"/>
          </p:nvPr>
        </p:nvSpPr>
        <p:spPr>
          <a:xfrm>
            <a:off x="1043724" y="4389345"/>
            <a:ext cx="1641522" cy="55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0" name="Google Shape;380;p37"/>
          <p:cNvSpPr txBox="1"/>
          <p:nvPr>
            <p:ph idx="4" type="body"/>
          </p:nvPr>
        </p:nvSpPr>
        <p:spPr>
          <a:xfrm>
            <a:off x="498629" y="3685157"/>
            <a:ext cx="1423369" cy="24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1" name="Google Shape;381;p37"/>
          <p:cNvSpPr txBox="1"/>
          <p:nvPr>
            <p:ph idx="5" type="body"/>
          </p:nvPr>
        </p:nvSpPr>
        <p:spPr>
          <a:xfrm flipH="1" rot="10800000">
            <a:off x="2368076" y="3464108"/>
            <a:ext cx="518532" cy="51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2" name="Google Shape;382;p37"/>
          <p:cNvSpPr txBox="1"/>
          <p:nvPr>
            <p:ph idx="6" type="body"/>
          </p:nvPr>
        </p:nvSpPr>
        <p:spPr>
          <a:xfrm>
            <a:off x="2827600" y="2405457"/>
            <a:ext cx="1641522" cy="1130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0" sz="12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3" name="Google Shape;383;p37"/>
          <p:cNvSpPr txBox="1"/>
          <p:nvPr>
            <p:ph idx="7" type="body"/>
          </p:nvPr>
        </p:nvSpPr>
        <p:spPr>
          <a:xfrm>
            <a:off x="2827600" y="1816167"/>
            <a:ext cx="1641522" cy="55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4" name="Google Shape;384;p37"/>
          <p:cNvSpPr txBox="1"/>
          <p:nvPr>
            <p:ph idx="8" type="body"/>
          </p:nvPr>
        </p:nvSpPr>
        <p:spPr>
          <a:xfrm>
            <a:off x="2253426" y="4037957"/>
            <a:ext cx="1423369" cy="24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5" name="Google Shape;385;p37"/>
          <p:cNvSpPr txBox="1"/>
          <p:nvPr>
            <p:ph idx="9" type="body"/>
          </p:nvPr>
        </p:nvSpPr>
        <p:spPr>
          <a:xfrm>
            <a:off x="4151952" y="3983831"/>
            <a:ext cx="518532" cy="51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6" name="Google Shape;386;p37"/>
          <p:cNvSpPr txBox="1"/>
          <p:nvPr>
            <p:ph idx="13" type="body"/>
          </p:nvPr>
        </p:nvSpPr>
        <p:spPr>
          <a:xfrm>
            <a:off x="4611476" y="4978635"/>
            <a:ext cx="1641522" cy="1130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0" sz="12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7" name="Google Shape;387;p37"/>
          <p:cNvSpPr txBox="1"/>
          <p:nvPr>
            <p:ph idx="14" type="body"/>
          </p:nvPr>
        </p:nvSpPr>
        <p:spPr>
          <a:xfrm>
            <a:off x="4611476" y="4389345"/>
            <a:ext cx="1641522" cy="55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8" name="Google Shape;388;p37"/>
          <p:cNvSpPr txBox="1"/>
          <p:nvPr>
            <p:ph idx="15" type="body"/>
          </p:nvPr>
        </p:nvSpPr>
        <p:spPr>
          <a:xfrm>
            <a:off x="4066381" y="3685157"/>
            <a:ext cx="1423369" cy="24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9" name="Google Shape;389;p37"/>
          <p:cNvSpPr txBox="1"/>
          <p:nvPr>
            <p:ph idx="16" type="body"/>
          </p:nvPr>
        </p:nvSpPr>
        <p:spPr>
          <a:xfrm flipH="1" rot="10800000">
            <a:off x="5935828" y="3464108"/>
            <a:ext cx="518532" cy="51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0" name="Google Shape;390;p37"/>
          <p:cNvSpPr txBox="1"/>
          <p:nvPr>
            <p:ph idx="17" type="body"/>
          </p:nvPr>
        </p:nvSpPr>
        <p:spPr>
          <a:xfrm>
            <a:off x="6395352" y="2405457"/>
            <a:ext cx="1641522" cy="1130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0" sz="12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1" name="Google Shape;391;p37"/>
          <p:cNvSpPr txBox="1"/>
          <p:nvPr>
            <p:ph idx="18" type="body"/>
          </p:nvPr>
        </p:nvSpPr>
        <p:spPr>
          <a:xfrm>
            <a:off x="6395352" y="1816167"/>
            <a:ext cx="1641522" cy="55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2" name="Google Shape;392;p37"/>
          <p:cNvSpPr txBox="1"/>
          <p:nvPr>
            <p:ph idx="19" type="body"/>
          </p:nvPr>
        </p:nvSpPr>
        <p:spPr>
          <a:xfrm>
            <a:off x="5821178" y="4037957"/>
            <a:ext cx="1423369" cy="24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3" name="Google Shape;393;p37"/>
          <p:cNvSpPr txBox="1"/>
          <p:nvPr>
            <p:ph idx="20" type="body"/>
          </p:nvPr>
        </p:nvSpPr>
        <p:spPr>
          <a:xfrm>
            <a:off x="7719704" y="3983831"/>
            <a:ext cx="518532" cy="51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4" name="Google Shape;394;p37"/>
          <p:cNvSpPr txBox="1"/>
          <p:nvPr>
            <p:ph idx="21" type="body"/>
          </p:nvPr>
        </p:nvSpPr>
        <p:spPr>
          <a:xfrm>
            <a:off x="8179228" y="4978635"/>
            <a:ext cx="1641522" cy="1130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0" sz="12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5" name="Google Shape;395;p37"/>
          <p:cNvSpPr txBox="1"/>
          <p:nvPr>
            <p:ph idx="22" type="body"/>
          </p:nvPr>
        </p:nvSpPr>
        <p:spPr>
          <a:xfrm>
            <a:off x="8179228" y="4389345"/>
            <a:ext cx="1641522" cy="55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6" name="Google Shape;396;p37"/>
          <p:cNvSpPr txBox="1"/>
          <p:nvPr>
            <p:ph idx="23" type="body"/>
          </p:nvPr>
        </p:nvSpPr>
        <p:spPr>
          <a:xfrm>
            <a:off x="7634133" y="3685157"/>
            <a:ext cx="1423369" cy="24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7" name="Google Shape;397;p37"/>
          <p:cNvSpPr txBox="1"/>
          <p:nvPr>
            <p:ph idx="24" type="body"/>
          </p:nvPr>
        </p:nvSpPr>
        <p:spPr>
          <a:xfrm flipH="1" rot="10800000">
            <a:off x="9503579" y="3464108"/>
            <a:ext cx="518532" cy="518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8" name="Google Shape;398;p37"/>
          <p:cNvSpPr txBox="1"/>
          <p:nvPr>
            <p:ph idx="25" type="body"/>
          </p:nvPr>
        </p:nvSpPr>
        <p:spPr>
          <a:xfrm>
            <a:off x="9963103" y="2405457"/>
            <a:ext cx="1641522" cy="1130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0" sz="12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9" name="Google Shape;399;p37"/>
          <p:cNvSpPr txBox="1"/>
          <p:nvPr>
            <p:ph idx="26" type="body"/>
          </p:nvPr>
        </p:nvSpPr>
        <p:spPr>
          <a:xfrm>
            <a:off x="9963103" y="1816167"/>
            <a:ext cx="1641522" cy="55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0" name="Google Shape;400;p37"/>
          <p:cNvSpPr txBox="1"/>
          <p:nvPr>
            <p:ph idx="27" type="body"/>
          </p:nvPr>
        </p:nvSpPr>
        <p:spPr>
          <a:xfrm>
            <a:off x="9388929" y="4037957"/>
            <a:ext cx="1423369" cy="24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I60V5">
  <p:cSld name="Timeline I60V5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8"/>
          <p:cNvSpPr txBox="1"/>
          <p:nvPr>
            <p:ph idx="1" type="body"/>
          </p:nvPr>
        </p:nvSpPr>
        <p:spPr>
          <a:xfrm flipH="1" rot="-2679045">
            <a:off x="5993416" y="4419709"/>
            <a:ext cx="218046" cy="2180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3" name="Google Shape;403;p38"/>
          <p:cNvSpPr/>
          <p:nvPr/>
        </p:nvSpPr>
        <p:spPr>
          <a:xfrm>
            <a:off x="0" y="0"/>
            <a:ext cx="2267714" cy="2267712"/>
          </a:xfrm>
          <a:custGeom>
            <a:rect b="b" l="l" r="r" t="t"/>
            <a:pathLst>
              <a:path extrusionOk="0" h="2267712" w="2267714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8"/>
          <p:cNvSpPr txBox="1"/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38"/>
          <p:cNvSpPr txBox="1"/>
          <p:nvPr>
            <p:ph idx="2" type="body"/>
          </p:nvPr>
        </p:nvSpPr>
        <p:spPr>
          <a:xfrm rot="-8047602">
            <a:off x="4685605" y="3387274"/>
            <a:ext cx="218046" cy="2180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6" name="Google Shape;406;p38"/>
          <p:cNvSpPr txBox="1"/>
          <p:nvPr>
            <p:ph idx="3" type="body"/>
          </p:nvPr>
        </p:nvSpPr>
        <p:spPr>
          <a:xfrm>
            <a:off x="1251353" y="2587485"/>
            <a:ext cx="2820175" cy="841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7" name="Google Shape;407;p38"/>
          <p:cNvSpPr txBox="1"/>
          <p:nvPr>
            <p:ph idx="4" type="body"/>
          </p:nvPr>
        </p:nvSpPr>
        <p:spPr>
          <a:xfrm>
            <a:off x="1251353" y="1998195"/>
            <a:ext cx="2820175" cy="55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8" name="Google Shape;408;p38"/>
          <p:cNvSpPr txBox="1"/>
          <p:nvPr>
            <p:ph idx="5" type="body"/>
          </p:nvPr>
        </p:nvSpPr>
        <p:spPr>
          <a:xfrm>
            <a:off x="4685912" y="5431184"/>
            <a:ext cx="2820175" cy="841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9" name="Google Shape;409;p38"/>
          <p:cNvSpPr txBox="1"/>
          <p:nvPr>
            <p:ph idx="6" type="body"/>
          </p:nvPr>
        </p:nvSpPr>
        <p:spPr>
          <a:xfrm>
            <a:off x="4685912" y="4841894"/>
            <a:ext cx="2820175" cy="55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0" name="Google Shape;410;p38"/>
          <p:cNvSpPr txBox="1"/>
          <p:nvPr>
            <p:ph idx="7" type="body"/>
          </p:nvPr>
        </p:nvSpPr>
        <p:spPr>
          <a:xfrm rot="-8183941">
            <a:off x="7301228" y="3386708"/>
            <a:ext cx="218046" cy="2180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1" name="Google Shape;411;p38"/>
          <p:cNvSpPr txBox="1"/>
          <p:nvPr>
            <p:ph idx="8" type="body"/>
          </p:nvPr>
        </p:nvSpPr>
        <p:spPr>
          <a:xfrm>
            <a:off x="8112125" y="2587485"/>
            <a:ext cx="2820175" cy="841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2" name="Google Shape;412;p38"/>
          <p:cNvSpPr txBox="1"/>
          <p:nvPr>
            <p:ph idx="9" type="body"/>
          </p:nvPr>
        </p:nvSpPr>
        <p:spPr>
          <a:xfrm>
            <a:off x="8112125" y="1998195"/>
            <a:ext cx="2820175" cy="55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3" name="Google Shape;413;p38"/>
          <p:cNvSpPr txBox="1"/>
          <p:nvPr>
            <p:ph idx="13" type="body"/>
          </p:nvPr>
        </p:nvSpPr>
        <p:spPr>
          <a:xfrm>
            <a:off x="4184928" y="3888225"/>
            <a:ext cx="1210543" cy="24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  <a:defRPr sz="17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4" name="Google Shape;414;p38"/>
          <p:cNvSpPr txBox="1"/>
          <p:nvPr>
            <p:ph idx="14" type="body"/>
          </p:nvPr>
        </p:nvSpPr>
        <p:spPr>
          <a:xfrm>
            <a:off x="6804978" y="3888225"/>
            <a:ext cx="1210543" cy="24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  <a:defRPr sz="17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5" name="Google Shape;415;p38"/>
          <p:cNvSpPr txBox="1"/>
          <p:nvPr>
            <p:ph idx="15" type="body"/>
          </p:nvPr>
        </p:nvSpPr>
        <p:spPr>
          <a:xfrm>
            <a:off x="5494953" y="3888225"/>
            <a:ext cx="1210543" cy="24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  <a:defRPr sz="17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16" name="Google Shape;416;p38"/>
          <p:cNvGrpSpPr/>
          <p:nvPr/>
        </p:nvGrpSpPr>
        <p:grpSpPr>
          <a:xfrm>
            <a:off x="4140722" y="3357980"/>
            <a:ext cx="3923434" cy="1307812"/>
            <a:chOff x="4134283" y="2771991"/>
            <a:chExt cx="3923434" cy="1307812"/>
          </a:xfrm>
        </p:grpSpPr>
        <p:grpSp>
          <p:nvGrpSpPr>
            <p:cNvPr id="417" name="Google Shape;417;p38"/>
            <p:cNvGrpSpPr/>
            <p:nvPr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418" name="Google Shape;418;p38"/>
              <p:cNvSpPr/>
              <p:nvPr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noFill/>
              <a:ln cap="flat" cmpd="sng" w="57150">
                <a:solidFill>
                  <a:srgbClr val="EEF6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38"/>
              <p:cNvSpPr/>
              <p:nvPr/>
            </p:nvSpPr>
            <p:spPr>
              <a:xfrm flipH="1" rot="10800000">
                <a:off x="5442094" y="2768888"/>
                <a:ext cx="1307811" cy="1307812"/>
              </a:xfrm>
              <a:prstGeom prst="ellipse">
                <a:avLst/>
              </a:prstGeom>
              <a:noFill/>
              <a:ln cap="flat" cmpd="sng" w="57150">
                <a:solidFill>
                  <a:srgbClr val="EEF6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38"/>
              <p:cNvSpPr/>
              <p:nvPr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noFill/>
              <a:ln cap="flat" cmpd="sng" w="57150">
                <a:solidFill>
                  <a:srgbClr val="EEF6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1" name="Google Shape;421;p38"/>
            <p:cNvGrpSpPr/>
            <p:nvPr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422" name="Google Shape;422;p38"/>
              <p:cNvSpPr/>
              <p:nvPr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fmla="val 10792152" name="adj1"/>
                  <a:gd fmla="val 0" name="adj2"/>
                </a:avLst>
              </a:prstGeom>
              <a:noFill/>
              <a:ln cap="rnd" cmpd="sng" w="571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38"/>
              <p:cNvSpPr/>
              <p:nvPr/>
            </p:nvSpPr>
            <p:spPr>
              <a:xfrm flipH="1" rot="10800000">
                <a:off x="5442094" y="2775094"/>
                <a:ext cx="1307811" cy="1307812"/>
              </a:xfrm>
              <a:prstGeom prst="arc">
                <a:avLst>
                  <a:gd fmla="val 10790197" name="adj1"/>
                  <a:gd fmla="val 0" name="adj2"/>
                </a:avLst>
              </a:prstGeom>
              <a:noFill/>
              <a:ln cap="rnd" cmpd="sng" w="571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8"/>
              <p:cNvSpPr/>
              <p:nvPr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fmla="val 10792152" name="adj1"/>
                  <a:gd fmla="val 0" name="adj2"/>
                </a:avLst>
              </a:prstGeom>
              <a:noFill/>
              <a:ln cap="rnd" cmpd="sng" w="571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I60V6">
  <p:cSld name="Timeline I60V6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39"/>
          <p:cNvGrpSpPr/>
          <p:nvPr/>
        </p:nvGrpSpPr>
        <p:grpSpPr>
          <a:xfrm>
            <a:off x="3480378" y="3357980"/>
            <a:ext cx="5231244" cy="1307812"/>
            <a:chOff x="4134283" y="3357980"/>
            <a:chExt cx="5231244" cy="1307812"/>
          </a:xfrm>
        </p:grpSpPr>
        <p:grpSp>
          <p:nvGrpSpPr>
            <p:cNvPr id="427" name="Google Shape;427;p39"/>
            <p:cNvGrpSpPr/>
            <p:nvPr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428" name="Google Shape;428;p39"/>
              <p:cNvSpPr/>
              <p:nvPr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noFill/>
              <a:ln cap="flat" cmpd="sng" w="57150">
                <a:solidFill>
                  <a:srgbClr val="EEF6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9"/>
              <p:cNvSpPr/>
              <p:nvPr/>
            </p:nvSpPr>
            <p:spPr>
              <a:xfrm flipH="1" rot="10800000">
                <a:off x="5442094" y="2768888"/>
                <a:ext cx="1307811" cy="1307812"/>
              </a:xfrm>
              <a:prstGeom prst="ellipse">
                <a:avLst/>
              </a:prstGeom>
              <a:noFill/>
              <a:ln cap="flat" cmpd="sng" w="57150">
                <a:solidFill>
                  <a:srgbClr val="EEF6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0" name="Google Shape;430;p39"/>
            <p:cNvGrpSpPr/>
            <p:nvPr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431" name="Google Shape;431;p39"/>
              <p:cNvSpPr/>
              <p:nvPr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noFill/>
              <a:ln cap="flat" cmpd="sng" w="57150">
                <a:solidFill>
                  <a:srgbClr val="EEF6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9"/>
              <p:cNvSpPr/>
              <p:nvPr/>
            </p:nvSpPr>
            <p:spPr>
              <a:xfrm flipH="1" rot="10800000">
                <a:off x="5442094" y="2768888"/>
                <a:ext cx="1307811" cy="1307812"/>
              </a:xfrm>
              <a:prstGeom prst="ellipse">
                <a:avLst/>
              </a:prstGeom>
              <a:noFill/>
              <a:ln cap="flat" cmpd="sng" w="57150">
                <a:solidFill>
                  <a:srgbClr val="EEF6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3" name="Google Shape;433;p39"/>
            <p:cNvGrpSpPr/>
            <p:nvPr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434" name="Google Shape;434;p39"/>
              <p:cNvSpPr/>
              <p:nvPr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fmla="val 10792152" name="adj1"/>
                  <a:gd fmla="val 0" name="adj2"/>
                </a:avLst>
              </a:prstGeom>
              <a:noFill/>
              <a:ln cap="rnd" cmpd="sng" w="571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39"/>
              <p:cNvSpPr/>
              <p:nvPr/>
            </p:nvSpPr>
            <p:spPr>
              <a:xfrm flipH="1" rot="10800000">
                <a:off x="5442094" y="2775094"/>
                <a:ext cx="1307811" cy="1307812"/>
              </a:xfrm>
              <a:prstGeom prst="arc">
                <a:avLst>
                  <a:gd fmla="val 10790197" name="adj1"/>
                  <a:gd fmla="val 0" name="adj2"/>
                </a:avLst>
              </a:prstGeom>
              <a:noFill/>
              <a:ln cap="rnd" cmpd="sng" w="571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6" name="Google Shape;436;p39"/>
            <p:cNvGrpSpPr/>
            <p:nvPr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437" name="Google Shape;437;p39"/>
              <p:cNvSpPr/>
              <p:nvPr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fmla="val 10792152" name="adj1"/>
                  <a:gd fmla="val 0" name="adj2"/>
                </a:avLst>
              </a:prstGeom>
              <a:noFill/>
              <a:ln cap="rnd" cmpd="sng" w="571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39"/>
              <p:cNvSpPr/>
              <p:nvPr/>
            </p:nvSpPr>
            <p:spPr>
              <a:xfrm flipH="1" rot="10800000">
                <a:off x="5442094" y="2775094"/>
                <a:ext cx="1307811" cy="1307812"/>
              </a:xfrm>
              <a:prstGeom prst="arc">
                <a:avLst>
                  <a:gd fmla="val 10790197" name="adj1"/>
                  <a:gd fmla="val 0" name="adj2"/>
                </a:avLst>
              </a:prstGeom>
              <a:noFill/>
              <a:ln cap="rnd" cmpd="sng" w="571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39" name="Google Shape;439;p39"/>
          <p:cNvSpPr txBox="1"/>
          <p:nvPr>
            <p:ph idx="1" type="body"/>
          </p:nvPr>
        </p:nvSpPr>
        <p:spPr>
          <a:xfrm flipH="1" rot="-2722660">
            <a:off x="5332295" y="4416570"/>
            <a:ext cx="219600" cy="21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0" name="Google Shape;440;p39"/>
          <p:cNvSpPr/>
          <p:nvPr/>
        </p:nvSpPr>
        <p:spPr>
          <a:xfrm>
            <a:off x="0" y="0"/>
            <a:ext cx="2267714" cy="2267712"/>
          </a:xfrm>
          <a:custGeom>
            <a:rect b="b" l="l" r="r" t="t"/>
            <a:pathLst>
              <a:path extrusionOk="0" h="2267712" w="2267714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9"/>
          <p:cNvSpPr txBox="1"/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39"/>
          <p:cNvSpPr txBox="1"/>
          <p:nvPr>
            <p:ph idx="2" type="body"/>
          </p:nvPr>
        </p:nvSpPr>
        <p:spPr>
          <a:xfrm rot="-8119720">
            <a:off x="4024484" y="3385202"/>
            <a:ext cx="219600" cy="21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3" name="Google Shape;443;p39"/>
          <p:cNvSpPr txBox="1"/>
          <p:nvPr>
            <p:ph idx="3" type="body"/>
          </p:nvPr>
        </p:nvSpPr>
        <p:spPr>
          <a:xfrm>
            <a:off x="1096048" y="3968145"/>
            <a:ext cx="2153037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4" name="Google Shape;444;p39"/>
          <p:cNvSpPr txBox="1"/>
          <p:nvPr>
            <p:ph idx="4" type="body"/>
          </p:nvPr>
        </p:nvSpPr>
        <p:spPr>
          <a:xfrm>
            <a:off x="1096048" y="3378855"/>
            <a:ext cx="2153037" cy="55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5" name="Google Shape;445;p39"/>
          <p:cNvSpPr txBox="1"/>
          <p:nvPr>
            <p:ph idx="5" type="body"/>
          </p:nvPr>
        </p:nvSpPr>
        <p:spPr>
          <a:xfrm>
            <a:off x="4370016" y="5431400"/>
            <a:ext cx="2153037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6" name="Google Shape;446;p39"/>
          <p:cNvSpPr txBox="1"/>
          <p:nvPr>
            <p:ph idx="6" type="body"/>
          </p:nvPr>
        </p:nvSpPr>
        <p:spPr>
          <a:xfrm>
            <a:off x="4370016" y="4842110"/>
            <a:ext cx="2153037" cy="55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7" name="Google Shape;447;p39"/>
          <p:cNvSpPr txBox="1"/>
          <p:nvPr>
            <p:ph idx="7" type="body"/>
          </p:nvPr>
        </p:nvSpPr>
        <p:spPr>
          <a:xfrm rot="-8119720">
            <a:off x="6640106" y="3385203"/>
            <a:ext cx="219600" cy="21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8" name="Google Shape;448;p39"/>
          <p:cNvSpPr txBox="1"/>
          <p:nvPr>
            <p:ph idx="8" type="body"/>
          </p:nvPr>
        </p:nvSpPr>
        <p:spPr>
          <a:xfrm>
            <a:off x="5676562" y="2412469"/>
            <a:ext cx="2153037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9" name="Google Shape;449;p39"/>
          <p:cNvSpPr txBox="1"/>
          <p:nvPr>
            <p:ph idx="9" type="body"/>
          </p:nvPr>
        </p:nvSpPr>
        <p:spPr>
          <a:xfrm>
            <a:off x="5676562" y="1823179"/>
            <a:ext cx="2153037" cy="55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0" name="Google Shape;450;p39"/>
          <p:cNvSpPr txBox="1"/>
          <p:nvPr>
            <p:ph idx="13" type="body"/>
          </p:nvPr>
        </p:nvSpPr>
        <p:spPr>
          <a:xfrm flipH="1" rot="-2722660">
            <a:off x="7947917" y="4416570"/>
            <a:ext cx="219600" cy="21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1" name="Google Shape;451;p39"/>
          <p:cNvSpPr txBox="1"/>
          <p:nvPr>
            <p:ph idx="14" type="body"/>
          </p:nvPr>
        </p:nvSpPr>
        <p:spPr>
          <a:xfrm>
            <a:off x="8865255" y="3964023"/>
            <a:ext cx="2153037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2" name="Google Shape;452;p39"/>
          <p:cNvSpPr txBox="1"/>
          <p:nvPr>
            <p:ph idx="15" type="body"/>
          </p:nvPr>
        </p:nvSpPr>
        <p:spPr>
          <a:xfrm>
            <a:off x="8865255" y="3374733"/>
            <a:ext cx="2153037" cy="55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3" name="Google Shape;453;p39"/>
          <p:cNvSpPr txBox="1"/>
          <p:nvPr>
            <p:ph idx="16" type="body"/>
          </p:nvPr>
        </p:nvSpPr>
        <p:spPr>
          <a:xfrm>
            <a:off x="3529484" y="3888225"/>
            <a:ext cx="1209600" cy="24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  <a:defRPr sz="17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4" name="Google Shape;454;p39"/>
          <p:cNvSpPr txBox="1"/>
          <p:nvPr>
            <p:ph idx="17" type="body"/>
          </p:nvPr>
        </p:nvSpPr>
        <p:spPr>
          <a:xfrm>
            <a:off x="6145106" y="3888225"/>
            <a:ext cx="1209600" cy="24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  <a:defRPr sz="17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5" name="Google Shape;455;p39"/>
          <p:cNvSpPr txBox="1"/>
          <p:nvPr>
            <p:ph idx="18" type="body"/>
          </p:nvPr>
        </p:nvSpPr>
        <p:spPr>
          <a:xfrm>
            <a:off x="4837295" y="3888225"/>
            <a:ext cx="1209600" cy="24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  <a:defRPr sz="17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6" name="Google Shape;456;p39"/>
          <p:cNvSpPr txBox="1"/>
          <p:nvPr>
            <p:ph idx="19" type="body"/>
          </p:nvPr>
        </p:nvSpPr>
        <p:spPr>
          <a:xfrm>
            <a:off x="7452916" y="3888225"/>
            <a:ext cx="1209600" cy="24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  <a:defRPr sz="17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I60V7">
  <p:cSld name="Timeline I60V7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0"/>
          <p:cNvSpPr/>
          <p:nvPr/>
        </p:nvSpPr>
        <p:spPr>
          <a:xfrm>
            <a:off x="0" y="0"/>
            <a:ext cx="2267714" cy="2267712"/>
          </a:xfrm>
          <a:custGeom>
            <a:rect b="b" l="l" r="r" t="t"/>
            <a:pathLst>
              <a:path extrusionOk="0" h="2267712" w="2267714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0"/>
          <p:cNvSpPr txBox="1"/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40"/>
          <p:cNvSpPr txBox="1"/>
          <p:nvPr>
            <p:ph idx="1" type="body"/>
          </p:nvPr>
        </p:nvSpPr>
        <p:spPr>
          <a:xfrm rot="-8131327">
            <a:off x="3294378" y="3390748"/>
            <a:ext cx="219600" cy="21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1" name="Google Shape;461;p40"/>
          <p:cNvSpPr txBox="1"/>
          <p:nvPr>
            <p:ph idx="2" type="body"/>
          </p:nvPr>
        </p:nvSpPr>
        <p:spPr>
          <a:xfrm>
            <a:off x="2367223" y="2427608"/>
            <a:ext cx="2080477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0" sz="12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2" name="Google Shape;462;p40"/>
          <p:cNvSpPr txBox="1"/>
          <p:nvPr>
            <p:ph idx="3" type="body"/>
          </p:nvPr>
        </p:nvSpPr>
        <p:spPr>
          <a:xfrm>
            <a:off x="2367223" y="1838318"/>
            <a:ext cx="2080477" cy="55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3" name="Google Shape;463;p40"/>
          <p:cNvSpPr txBox="1"/>
          <p:nvPr>
            <p:ph idx="4" type="body"/>
          </p:nvPr>
        </p:nvSpPr>
        <p:spPr>
          <a:xfrm>
            <a:off x="2799378" y="3888226"/>
            <a:ext cx="1209600" cy="24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4" name="Google Shape;464;p40"/>
          <p:cNvSpPr txBox="1"/>
          <p:nvPr>
            <p:ph idx="5" type="body"/>
          </p:nvPr>
        </p:nvSpPr>
        <p:spPr>
          <a:xfrm flipH="1" rot="-2649664">
            <a:off x="4603335" y="4417845"/>
            <a:ext cx="219600" cy="21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5" name="Google Shape;465;p40"/>
          <p:cNvSpPr txBox="1"/>
          <p:nvPr>
            <p:ph idx="6" type="body"/>
          </p:nvPr>
        </p:nvSpPr>
        <p:spPr>
          <a:xfrm>
            <a:off x="3679557" y="5429742"/>
            <a:ext cx="2080477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0" sz="12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6" name="Google Shape;466;p40"/>
          <p:cNvSpPr txBox="1"/>
          <p:nvPr>
            <p:ph idx="7" type="body"/>
          </p:nvPr>
        </p:nvSpPr>
        <p:spPr>
          <a:xfrm>
            <a:off x="3679557" y="4840452"/>
            <a:ext cx="2080477" cy="55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7" name="Google Shape;467;p40"/>
          <p:cNvSpPr txBox="1"/>
          <p:nvPr>
            <p:ph idx="8" type="body"/>
          </p:nvPr>
        </p:nvSpPr>
        <p:spPr>
          <a:xfrm>
            <a:off x="4107189" y="3888226"/>
            <a:ext cx="1209600" cy="24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8" name="Google Shape;468;p40"/>
          <p:cNvSpPr txBox="1"/>
          <p:nvPr>
            <p:ph idx="9" type="body"/>
          </p:nvPr>
        </p:nvSpPr>
        <p:spPr>
          <a:xfrm rot="-8131327">
            <a:off x="5912292" y="3393498"/>
            <a:ext cx="219600" cy="21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9" name="Google Shape;469;p40"/>
          <p:cNvSpPr txBox="1"/>
          <p:nvPr>
            <p:ph idx="13" type="body"/>
          </p:nvPr>
        </p:nvSpPr>
        <p:spPr>
          <a:xfrm>
            <a:off x="4991891" y="2436821"/>
            <a:ext cx="2080477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0" sz="12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0" name="Google Shape;470;p40"/>
          <p:cNvSpPr txBox="1"/>
          <p:nvPr>
            <p:ph idx="14" type="body"/>
          </p:nvPr>
        </p:nvSpPr>
        <p:spPr>
          <a:xfrm>
            <a:off x="4991891" y="1847531"/>
            <a:ext cx="2080477" cy="55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1" name="Google Shape;471;p40"/>
          <p:cNvSpPr txBox="1"/>
          <p:nvPr>
            <p:ph idx="15" type="body"/>
          </p:nvPr>
        </p:nvSpPr>
        <p:spPr>
          <a:xfrm>
            <a:off x="5415000" y="3888226"/>
            <a:ext cx="1209600" cy="24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2" name="Google Shape;472;p40"/>
          <p:cNvSpPr txBox="1"/>
          <p:nvPr>
            <p:ph idx="16" type="body"/>
          </p:nvPr>
        </p:nvSpPr>
        <p:spPr>
          <a:xfrm flipH="1" rot="-2649664">
            <a:off x="7221249" y="4417845"/>
            <a:ext cx="219600" cy="21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3" name="Google Shape;473;p40"/>
          <p:cNvSpPr txBox="1"/>
          <p:nvPr>
            <p:ph idx="17" type="body"/>
          </p:nvPr>
        </p:nvSpPr>
        <p:spPr>
          <a:xfrm>
            <a:off x="6304224" y="5436412"/>
            <a:ext cx="2080477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0" sz="12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4" name="Google Shape;474;p40"/>
          <p:cNvSpPr txBox="1"/>
          <p:nvPr>
            <p:ph idx="18" type="body"/>
          </p:nvPr>
        </p:nvSpPr>
        <p:spPr>
          <a:xfrm>
            <a:off x="6304224" y="4847122"/>
            <a:ext cx="2080477" cy="55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5" name="Google Shape;475;p40"/>
          <p:cNvSpPr txBox="1"/>
          <p:nvPr>
            <p:ph idx="19" type="body"/>
          </p:nvPr>
        </p:nvSpPr>
        <p:spPr>
          <a:xfrm>
            <a:off x="6722811" y="3888226"/>
            <a:ext cx="1209600" cy="24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6" name="Google Shape;476;p40"/>
          <p:cNvSpPr txBox="1"/>
          <p:nvPr>
            <p:ph idx="20" type="body"/>
          </p:nvPr>
        </p:nvSpPr>
        <p:spPr>
          <a:xfrm rot="-8131327">
            <a:off x="8530208" y="3390748"/>
            <a:ext cx="219600" cy="21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7" name="Google Shape;477;p40"/>
          <p:cNvSpPr txBox="1"/>
          <p:nvPr>
            <p:ph idx="21" type="body"/>
          </p:nvPr>
        </p:nvSpPr>
        <p:spPr>
          <a:xfrm>
            <a:off x="7616557" y="2431888"/>
            <a:ext cx="2080477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0" sz="12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8" name="Google Shape;478;p40"/>
          <p:cNvSpPr txBox="1"/>
          <p:nvPr>
            <p:ph idx="22" type="body"/>
          </p:nvPr>
        </p:nvSpPr>
        <p:spPr>
          <a:xfrm>
            <a:off x="7616557" y="1842598"/>
            <a:ext cx="2080477" cy="55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9" name="Google Shape;479;p40"/>
          <p:cNvSpPr txBox="1"/>
          <p:nvPr>
            <p:ph idx="23" type="body"/>
          </p:nvPr>
        </p:nvSpPr>
        <p:spPr>
          <a:xfrm>
            <a:off x="8030621" y="3888226"/>
            <a:ext cx="1209600" cy="24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0" name="Google Shape;480;p40"/>
          <p:cNvGrpSpPr/>
          <p:nvPr/>
        </p:nvGrpSpPr>
        <p:grpSpPr>
          <a:xfrm>
            <a:off x="2750272" y="3357980"/>
            <a:ext cx="6539055" cy="1307812"/>
            <a:chOff x="3480378" y="3357980"/>
            <a:chExt cx="6539055" cy="1307812"/>
          </a:xfrm>
        </p:grpSpPr>
        <p:sp>
          <p:nvSpPr>
            <p:cNvPr id="481" name="Google Shape;481;p40"/>
            <p:cNvSpPr/>
            <p:nvPr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noFill/>
            <a:ln cap="flat" cmpd="sng" w="57150">
              <a:solidFill>
                <a:srgbClr val="EEF6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noFill/>
            <a:ln cap="flat" cmpd="sng" w="57150">
              <a:solidFill>
                <a:srgbClr val="EEF6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40"/>
            <p:cNvSpPr/>
            <p:nvPr/>
          </p:nvSpPr>
          <p:spPr>
            <a:xfrm flipH="1" rot="10800000">
              <a:off x="7403811" y="3357980"/>
              <a:ext cx="1307811" cy="1307812"/>
            </a:xfrm>
            <a:prstGeom prst="ellipse">
              <a:avLst/>
            </a:prstGeom>
            <a:noFill/>
            <a:ln cap="flat" cmpd="sng" w="57150">
              <a:solidFill>
                <a:srgbClr val="EEF6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noFill/>
            <a:ln cap="flat" cmpd="sng" w="57150">
              <a:solidFill>
                <a:srgbClr val="EEF6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0"/>
            <p:cNvSpPr/>
            <p:nvPr/>
          </p:nvSpPr>
          <p:spPr>
            <a:xfrm flipH="1" rot="10800000">
              <a:off x="4788189" y="3357980"/>
              <a:ext cx="1307811" cy="1307812"/>
            </a:xfrm>
            <a:prstGeom prst="ellipse">
              <a:avLst/>
            </a:prstGeom>
            <a:noFill/>
            <a:ln cap="flat" cmpd="sng" w="57150">
              <a:solidFill>
                <a:srgbClr val="EEF6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3480378" y="3357980"/>
              <a:ext cx="1307811" cy="1307812"/>
            </a:xfrm>
            <a:prstGeom prst="arc">
              <a:avLst>
                <a:gd fmla="val 10792152" name="adj1"/>
                <a:gd fmla="val 0" name="adj2"/>
              </a:avLst>
            </a:prstGeom>
            <a:noFill/>
            <a:ln cap="rnd" cmpd="sng" w="571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40"/>
            <p:cNvSpPr/>
            <p:nvPr/>
          </p:nvSpPr>
          <p:spPr>
            <a:xfrm flipH="1" rot="10800000">
              <a:off x="4788189" y="3357980"/>
              <a:ext cx="1307811" cy="1307812"/>
            </a:xfrm>
            <a:prstGeom prst="arc">
              <a:avLst>
                <a:gd fmla="val 10790197" name="adj1"/>
                <a:gd fmla="val 0" name="adj2"/>
              </a:avLst>
            </a:prstGeom>
            <a:noFill/>
            <a:ln cap="rnd" cmpd="sng" w="571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6096000" y="3357980"/>
              <a:ext cx="1307811" cy="1307812"/>
            </a:xfrm>
            <a:prstGeom prst="arc">
              <a:avLst>
                <a:gd fmla="val 10792152" name="adj1"/>
                <a:gd fmla="val 0" name="adj2"/>
              </a:avLst>
            </a:prstGeom>
            <a:noFill/>
            <a:ln cap="rnd" cmpd="sng" w="571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40"/>
            <p:cNvSpPr/>
            <p:nvPr/>
          </p:nvSpPr>
          <p:spPr>
            <a:xfrm flipH="1" rot="10800000">
              <a:off x="7403811" y="3357980"/>
              <a:ext cx="1307811" cy="1307812"/>
            </a:xfrm>
            <a:prstGeom prst="arc">
              <a:avLst>
                <a:gd fmla="val 10790197" name="adj1"/>
                <a:gd fmla="val 0" name="adj2"/>
              </a:avLst>
            </a:prstGeom>
            <a:noFill/>
            <a:ln cap="rnd" cmpd="sng" w="571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8711622" y="3357980"/>
              <a:ext cx="1307811" cy="1307812"/>
            </a:xfrm>
            <a:prstGeom prst="arc">
              <a:avLst>
                <a:gd fmla="val 10792152" name="adj1"/>
                <a:gd fmla="val 0" name="adj2"/>
              </a:avLst>
            </a:prstGeom>
            <a:noFill/>
            <a:ln cap="rnd" cmpd="sng" w="571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I60V8">
  <p:cSld name="Timeline I60V8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1"/>
          <p:cNvSpPr/>
          <p:nvPr/>
        </p:nvSpPr>
        <p:spPr>
          <a:xfrm>
            <a:off x="0" y="0"/>
            <a:ext cx="2267714" cy="2267712"/>
          </a:xfrm>
          <a:custGeom>
            <a:rect b="b" l="l" r="r" t="t"/>
            <a:pathLst>
              <a:path extrusionOk="0" h="2267712" w="2267714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41"/>
          <p:cNvSpPr txBox="1"/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41"/>
          <p:cNvSpPr txBox="1"/>
          <p:nvPr>
            <p:ph idx="1" type="body"/>
          </p:nvPr>
        </p:nvSpPr>
        <p:spPr>
          <a:xfrm rot="-8151916">
            <a:off x="2649883" y="3391833"/>
            <a:ext cx="219600" cy="21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5" name="Google Shape;495;p41"/>
          <p:cNvSpPr txBox="1"/>
          <p:nvPr>
            <p:ph idx="2" type="body"/>
          </p:nvPr>
        </p:nvSpPr>
        <p:spPr>
          <a:xfrm>
            <a:off x="1932893" y="2393276"/>
            <a:ext cx="1641522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0" sz="12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6" name="Google Shape;496;p41"/>
          <p:cNvSpPr txBox="1"/>
          <p:nvPr>
            <p:ph idx="3" type="body"/>
          </p:nvPr>
        </p:nvSpPr>
        <p:spPr>
          <a:xfrm>
            <a:off x="1932893" y="1803986"/>
            <a:ext cx="1641522" cy="55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7" name="Google Shape;497;p41"/>
          <p:cNvSpPr txBox="1"/>
          <p:nvPr>
            <p:ph idx="4" type="body"/>
          </p:nvPr>
        </p:nvSpPr>
        <p:spPr>
          <a:xfrm>
            <a:off x="2154997" y="3888226"/>
            <a:ext cx="1209600" cy="24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8" name="Google Shape;498;p41"/>
          <p:cNvSpPr txBox="1"/>
          <p:nvPr>
            <p:ph idx="5" type="body"/>
          </p:nvPr>
        </p:nvSpPr>
        <p:spPr>
          <a:xfrm rot="2654128">
            <a:off x="3957717" y="4417845"/>
            <a:ext cx="219600" cy="21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9" name="Google Shape;499;p41"/>
          <p:cNvSpPr txBox="1"/>
          <p:nvPr>
            <p:ph idx="6" type="body"/>
          </p:nvPr>
        </p:nvSpPr>
        <p:spPr>
          <a:xfrm>
            <a:off x="3243559" y="5361956"/>
            <a:ext cx="1641522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0" sz="12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0" name="Google Shape;500;p41"/>
          <p:cNvSpPr txBox="1"/>
          <p:nvPr>
            <p:ph idx="7" type="body"/>
          </p:nvPr>
        </p:nvSpPr>
        <p:spPr>
          <a:xfrm>
            <a:off x="3243559" y="4772666"/>
            <a:ext cx="1641522" cy="55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1" name="Google Shape;501;p41"/>
          <p:cNvSpPr txBox="1"/>
          <p:nvPr>
            <p:ph idx="8" type="body"/>
          </p:nvPr>
        </p:nvSpPr>
        <p:spPr>
          <a:xfrm>
            <a:off x="3462808" y="3888226"/>
            <a:ext cx="1209600" cy="24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2" name="Google Shape;502;p41"/>
          <p:cNvSpPr txBox="1"/>
          <p:nvPr>
            <p:ph idx="9" type="body"/>
          </p:nvPr>
        </p:nvSpPr>
        <p:spPr>
          <a:xfrm rot="-8151281">
            <a:off x="5265551" y="3391833"/>
            <a:ext cx="219600" cy="21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3" name="Google Shape;503;p41"/>
          <p:cNvSpPr txBox="1"/>
          <p:nvPr>
            <p:ph idx="13" type="body"/>
          </p:nvPr>
        </p:nvSpPr>
        <p:spPr>
          <a:xfrm>
            <a:off x="4554225" y="2480026"/>
            <a:ext cx="1641522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0" sz="12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4" name="Google Shape;504;p41"/>
          <p:cNvSpPr txBox="1"/>
          <p:nvPr>
            <p:ph idx="14" type="body"/>
          </p:nvPr>
        </p:nvSpPr>
        <p:spPr>
          <a:xfrm>
            <a:off x="4554225" y="1890736"/>
            <a:ext cx="1641522" cy="55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5" name="Google Shape;505;p41"/>
          <p:cNvSpPr txBox="1"/>
          <p:nvPr>
            <p:ph idx="15" type="body"/>
          </p:nvPr>
        </p:nvSpPr>
        <p:spPr>
          <a:xfrm>
            <a:off x="4770619" y="3888226"/>
            <a:ext cx="1209600" cy="24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6" name="Google Shape;506;p41"/>
          <p:cNvSpPr txBox="1"/>
          <p:nvPr>
            <p:ph idx="16" type="body"/>
          </p:nvPr>
        </p:nvSpPr>
        <p:spPr>
          <a:xfrm rot="2654128">
            <a:off x="6573385" y="4417845"/>
            <a:ext cx="219600" cy="21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7" name="Google Shape;507;p41"/>
          <p:cNvSpPr txBox="1"/>
          <p:nvPr>
            <p:ph idx="17" type="body"/>
          </p:nvPr>
        </p:nvSpPr>
        <p:spPr>
          <a:xfrm>
            <a:off x="5864891" y="5475166"/>
            <a:ext cx="1641522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0" sz="12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8" name="Google Shape;508;p41"/>
          <p:cNvSpPr txBox="1"/>
          <p:nvPr>
            <p:ph idx="18" type="body"/>
          </p:nvPr>
        </p:nvSpPr>
        <p:spPr>
          <a:xfrm>
            <a:off x="5864891" y="4885876"/>
            <a:ext cx="1641522" cy="55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9" name="Google Shape;509;p41"/>
          <p:cNvSpPr txBox="1"/>
          <p:nvPr>
            <p:ph idx="19" type="body"/>
          </p:nvPr>
        </p:nvSpPr>
        <p:spPr>
          <a:xfrm>
            <a:off x="6078430" y="3888226"/>
            <a:ext cx="1209600" cy="24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0" name="Google Shape;510;p41"/>
          <p:cNvSpPr txBox="1"/>
          <p:nvPr>
            <p:ph idx="20" type="body"/>
          </p:nvPr>
        </p:nvSpPr>
        <p:spPr>
          <a:xfrm rot="-8106793">
            <a:off x="7881219" y="3391833"/>
            <a:ext cx="219600" cy="21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1" name="Google Shape;511;p41"/>
          <p:cNvSpPr txBox="1"/>
          <p:nvPr>
            <p:ph idx="21" type="body"/>
          </p:nvPr>
        </p:nvSpPr>
        <p:spPr>
          <a:xfrm>
            <a:off x="7175557" y="2430813"/>
            <a:ext cx="1641522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0" sz="12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2" name="Google Shape;512;p41"/>
          <p:cNvSpPr txBox="1"/>
          <p:nvPr>
            <p:ph idx="22" type="body"/>
          </p:nvPr>
        </p:nvSpPr>
        <p:spPr>
          <a:xfrm>
            <a:off x="7175557" y="1841523"/>
            <a:ext cx="1641522" cy="55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3" name="Google Shape;513;p41"/>
          <p:cNvSpPr txBox="1"/>
          <p:nvPr>
            <p:ph idx="23" type="body"/>
          </p:nvPr>
        </p:nvSpPr>
        <p:spPr>
          <a:xfrm>
            <a:off x="7386241" y="3888226"/>
            <a:ext cx="1209600" cy="24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4" name="Google Shape;514;p41"/>
          <p:cNvSpPr txBox="1"/>
          <p:nvPr>
            <p:ph idx="24" type="body"/>
          </p:nvPr>
        </p:nvSpPr>
        <p:spPr>
          <a:xfrm rot="2654128">
            <a:off x="9189052" y="4400725"/>
            <a:ext cx="219600" cy="21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5" name="Google Shape;515;p41"/>
          <p:cNvSpPr txBox="1"/>
          <p:nvPr>
            <p:ph idx="25" type="body"/>
          </p:nvPr>
        </p:nvSpPr>
        <p:spPr>
          <a:xfrm>
            <a:off x="8486225" y="5361956"/>
            <a:ext cx="1641522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0" sz="12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6" name="Google Shape;516;p41"/>
          <p:cNvSpPr txBox="1"/>
          <p:nvPr>
            <p:ph idx="26" type="body"/>
          </p:nvPr>
        </p:nvSpPr>
        <p:spPr>
          <a:xfrm>
            <a:off x="8486225" y="4772666"/>
            <a:ext cx="1641522" cy="55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7" name="Google Shape;517;p41"/>
          <p:cNvSpPr txBox="1"/>
          <p:nvPr>
            <p:ph idx="27" type="body"/>
          </p:nvPr>
        </p:nvSpPr>
        <p:spPr>
          <a:xfrm>
            <a:off x="8694052" y="3888226"/>
            <a:ext cx="1209600" cy="24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8" name="Google Shape;518;p41"/>
          <p:cNvSpPr/>
          <p:nvPr/>
        </p:nvSpPr>
        <p:spPr>
          <a:xfrm flipH="1" rot="10800000">
            <a:off x="8644947" y="3357980"/>
            <a:ext cx="1307811" cy="1307812"/>
          </a:xfrm>
          <a:prstGeom prst="ellipse">
            <a:avLst/>
          </a:prstGeom>
          <a:noFill/>
          <a:ln cap="flat" cmpd="sng" w="57150">
            <a:solidFill>
              <a:srgbClr val="EEF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41"/>
          <p:cNvSpPr/>
          <p:nvPr/>
        </p:nvSpPr>
        <p:spPr>
          <a:xfrm>
            <a:off x="7337136" y="3357980"/>
            <a:ext cx="1307811" cy="1307812"/>
          </a:xfrm>
          <a:prstGeom prst="ellipse">
            <a:avLst/>
          </a:prstGeom>
          <a:noFill/>
          <a:ln cap="flat" cmpd="sng" w="57150">
            <a:solidFill>
              <a:srgbClr val="EEF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41"/>
          <p:cNvSpPr/>
          <p:nvPr/>
        </p:nvSpPr>
        <p:spPr>
          <a:xfrm>
            <a:off x="4721514" y="3357980"/>
            <a:ext cx="1307811" cy="1307812"/>
          </a:xfrm>
          <a:prstGeom prst="ellipse">
            <a:avLst/>
          </a:prstGeom>
          <a:noFill/>
          <a:ln cap="flat" cmpd="sng" w="57150">
            <a:solidFill>
              <a:srgbClr val="EEF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41"/>
          <p:cNvSpPr/>
          <p:nvPr/>
        </p:nvSpPr>
        <p:spPr>
          <a:xfrm flipH="1" rot="10800000">
            <a:off x="6029325" y="3357980"/>
            <a:ext cx="1307811" cy="1307812"/>
          </a:xfrm>
          <a:prstGeom prst="ellipse">
            <a:avLst/>
          </a:prstGeom>
          <a:noFill/>
          <a:ln cap="flat" cmpd="sng" w="57150">
            <a:solidFill>
              <a:srgbClr val="EEF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41"/>
          <p:cNvSpPr/>
          <p:nvPr/>
        </p:nvSpPr>
        <p:spPr>
          <a:xfrm>
            <a:off x="2105892" y="3357980"/>
            <a:ext cx="1307811" cy="1307812"/>
          </a:xfrm>
          <a:prstGeom prst="ellipse">
            <a:avLst/>
          </a:prstGeom>
          <a:noFill/>
          <a:ln cap="flat" cmpd="sng" w="57150">
            <a:solidFill>
              <a:srgbClr val="EEF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41"/>
          <p:cNvSpPr/>
          <p:nvPr/>
        </p:nvSpPr>
        <p:spPr>
          <a:xfrm flipH="1" rot="10800000">
            <a:off x="3413703" y="3357980"/>
            <a:ext cx="1307811" cy="1307812"/>
          </a:xfrm>
          <a:prstGeom prst="ellipse">
            <a:avLst/>
          </a:prstGeom>
          <a:noFill/>
          <a:ln cap="flat" cmpd="sng" w="57150">
            <a:solidFill>
              <a:srgbClr val="EEF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41"/>
          <p:cNvSpPr/>
          <p:nvPr/>
        </p:nvSpPr>
        <p:spPr>
          <a:xfrm>
            <a:off x="2105892" y="3357980"/>
            <a:ext cx="1307811" cy="1307812"/>
          </a:xfrm>
          <a:prstGeom prst="arc">
            <a:avLst>
              <a:gd fmla="val 10792152" name="adj1"/>
              <a:gd fmla="val 0" name="adj2"/>
            </a:avLst>
          </a:prstGeom>
          <a:noFill/>
          <a:ln cap="rnd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1"/>
          <p:cNvSpPr/>
          <p:nvPr/>
        </p:nvSpPr>
        <p:spPr>
          <a:xfrm flipH="1" rot="10800000">
            <a:off x="3413703" y="3357980"/>
            <a:ext cx="1307811" cy="1307812"/>
          </a:xfrm>
          <a:prstGeom prst="arc">
            <a:avLst>
              <a:gd fmla="val 10790197" name="adj1"/>
              <a:gd fmla="val 0" name="adj2"/>
            </a:avLst>
          </a:prstGeom>
          <a:noFill/>
          <a:ln cap="rnd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41"/>
          <p:cNvSpPr/>
          <p:nvPr/>
        </p:nvSpPr>
        <p:spPr>
          <a:xfrm>
            <a:off x="4721514" y="3357980"/>
            <a:ext cx="1307811" cy="1307812"/>
          </a:xfrm>
          <a:prstGeom prst="arc">
            <a:avLst>
              <a:gd fmla="val 10792152" name="adj1"/>
              <a:gd fmla="val 0" name="adj2"/>
            </a:avLst>
          </a:prstGeom>
          <a:noFill/>
          <a:ln cap="rnd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41"/>
          <p:cNvSpPr/>
          <p:nvPr/>
        </p:nvSpPr>
        <p:spPr>
          <a:xfrm flipH="1" rot="10800000">
            <a:off x="6029325" y="3357980"/>
            <a:ext cx="1307811" cy="1307812"/>
          </a:xfrm>
          <a:prstGeom prst="arc">
            <a:avLst>
              <a:gd fmla="val 10790197" name="adj1"/>
              <a:gd fmla="val 0" name="adj2"/>
            </a:avLst>
          </a:prstGeom>
          <a:noFill/>
          <a:ln cap="rnd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41"/>
          <p:cNvSpPr/>
          <p:nvPr/>
        </p:nvSpPr>
        <p:spPr>
          <a:xfrm>
            <a:off x="7337136" y="3357980"/>
            <a:ext cx="1307811" cy="1307812"/>
          </a:xfrm>
          <a:prstGeom prst="arc">
            <a:avLst>
              <a:gd fmla="val 10792152" name="adj1"/>
              <a:gd fmla="val 0" name="adj2"/>
            </a:avLst>
          </a:prstGeom>
          <a:noFill/>
          <a:ln cap="rnd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41"/>
          <p:cNvSpPr/>
          <p:nvPr/>
        </p:nvSpPr>
        <p:spPr>
          <a:xfrm flipH="1" rot="10800000">
            <a:off x="8644947" y="3357980"/>
            <a:ext cx="1307811" cy="1307812"/>
          </a:xfrm>
          <a:prstGeom prst="arc">
            <a:avLst>
              <a:gd fmla="val 10790197" name="adj1"/>
              <a:gd fmla="val 0" name="adj2"/>
            </a:avLst>
          </a:prstGeom>
          <a:noFill/>
          <a:ln cap="rnd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5858">
          <p15:clr>
            <a:srgbClr val="FBAE40"/>
          </p15:clr>
        </p15:guide>
        <p15:guide id="2" pos="173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2"/>
          <p:cNvSpPr/>
          <p:nvPr/>
        </p:nvSpPr>
        <p:spPr>
          <a:xfrm flipH="1" rot="-5400000">
            <a:off x="0" y="-1360"/>
            <a:ext cx="2946400" cy="2946400"/>
          </a:xfrm>
          <a:custGeom>
            <a:rect b="b" l="l" r="r" t="t"/>
            <a:pathLst>
              <a:path extrusionOk="0" h="2946400" w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2" name="Google Shape;532;p42"/>
          <p:cNvCxnSpPr/>
          <p:nvPr/>
        </p:nvCxnSpPr>
        <p:spPr>
          <a:xfrm>
            <a:off x="6096000" y="0"/>
            <a:ext cx="0" cy="584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3" name="Google Shape;533;p42"/>
          <p:cNvSpPr/>
          <p:nvPr/>
        </p:nvSpPr>
        <p:spPr>
          <a:xfrm rot="5400000">
            <a:off x="9245600" y="-1360"/>
            <a:ext cx="2946400" cy="2946400"/>
          </a:xfrm>
          <a:custGeom>
            <a:rect b="b" l="l" r="r" t="t"/>
            <a:pathLst>
              <a:path extrusionOk="0" h="2946400" w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42"/>
          <p:cNvSpPr txBox="1"/>
          <p:nvPr>
            <p:ph type="title"/>
          </p:nvPr>
        </p:nvSpPr>
        <p:spPr>
          <a:xfrm>
            <a:off x="587377" y="584200"/>
            <a:ext cx="11017246" cy="17671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3"/>
          <p:cNvSpPr/>
          <p:nvPr/>
        </p:nvSpPr>
        <p:spPr>
          <a:xfrm>
            <a:off x="0" y="0"/>
            <a:ext cx="2267714" cy="2267712"/>
          </a:xfrm>
          <a:custGeom>
            <a:rect b="b" l="l" r="r" t="t"/>
            <a:pathLst>
              <a:path extrusionOk="0" h="2267712" w="2267714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4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46" name="Google Shape;546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7" name="Google Shape;547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8" name="Google Shape;548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1" name="Google Shape;551;p4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2" name="Google Shape;552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3" name="Google Shape;553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4" name="Google Shape;554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7" name="Google Shape;557;p4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8" name="Google Shape;558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9" name="Google Shape;559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0" name="Google Shape;560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4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4" name="Google Shape;564;p4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5" name="Google Shape;565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6" name="Google Shape;566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7" name="Google Shape;567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0" name="Google Shape;570;p4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1" name="Google Shape;571;p4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2" name="Google Shape;572;p4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3" name="Google Shape;573;p4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4" name="Google Shape;574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5" name="Google Shape;575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6" name="Google Shape;576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9" name="Google Shape;579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0" name="Google Shape;580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1" name="Google Shape;581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4" name="Google Shape;584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5" name="Google Shape;585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ext Boxes T21V1">
  <p:cSld name="2 Text Boxes T21V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 rot="-5400000">
            <a:off x="0" y="4590287"/>
            <a:ext cx="2267714" cy="2267712"/>
          </a:xfrm>
          <a:custGeom>
            <a:rect b="b" l="l" r="r" t="t"/>
            <a:pathLst>
              <a:path extrusionOk="0" h="2267712" w="2267714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/>
          <p:nvPr/>
        </p:nvSpPr>
        <p:spPr>
          <a:xfrm rot="5400000">
            <a:off x="9924287" y="1"/>
            <a:ext cx="2267714" cy="2267712"/>
          </a:xfrm>
          <a:custGeom>
            <a:rect b="b" l="l" r="r" t="t"/>
            <a:pathLst>
              <a:path extrusionOk="0" h="2267712" w="2267714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587375" y="4181689"/>
            <a:ext cx="4968000" cy="1791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587375" y="3788111"/>
            <a:ext cx="49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type="title"/>
          </p:nvPr>
        </p:nvSpPr>
        <p:spPr>
          <a:xfrm>
            <a:off x="587374" y="584200"/>
            <a:ext cx="5508625" cy="2838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6635998" y="1091018"/>
            <a:ext cx="4968627" cy="1791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6635999" y="697440"/>
            <a:ext cx="4968627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6"/>
          <p:cNvSpPr/>
          <p:nvPr/>
        </p:nvSpPr>
        <p:spPr>
          <a:xfrm>
            <a:off x="9075419" y="5067300"/>
            <a:ext cx="3116581" cy="179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6"/>
          <p:cNvSpPr/>
          <p:nvPr>
            <p:ph idx="5" type="pic"/>
          </p:nvPr>
        </p:nvSpPr>
        <p:spPr>
          <a:xfrm>
            <a:off x="6095999" y="3429000"/>
            <a:ext cx="5970608" cy="3303606"/>
          </a:xfrm>
          <a:prstGeom prst="rect">
            <a:avLst/>
          </a:prstGeom>
          <a:solidFill>
            <a:srgbClr val="EEF6FF"/>
          </a:solidFill>
          <a:ln>
            <a:noFill/>
          </a:ln>
        </p:spPr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8" name="Google Shape;588;p5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9" name="Google Shape;589;p5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0" name="Google Shape;590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1" name="Google Shape;591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2" name="Google Shape;592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5" name="Google Shape;595;p5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96" name="Google Shape;596;p5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7" name="Google Shape;597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8" name="Google Shape;598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9" name="Google Shape;599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p5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3" name="Google Shape;603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4" name="Google Shape;604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8" name="Google Shape;608;p5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9" name="Google Shape;609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0" name="Google Shape;610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1" name="Google Shape;611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xt Boxes T22V1">
  <p:cSld name="3 Text Boxes T22V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flipH="1" rot="-5400000">
            <a:off x="0" y="-1360"/>
            <a:ext cx="2946400" cy="2946400"/>
          </a:xfrm>
          <a:custGeom>
            <a:rect b="b" l="l" r="r" t="t"/>
            <a:pathLst>
              <a:path extrusionOk="0" h="2946400" w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4079875" y="2945040"/>
            <a:ext cx="4032250" cy="3912960"/>
          </a:xfrm>
          <a:custGeom>
            <a:rect b="b" l="l" r="r" t="t"/>
            <a:pathLst>
              <a:path extrusionOk="0" h="4046537" w="3893924">
                <a:moveTo>
                  <a:pt x="198123" y="0"/>
                </a:moveTo>
                <a:lnTo>
                  <a:pt x="3695801" y="0"/>
                </a:lnTo>
                <a:cubicBezTo>
                  <a:pt x="3805221" y="0"/>
                  <a:pt x="3893924" y="88703"/>
                  <a:pt x="3893924" y="198123"/>
                </a:cubicBezTo>
                <a:lnTo>
                  <a:pt x="3893924" y="4046537"/>
                </a:lnTo>
                <a:lnTo>
                  <a:pt x="0" y="4046537"/>
                </a:lnTo>
                <a:lnTo>
                  <a:pt x="0" y="198123"/>
                </a:lnTo>
                <a:cubicBezTo>
                  <a:pt x="0" y="88703"/>
                  <a:pt x="88703" y="0"/>
                  <a:pt x="1981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p7"/>
          <p:cNvCxnSpPr/>
          <p:nvPr/>
        </p:nvCxnSpPr>
        <p:spPr>
          <a:xfrm>
            <a:off x="6096000" y="0"/>
            <a:ext cx="0" cy="584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" name="Google Shape;61;p7"/>
          <p:cNvSpPr/>
          <p:nvPr/>
        </p:nvSpPr>
        <p:spPr>
          <a:xfrm rot="5400000">
            <a:off x="9245600" y="-1360"/>
            <a:ext cx="2946400" cy="2946400"/>
          </a:xfrm>
          <a:custGeom>
            <a:rect b="b" l="l" r="r" t="t"/>
            <a:pathLst>
              <a:path extrusionOk="0" h="2946400" w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587377" y="584200"/>
            <a:ext cx="11017246" cy="17671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587375" y="3626764"/>
            <a:ext cx="3182400" cy="2647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2" type="body"/>
          </p:nvPr>
        </p:nvSpPr>
        <p:spPr>
          <a:xfrm>
            <a:off x="587376" y="3233186"/>
            <a:ext cx="3182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3" type="body"/>
          </p:nvPr>
        </p:nvSpPr>
        <p:spPr>
          <a:xfrm>
            <a:off x="8426568" y="3626764"/>
            <a:ext cx="3182400" cy="2647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4" type="body"/>
          </p:nvPr>
        </p:nvSpPr>
        <p:spPr>
          <a:xfrm>
            <a:off x="8426569" y="3233186"/>
            <a:ext cx="3182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5" type="body"/>
          </p:nvPr>
        </p:nvSpPr>
        <p:spPr>
          <a:xfrm>
            <a:off x="4505248" y="3626764"/>
            <a:ext cx="3182400" cy="2647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203"/>
              </a:buClr>
              <a:buSzPts val="1600"/>
              <a:buNone/>
              <a:defRPr b="0" sz="1600">
                <a:solidFill>
                  <a:srgbClr val="010203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6" type="body"/>
          </p:nvPr>
        </p:nvSpPr>
        <p:spPr>
          <a:xfrm>
            <a:off x="4506972" y="3233186"/>
            <a:ext cx="3182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203"/>
              </a:buClr>
              <a:buSzPts val="1800"/>
              <a:buNone/>
              <a:defRPr sz="1800">
                <a:solidFill>
                  <a:srgbClr val="010203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Text Box T20V2">
  <p:cSld name="1 Text Box T20V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0" y="0"/>
            <a:ext cx="5676900" cy="6858000"/>
          </a:xfrm>
          <a:custGeom>
            <a:rect b="b" l="l" r="r" t="t"/>
            <a:pathLst>
              <a:path extrusionOk="0" h="6858000" w="5676900">
                <a:moveTo>
                  <a:pt x="0" y="0"/>
                </a:moveTo>
                <a:lnTo>
                  <a:pt x="3870984" y="0"/>
                </a:lnTo>
                <a:lnTo>
                  <a:pt x="4006278" y="96210"/>
                </a:lnTo>
                <a:cubicBezTo>
                  <a:pt x="5020449" y="854662"/>
                  <a:pt x="5676900" y="2065170"/>
                  <a:pt x="5676900" y="3429000"/>
                </a:cubicBezTo>
                <a:cubicBezTo>
                  <a:pt x="5676900" y="4792830"/>
                  <a:pt x="5020449" y="6003338"/>
                  <a:pt x="4006278" y="6761790"/>
                </a:cubicBezTo>
                <a:lnTo>
                  <a:pt x="387098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 txBox="1"/>
          <p:nvPr>
            <p:ph type="title"/>
          </p:nvPr>
        </p:nvSpPr>
        <p:spPr>
          <a:xfrm>
            <a:off x="587375" y="1439997"/>
            <a:ext cx="3969385" cy="39780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2" name="Google Shape;72;p8"/>
          <p:cNvCxnSpPr/>
          <p:nvPr/>
        </p:nvCxnSpPr>
        <p:spPr>
          <a:xfrm rot="10800000">
            <a:off x="11604625" y="3429000"/>
            <a:ext cx="58737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" name="Google Shape;73;p8"/>
          <p:cNvSpPr txBox="1"/>
          <p:nvPr>
            <p:ph idx="1" type="body"/>
          </p:nvPr>
        </p:nvSpPr>
        <p:spPr>
          <a:xfrm>
            <a:off x="6095999" y="2838166"/>
            <a:ext cx="5508626" cy="1791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>
                <a:solidFill>
                  <a:srgbClr val="262626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>
                <a:solidFill>
                  <a:srgbClr val="26262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2" type="body"/>
          </p:nvPr>
        </p:nvSpPr>
        <p:spPr>
          <a:xfrm>
            <a:off x="6095999" y="2444588"/>
            <a:ext cx="5508626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01V2">
  <p:cSld name="Title S01V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587375" y="584200"/>
            <a:ext cx="11017248" cy="5689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9"/>
          <p:cNvSpPr txBox="1"/>
          <p:nvPr>
            <p:ph type="ctrTitle"/>
          </p:nvPr>
        </p:nvSpPr>
        <p:spPr>
          <a:xfrm>
            <a:off x="1308100" y="2099256"/>
            <a:ext cx="9575798" cy="21790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 Black"/>
              <a:buNone/>
              <a:defRPr sz="54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1308100" y="4386292"/>
            <a:ext cx="9575798" cy="1423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0" sz="1800">
                <a:solidFill>
                  <a:srgbClr val="262626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9" name="Google Shape;79;p9"/>
          <p:cNvSpPr/>
          <p:nvPr/>
        </p:nvSpPr>
        <p:spPr>
          <a:xfrm>
            <a:off x="4885976" y="4278292"/>
            <a:ext cx="2420046" cy="108000"/>
          </a:xfrm>
          <a:prstGeom prst="rect">
            <a:avLst/>
          </a:prstGeom>
          <a:solidFill>
            <a:srgbClr val="EEF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01V3">
  <p:cSld name="Title S01V3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/>
        </p:nvSpPr>
        <p:spPr>
          <a:xfrm>
            <a:off x="587375" y="0"/>
            <a:ext cx="11017248" cy="42782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0"/>
          <p:cNvSpPr txBox="1"/>
          <p:nvPr>
            <p:ph type="ctrTitle"/>
          </p:nvPr>
        </p:nvSpPr>
        <p:spPr>
          <a:xfrm>
            <a:off x="1308100" y="2099256"/>
            <a:ext cx="9575798" cy="21790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 Black"/>
              <a:buNone/>
              <a:defRPr sz="54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" type="subTitle"/>
          </p:nvPr>
        </p:nvSpPr>
        <p:spPr>
          <a:xfrm>
            <a:off x="1308100" y="4386292"/>
            <a:ext cx="9575798" cy="1423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0" sz="1800">
                <a:solidFill>
                  <a:srgbClr val="262626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p10"/>
          <p:cNvSpPr/>
          <p:nvPr/>
        </p:nvSpPr>
        <p:spPr>
          <a:xfrm>
            <a:off x="4885976" y="4278292"/>
            <a:ext cx="2420046" cy="108000"/>
          </a:xfrm>
          <a:prstGeom prst="rect">
            <a:avLst/>
          </a:prstGeom>
          <a:solidFill>
            <a:srgbClr val="EEF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19.xml"/><Relationship Id="rId42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21.xml"/><Relationship Id="rId44" Type="http://schemas.openxmlformats.org/officeDocument/2006/relationships/theme" Target="../theme/theme3.xml"/><Relationship Id="rId21" Type="http://schemas.openxmlformats.org/officeDocument/2006/relationships/slideLayout" Target="../slideLayouts/slideLayout20.xml"/><Relationship Id="rId43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37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13.xml"/><Relationship Id="rId3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16.xml"/><Relationship Id="rId39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15.xml"/><Relationship Id="rId38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2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50862" y="549275"/>
            <a:ext cx="110902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  <a:defRPr b="0" i="0" sz="4400" u="none" cap="none" strike="noStrike">
                <a:solidFill>
                  <a:srgbClr val="26262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50862" y="1874838"/>
            <a:ext cx="11090276" cy="443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097963" y="6400800"/>
            <a:ext cx="2543175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370">
          <p15:clr>
            <a:srgbClr val="F26B43"/>
          </p15:clr>
        </p15:guide>
        <p15:guide id="5" pos="7310">
          <p15:clr>
            <a:srgbClr val="F26B43"/>
          </p15:clr>
        </p15:guide>
        <p15:guide id="6" orient="horz" pos="3952">
          <p15:clr>
            <a:srgbClr val="F26B43"/>
          </p15:clr>
        </p15:guide>
        <p15:guide id="7" pos="1277">
          <p15:clr>
            <a:srgbClr val="F26B43"/>
          </p15:clr>
        </p15:guide>
        <p15:guide id="8" pos="2570">
          <p15:clr>
            <a:srgbClr val="F26B43"/>
          </p15:clr>
        </p15:guide>
        <p15:guide id="9" pos="5110">
          <p15:clr>
            <a:srgbClr val="F26B43"/>
          </p15:clr>
        </p15:guide>
        <p15:guide id="10" pos="640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9" name="Google Shape;539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0" name="Google Shape;540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1" name="Google Shape;541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2" name="Google Shape;542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5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2987" r="22986" t="0"/>
          <a:stretch/>
        </p:blipFill>
        <p:spPr>
          <a:xfrm>
            <a:off x="587365" y="-7"/>
            <a:ext cx="3365485" cy="4152901"/>
          </a:xfrm>
          <a:prstGeom prst="rect">
            <a:avLst/>
          </a:prstGeom>
          <a:solidFill>
            <a:srgbClr val="EEF6FF"/>
          </a:solidFill>
          <a:ln>
            <a:noFill/>
          </a:ln>
        </p:spPr>
      </p:pic>
      <p:sp>
        <p:nvSpPr>
          <p:cNvPr id="617" name="Google Shape;617;p56"/>
          <p:cNvSpPr txBox="1"/>
          <p:nvPr>
            <p:ph type="ctrTitle"/>
          </p:nvPr>
        </p:nvSpPr>
        <p:spPr>
          <a:xfrm>
            <a:off x="4545367" y="584199"/>
            <a:ext cx="7059258" cy="34448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 Black"/>
              <a:buNone/>
            </a:pPr>
            <a:r>
              <a:rPr lang="en-US"/>
              <a:t>Data Profiler</a:t>
            </a:r>
            <a:br>
              <a:rPr lang="en-US"/>
            </a:b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Automating Data Profiling for Regulatory Reporting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56"/>
          <p:cNvSpPr txBox="1"/>
          <p:nvPr>
            <p:ph idx="1" type="subTitle"/>
          </p:nvPr>
        </p:nvSpPr>
        <p:spPr>
          <a:xfrm>
            <a:off x="4545365" y="4672042"/>
            <a:ext cx="7059258" cy="142395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b="1" lang="en-US"/>
              <a:t>TEAM MEMBERS </a:t>
            </a:r>
            <a:endParaRPr b="1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Pulkit Gupta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		Sakshi Jain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		Rudra Pujara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		Madhurim Gupta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7"/>
          <p:cNvSpPr txBox="1"/>
          <p:nvPr>
            <p:ph idx="1" type="body"/>
          </p:nvPr>
        </p:nvSpPr>
        <p:spPr>
          <a:xfrm>
            <a:off x="587375" y="1889609"/>
            <a:ext cx="753578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624" name="Google Shape;624;p57"/>
          <p:cNvSpPr txBox="1"/>
          <p:nvPr>
            <p:ph type="title"/>
          </p:nvPr>
        </p:nvSpPr>
        <p:spPr>
          <a:xfrm>
            <a:off x="587375" y="900112"/>
            <a:ext cx="11017250" cy="728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625" name="Google Shape;625;p57"/>
          <p:cNvSpPr txBox="1"/>
          <p:nvPr>
            <p:ph idx="2" type="body"/>
          </p:nvPr>
        </p:nvSpPr>
        <p:spPr>
          <a:xfrm>
            <a:off x="1550986" y="1884844"/>
            <a:ext cx="4325939" cy="75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Overview of Data Profiling</a:t>
            </a:r>
            <a:endParaRPr/>
          </a:p>
        </p:txBody>
      </p:sp>
      <p:sp>
        <p:nvSpPr>
          <p:cNvPr id="626" name="Google Shape;626;p57"/>
          <p:cNvSpPr txBox="1"/>
          <p:nvPr>
            <p:ph idx="3" type="body"/>
          </p:nvPr>
        </p:nvSpPr>
        <p:spPr>
          <a:xfrm>
            <a:off x="587375" y="3099813"/>
            <a:ext cx="753578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627" name="Google Shape;627;p57"/>
          <p:cNvSpPr txBox="1"/>
          <p:nvPr>
            <p:ph idx="4" type="body"/>
          </p:nvPr>
        </p:nvSpPr>
        <p:spPr>
          <a:xfrm>
            <a:off x="1550986" y="3095048"/>
            <a:ext cx="4325939" cy="75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Flowchart</a:t>
            </a:r>
            <a:endParaRPr/>
          </a:p>
        </p:txBody>
      </p:sp>
      <p:sp>
        <p:nvSpPr>
          <p:cNvPr id="628" name="Google Shape;628;p57"/>
          <p:cNvSpPr txBox="1"/>
          <p:nvPr>
            <p:ph idx="5" type="body"/>
          </p:nvPr>
        </p:nvSpPr>
        <p:spPr>
          <a:xfrm>
            <a:off x="587375" y="4310017"/>
            <a:ext cx="753578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629" name="Google Shape;629;p57"/>
          <p:cNvSpPr txBox="1"/>
          <p:nvPr>
            <p:ph idx="6" type="body"/>
          </p:nvPr>
        </p:nvSpPr>
        <p:spPr>
          <a:xfrm>
            <a:off x="1550986" y="4305252"/>
            <a:ext cx="4325939" cy="75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Key Components</a:t>
            </a:r>
            <a:endParaRPr/>
          </a:p>
        </p:txBody>
      </p:sp>
      <p:sp>
        <p:nvSpPr>
          <p:cNvPr id="630" name="Google Shape;630;p57"/>
          <p:cNvSpPr txBox="1"/>
          <p:nvPr>
            <p:ph idx="7" type="body"/>
          </p:nvPr>
        </p:nvSpPr>
        <p:spPr>
          <a:xfrm>
            <a:off x="587375" y="5520222"/>
            <a:ext cx="753578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631" name="Google Shape;631;p57"/>
          <p:cNvSpPr txBox="1"/>
          <p:nvPr>
            <p:ph idx="8" type="body"/>
          </p:nvPr>
        </p:nvSpPr>
        <p:spPr>
          <a:xfrm>
            <a:off x="1550986" y="5515457"/>
            <a:ext cx="4325939" cy="75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Technologies Used</a:t>
            </a:r>
            <a:endParaRPr/>
          </a:p>
        </p:txBody>
      </p:sp>
      <p:sp>
        <p:nvSpPr>
          <p:cNvPr id="632" name="Google Shape;632;p57"/>
          <p:cNvSpPr txBox="1"/>
          <p:nvPr>
            <p:ph idx="9" type="body"/>
          </p:nvPr>
        </p:nvSpPr>
        <p:spPr>
          <a:xfrm>
            <a:off x="6315075" y="1889609"/>
            <a:ext cx="753578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633" name="Google Shape;633;p57"/>
          <p:cNvSpPr txBox="1"/>
          <p:nvPr>
            <p:ph idx="13" type="body"/>
          </p:nvPr>
        </p:nvSpPr>
        <p:spPr>
          <a:xfrm>
            <a:off x="7278686" y="1884844"/>
            <a:ext cx="4325939" cy="75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Application Images</a:t>
            </a:r>
            <a:endParaRPr/>
          </a:p>
        </p:txBody>
      </p:sp>
      <p:sp>
        <p:nvSpPr>
          <p:cNvPr id="634" name="Google Shape;634;p57"/>
          <p:cNvSpPr txBox="1"/>
          <p:nvPr>
            <p:ph idx="14" type="body"/>
          </p:nvPr>
        </p:nvSpPr>
        <p:spPr>
          <a:xfrm>
            <a:off x="6315075" y="3099813"/>
            <a:ext cx="753578" cy="75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635" name="Google Shape;635;p57"/>
          <p:cNvSpPr txBox="1"/>
          <p:nvPr>
            <p:ph idx="15" type="body"/>
          </p:nvPr>
        </p:nvSpPr>
        <p:spPr>
          <a:xfrm>
            <a:off x="7278686" y="3095048"/>
            <a:ext cx="4325939" cy="75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8"/>
          <p:cNvSpPr txBox="1"/>
          <p:nvPr>
            <p:ph type="title"/>
          </p:nvPr>
        </p:nvSpPr>
        <p:spPr>
          <a:xfrm>
            <a:off x="587374" y="584201"/>
            <a:ext cx="6143625" cy="2671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</a:pPr>
            <a:r>
              <a:rPr lang="en-US"/>
              <a:t>Overview of Data Profiling</a:t>
            </a:r>
            <a:endParaRPr/>
          </a:p>
        </p:txBody>
      </p:sp>
      <p:pic>
        <p:nvPicPr>
          <p:cNvPr id="641" name="Google Shape;641;p5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3400" r="23399" t="0"/>
          <a:stretch/>
        </p:blipFill>
        <p:spPr>
          <a:xfrm>
            <a:off x="7405940" y="595109"/>
            <a:ext cx="4198686" cy="5678691"/>
          </a:xfrm>
          <a:prstGeom prst="rect">
            <a:avLst/>
          </a:prstGeom>
          <a:solidFill>
            <a:srgbClr val="EEF6FF"/>
          </a:solidFill>
          <a:ln>
            <a:noFill/>
          </a:ln>
        </p:spPr>
      </p:pic>
      <p:sp>
        <p:nvSpPr>
          <p:cNvPr id="642" name="Google Shape;642;p58"/>
          <p:cNvSpPr txBox="1"/>
          <p:nvPr>
            <p:ph idx="1" type="body"/>
          </p:nvPr>
        </p:nvSpPr>
        <p:spPr>
          <a:xfrm>
            <a:off x="587374" y="3428999"/>
            <a:ext cx="5508626" cy="2352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In the banking sector, regulatory reporting requires the compilation of large volumes of data to meet compliance requirements.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A key part of this process is </a:t>
            </a:r>
            <a:r>
              <a:rPr b="1" lang="en-US"/>
              <a:t>data profiling</a:t>
            </a:r>
            <a:r>
              <a:rPr lang="en-US"/>
              <a:t>, which ensures that the data reported aligns with specific regulatory guidelines.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Traditionally, this task is performed manually, with profiling rules defined based on the underlying data and regulatory instructions.</a:t>
            </a:r>
            <a:endParaRPr/>
          </a:p>
        </p:txBody>
      </p:sp>
      <p:sp>
        <p:nvSpPr>
          <p:cNvPr id="643" name="Google Shape;643;p58"/>
          <p:cNvSpPr txBox="1"/>
          <p:nvPr>
            <p:ph idx="3" type="body"/>
          </p:nvPr>
        </p:nvSpPr>
        <p:spPr>
          <a:xfrm>
            <a:off x="587374" y="2676311"/>
            <a:ext cx="5508626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Understanding Data Profiling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9"/>
          <p:cNvSpPr txBox="1"/>
          <p:nvPr/>
        </p:nvSpPr>
        <p:spPr>
          <a:xfrm>
            <a:off x="546100" y="711200"/>
            <a:ext cx="10439400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262626"/>
                </a:solidFill>
                <a:latin typeface="Arial Black"/>
                <a:ea typeface="Arial Black"/>
                <a:cs typeface="Arial Black"/>
                <a:sym typeface="Arial Black"/>
              </a:rPr>
              <a:t>Flowchart</a:t>
            </a:r>
            <a:endParaRPr/>
          </a:p>
        </p:txBody>
      </p:sp>
      <p:sp>
        <p:nvSpPr>
          <p:cNvPr id="650" name="Google Shape;650;p59"/>
          <p:cNvSpPr/>
          <p:nvPr/>
        </p:nvSpPr>
        <p:spPr>
          <a:xfrm>
            <a:off x="546100" y="2502568"/>
            <a:ext cx="2626461" cy="15868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Extraction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Extracted regulatory reporting instructions from Federal PDF</a:t>
            </a:r>
            <a:endParaRPr/>
          </a:p>
        </p:txBody>
      </p:sp>
      <p:sp>
        <p:nvSpPr>
          <p:cNvPr id="651" name="Google Shape;651;p59"/>
          <p:cNvSpPr/>
          <p:nvPr/>
        </p:nvSpPr>
        <p:spPr>
          <a:xfrm>
            <a:off x="4734395" y="2502568"/>
            <a:ext cx="2483317" cy="15868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Feeding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.csv file containing around 50 data rows were fed into the model.</a:t>
            </a:r>
            <a:endParaRPr/>
          </a:p>
        </p:txBody>
      </p:sp>
      <p:sp>
        <p:nvSpPr>
          <p:cNvPr id="652" name="Google Shape;652;p59"/>
          <p:cNvSpPr/>
          <p:nvPr/>
        </p:nvSpPr>
        <p:spPr>
          <a:xfrm>
            <a:off x="8693783" y="2502568"/>
            <a:ext cx="2605758" cy="15868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Reporting Anomaly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Detected anomaly from the test data using the rules that were generated from the PDF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3" name="Google Shape;653;p59"/>
          <p:cNvCxnSpPr>
            <a:stCxn id="650" idx="3"/>
            <a:endCxn id="651" idx="1"/>
          </p:cNvCxnSpPr>
          <p:nvPr/>
        </p:nvCxnSpPr>
        <p:spPr>
          <a:xfrm>
            <a:off x="3172561" y="3295984"/>
            <a:ext cx="156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54" name="Google Shape;654;p59"/>
          <p:cNvCxnSpPr>
            <a:stCxn id="651" idx="3"/>
            <a:endCxn id="652" idx="1"/>
          </p:cNvCxnSpPr>
          <p:nvPr/>
        </p:nvCxnSpPr>
        <p:spPr>
          <a:xfrm>
            <a:off x="7217712" y="3295984"/>
            <a:ext cx="147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0"/>
          <p:cNvSpPr txBox="1"/>
          <p:nvPr>
            <p:ph idx="1" type="body"/>
          </p:nvPr>
        </p:nvSpPr>
        <p:spPr>
          <a:xfrm>
            <a:off x="587375" y="4181689"/>
            <a:ext cx="4968000" cy="1791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/>
              <a:t>A prompt is included in the application through which any extra rules can be added to the set of rules by the user.</a:t>
            </a:r>
            <a:endParaRPr/>
          </a:p>
        </p:txBody>
      </p:sp>
      <p:sp>
        <p:nvSpPr>
          <p:cNvPr id="660" name="Google Shape;660;p60"/>
          <p:cNvSpPr txBox="1"/>
          <p:nvPr>
            <p:ph idx="2" type="body"/>
          </p:nvPr>
        </p:nvSpPr>
        <p:spPr>
          <a:xfrm>
            <a:off x="587375" y="3788111"/>
            <a:ext cx="496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Prompt</a:t>
            </a:r>
            <a:endParaRPr/>
          </a:p>
        </p:txBody>
      </p:sp>
      <p:sp>
        <p:nvSpPr>
          <p:cNvPr id="661" name="Google Shape;661;p60"/>
          <p:cNvSpPr txBox="1"/>
          <p:nvPr>
            <p:ph type="title"/>
          </p:nvPr>
        </p:nvSpPr>
        <p:spPr>
          <a:xfrm>
            <a:off x="587374" y="584200"/>
            <a:ext cx="5508625" cy="2838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</a:pPr>
            <a:r>
              <a:rPr lang="en-US"/>
              <a:t>Key Components</a:t>
            </a:r>
            <a:endParaRPr/>
          </a:p>
        </p:txBody>
      </p:sp>
      <p:sp>
        <p:nvSpPr>
          <p:cNvPr id="662" name="Google Shape;662;p60"/>
          <p:cNvSpPr txBox="1"/>
          <p:nvPr>
            <p:ph idx="3" type="body"/>
          </p:nvPr>
        </p:nvSpPr>
        <p:spPr>
          <a:xfrm>
            <a:off x="6635998" y="1091018"/>
            <a:ext cx="4968627" cy="1791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Initial test data was prepared using GenAi model ChatGPT.</a:t>
            </a:r>
            <a:br>
              <a:rPr lang="en-US"/>
            </a:br>
            <a:r>
              <a:rPr lang="en-US"/>
              <a:t>Sample dataset consisted of 50 data rows with columns such as transaction amount, balance before and after transaction, sender and receiver details, etc. were included.</a:t>
            </a:r>
            <a:endParaRPr/>
          </a:p>
        </p:txBody>
      </p:sp>
      <p:sp>
        <p:nvSpPr>
          <p:cNvPr id="663" name="Google Shape;663;p60"/>
          <p:cNvSpPr txBox="1"/>
          <p:nvPr>
            <p:ph idx="4" type="body"/>
          </p:nvPr>
        </p:nvSpPr>
        <p:spPr>
          <a:xfrm>
            <a:off x="6635999" y="697440"/>
            <a:ext cx="4968627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Sample Dataset</a:t>
            </a:r>
            <a:endParaRPr/>
          </a:p>
        </p:txBody>
      </p:sp>
      <p:pic>
        <p:nvPicPr>
          <p:cNvPr id="664" name="Google Shape;664;p60"/>
          <p:cNvPicPr preferRelativeResize="0"/>
          <p:nvPr>
            <p:ph idx="5" type="pic"/>
          </p:nvPr>
        </p:nvPicPr>
        <p:blipFill rotWithShape="1">
          <a:blip r:embed="rId3">
            <a:alphaModFix/>
          </a:blip>
          <a:srcRect b="11791" l="0" r="0" t="11792"/>
          <a:stretch/>
        </p:blipFill>
        <p:spPr>
          <a:xfrm>
            <a:off x="6095999" y="3429000"/>
            <a:ext cx="5970608" cy="3303606"/>
          </a:xfrm>
          <a:prstGeom prst="rect">
            <a:avLst/>
          </a:prstGeom>
          <a:solidFill>
            <a:srgbClr val="EEF6FF"/>
          </a:solidFill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1"/>
          <p:cNvSpPr txBox="1"/>
          <p:nvPr>
            <p:ph type="title"/>
          </p:nvPr>
        </p:nvSpPr>
        <p:spPr>
          <a:xfrm>
            <a:off x="587377" y="584200"/>
            <a:ext cx="11017246" cy="17671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</a:pPr>
            <a:r>
              <a:rPr lang="en-US"/>
              <a:t>Technologies Used</a:t>
            </a:r>
            <a:endParaRPr/>
          </a:p>
        </p:txBody>
      </p:sp>
      <p:sp>
        <p:nvSpPr>
          <p:cNvPr id="670" name="Google Shape;670;p61"/>
          <p:cNvSpPr txBox="1"/>
          <p:nvPr>
            <p:ph idx="1" type="body"/>
          </p:nvPr>
        </p:nvSpPr>
        <p:spPr>
          <a:xfrm>
            <a:off x="587375" y="3626764"/>
            <a:ext cx="3182400" cy="2647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/>
              <a:t>Streamlit, a python framework is used to build the frontend and chatbot.</a:t>
            </a:r>
            <a:endParaRPr/>
          </a:p>
        </p:txBody>
      </p:sp>
      <p:sp>
        <p:nvSpPr>
          <p:cNvPr id="671" name="Google Shape;671;p61"/>
          <p:cNvSpPr txBox="1"/>
          <p:nvPr>
            <p:ph idx="2" type="body"/>
          </p:nvPr>
        </p:nvSpPr>
        <p:spPr>
          <a:xfrm>
            <a:off x="587376" y="3233186"/>
            <a:ext cx="3182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Frontend and Visualization</a:t>
            </a:r>
            <a:endParaRPr/>
          </a:p>
        </p:txBody>
      </p:sp>
      <p:sp>
        <p:nvSpPr>
          <p:cNvPr id="672" name="Google Shape;672;p61"/>
          <p:cNvSpPr txBox="1"/>
          <p:nvPr>
            <p:ph idx="3" type="body"/>
          </p:nvPr>
        </p:nvSpPr>
        <p:spPr>
          <a:xfrm>
            <a:off x="8426568" y="3626764"/>
            <a:ext cx="3182400" cy="2647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/>
              <a:t>GenAI model OpenAI is used to process the input files and prompts is used.</a:t>
            </a:r>
            <a:br>
              <a:rPr lang="en-US"/>
            </a:br>
            <a:br>
              <a:rPr lang="en-US"/>
            </a:br>
            <a:r>
              <a:rPr lang="en-US"/>
              <a:t>The LLM is used to generate rules based on the FINRA document and detect any anomaly present in the </a:t>
            </a:r>
            <a:r>
              <a:rPr lang="en-US"/>
              <a:t>transaction details.</a:t>
            </a:r>
            <a:endParaRPr/>
          </a:p>
        </p:txBody>
      </p:sp>
      <p:sp>
        <p:nvSpPr>
          <p:cNvPr id="673" name="Google Shape;673;p61"/>
          <p:cNvSpPr txBox="1"/>
          <p:nvPr>
            <p:ph idx="4" type="body"/>
          </p:nvPr>
        </p:nvSpPr>
        <p:spPr>
          <a:xfrm>
            <a:off x="8426569" y="3233186"/>
            <a:ext cx="3182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Gen AI model</a:t>
            </a:r>
            <a:endParaRPr/>
          </a:p>
        </p:txBody>
      </p:sp>
      <p:sp>
        <p:nvSpPr>
          <p:cNvPr id="674" name="Google Shape;674;p61"/>
          <p:cNvSpPr txBox="1"/>
          <p:nvPr>
            <p:ph idx="5" type="body"/>
          </p:nvPr>
        </p:nvSpPr>
        <p:spPr>
          <a:xfrm>
            <a:off x="4505248" y="3626764"/>
            <a:ext cx="3182400" cy="2647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203"/>
              </a:buClr>
              <a:buSzPts val="1600"/>
              <a:buNone/>
            </a:pPr>
            <a:r>
              <a:rPr lang="en-US"/>
              <a:t>Python and libraries such as pandas, re, are used to develop the logic for data processing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675" name="Google Shape;675;p61"/>
          <p:cNvSpPr txBox="1"/>
          <p:nvPr>
            <p:ph idx="6" type="body"/>
          </p:nvPr>
        </p:nvSpPr>
        <p:spPr>
          <a:xfrm>
            <a:off x="4506972" y="3233186"/>
            <a:ext cx="3182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203"/>
              </a:buClr>
              <a:buSzPts val="1800"/>
              <a:buNone/>
            </a:pPr>
            <a:r>
              <a:rPr lang="en-US"/>
              <a:t>Backend Logic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62"/>
          <p:cNvSpPr txBox="1"/>
          <p:nvPr>
            <p:ph type="title"/>
          </p:nvPr>
        </p:nvSpPr>
        <p:spPr>
          <a:xfrm>
            <a:off x="587374" y="584201"/>
            <a:ext cx="6143625" cy="753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</a:pPr>
            <a:r>
              <a:rPr lang="en-US"/>
              <a:t>Application Images</a:t>
            </a:r>
            <a:endParaRPr/>
          </a:p>
        </p:txBody>
      </p:sp>
      <p:pic>
        <p:nvPicPr>
          <p:cNvPr id="681" name="Google Shape;681;p62" title="UI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75" y="1629525"/>
            <a:ext cx="7212051" cy="4838749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62"/>
          <p:cNvSpPr txBox="1"/>
          <p:nvPr/>
        </p:nvSpPr>
        <p:spPr>
          <a:xfrm>
            <a:off x="568350" y="5167425"/>
            <a:ext cx="27549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62"/>
          <p:cNvSpPr txBox="1"/>
          <p:nvPr/>
        </p:nvSpPr>
        <p:spPr>
          <a:xfrm>
            <a:off x="7675525" y="3429000"/>
            <a:ext cx="39291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r>
              <a:rPr b="1"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Application accepting PDF to </a:t>
            </a:r>
            <a:r>
              <a:rPr b="1"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extract</a:t>
            </a:r>
            <a:r>
              <a:rPr b="1"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rules and </a:t>
            </a:r>
            <a:r>
              <a:rPr b="1"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transaction details to be analysed.</a:t>
            </a:r>
            <a:endParaRPr b="1"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3"/>
          <p:cNvSpPr txBox="1"/>
          <p:nvPr>
            <p:ph type="title"/>
          </p:nvPr>
        </p:nvSpPr>
        <p:spPr>
          <a:xfrm>
            <a:off x="587374" y="584201"/>
            <a:ext cx="6143700" cy="267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Images</a:t>
            </a:r>
            <a:endParaRPr/>
          </a:p>
        </p:txBody>
      </p:sp>
      <p:pic>
        <p:nvPicPr>
          <p:cNvPr id="690" name="Google Shape;690;p63" title="rules S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75" y="1319951"/>
            <a:ext cx="6225933" cy="329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63" title="output Ss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8733" y="4089251"/>
            <a:ext cx="5508867" cy="2853421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63"/>
          <p:cNvSpPr txBox="1"/>
          <p:nvPr/>
        </p:nvSpPr>
        <p:spPr>
          <a:xfrm>
            <a:off x="7049375" y="2427125"/>
            <a:ext cx="43641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Rules being generated</a:t>
            </a:r>
            <a:endParaRPr b="1"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63"/>
          <p:cNvSpPr/>
          <p:nvPr/>
        </p:nvSpPr>
        <p:spPr>
          <a:xfrm>
            <a:off x="6556425" y="2499625"/>
            <a:ext cx="396600" cy="290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63"/>
          <p:cNvSpPr txBox="1"/>
          <p:nvPr/>
        </p:nvSpPr>
        <p:spPr>
          <a:xfrm>
            <a:off x="3468275" y="5370400"/>
            <a:ext cx="3581100" cy="1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Anomalies being detected</a:t>
            </a:r>
            <a:endParaRPr b="1"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63"/>
          <p:cNvSpPr/>
          <p:nvPr/>
        </p:nvSpPr>
        <p:spPr>
          <a:xfrm>
            <a:off x="5889475" y="5370400"/>
            <a:ext cx="522000" cy="290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64"/>
          <p:cNvSpPr txBox="1"/>
          <p:nvPr>
            <p:ph type="title"/>
          </p:nvPr>
        </p:nvSpPr>
        <p:spPr>
          <a:xfrm>
            <a:off x="587375" y="1439997"/>
            <a:ext cx="3969385" cy="39780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 Black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701" name="Google Shape;701;p64"/>
          <p:cNvSpPr txBox="1"/>
          <p:nvPr>
            <p:ph idx="1" type="body"/>
          </p:nvPr>
        </p:nvSpPr>
        <p:spPr>
          <a:xfrm>
            <a:off x="6095999" y="1671783"/>
            <a:ext cx="5508626" cy="40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We leveraged Generative AI to interpret complex regulatory instructions and used these rules to generate anomalies in the transaction data.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Automating the process of generating profiling rules reduces hours of manual efforts and time. AI-driven profiling ensures consistency and minimizes errors in regulatory reporting. It easily adapts to large datasets and evolving regulatory requirements.</a:t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n-US"/>
              <a:t>The solution can be adapted to other industries needing regulatory compliance, such as insurance and healthcare. Future developments could include more sophisticated AI models and deeper integration with real-time data sources.</a:t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int">
  <a:themeElements>
    <a:clrScheme name="01">
      <a:dk1>
        <a:srgbClr val="000000"/>
      </a:dk1>
      <a:lt1>
        <a:srgbClr val="FFFFFF"/>
      </a:lt1>
      <a:dk2>
        <a:srgbClr val="2D3436"/>
      </a:dk2>
      <a:lt2>
        <a:srgbClr val="DFE6E9"/>
      </a:lt2>
      <a:accent1>
        <a:srgbClr val="ABD5FF"/>
      </a:accent1>
      <a:accent2>
        <a:srgbClr val="C7E3FF"/>
      </a:accent2>
      <a:accent3>
        <a:srgbClr val="ABD5FF"/>
      </a:accent3>
      <a:accent4>
        <a:srgbClr val="A29BFE"/>
      </a:accent4>
      <a:accent5>
        <a:srgbClr val="FAB1A0"/>
      </a:accent5>
      <a:accent6>
        <a:srgbClr val="FF7675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