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E6E16-02D8-479C-BC03-13FB9F76766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2544-70D6-45CC-8042-CD5C8D8B188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71604" y="1571612"/>
            <a:ext cx="2000264" cy="4643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UI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4810" y="1571612"/>
            <a:ext cx="2000264" cy="2214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LLM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58016" y="4000504"/>
            <a:ext cx="2000264" cy="20716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AGENT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6578" y="1571612"/>
            <a:ext cx="2000264" cy="1857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DATA PROFILING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RULES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785918" y="2214554"/>
            <a:ext cx="1571636" cy="100013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9" name="Rounded Rectangle 8"/>
          <p:cNvSpPr/>
          <p:nvPr/>
        </p:nvSpPr>
        <p:spPr>
          <a:xfrm>
            <a:off x="1785918" y="4500570"/>
            <a:ext cx="1571636" cy="100013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2143108" y="2500306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PROMPT</a:t>
            </a:r>
            <a:endParaRPr lang="en-US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43108" y="4723637"/>
            <a:ext cx="92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RESPONSE</a:t>
            </a:r>
            <a:endParaRPr lang="en-US" sz="1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357554" y="278605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15074" y="271462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7501752" y="3713958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1"/>
            <a:endCxn id="9" idx="3"/>
          </p:cNvCxnSpPr>
          <p:nvPr/>
        </p:nvCxnSpPr>
        <p:spPr>
          <a:xfrm rot="10800000">
            <a:off x="3357554" y="5000637"/>
            <a:ext cx="3500462" cy="357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1406" y="2285992"/>
            <a:ext cx="928662" cy="100013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USER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000100" y="278605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Chaitanya</dc:creator>
  <cp:lastModifiedBy>Chaitanya</cp:lastModifiedBy>
  <cp:revision>2</cp:revision>
  <dcterms:created xsi:type="dcterms:W3CDTF">2025-03-26T11:48:39Z</dcterms:created>
  <dcterms:modified xsi:type="dcterms:W3CDTF">2025-03-26T11:59:51Z</dcterms:modified>
</cp:coreProperties>
</file>