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ato" panose="020F0502020204030203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270046"/>
            <a:ext cx="4919305" cy="36895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Interactive Compliance Assistant for Financial Transactions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Hackathon 2025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Avinash Nalla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Krishna Kodati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Thank You!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The Challenge: Ensuring Transaction Compliance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273415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Manual Validation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Slow and error-prone.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406943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Discrepancies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Transaction vs. Reported Amount (1% deviation).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404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Invalid Currency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Must be ISO 4217 codes.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674000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530906" y="6697504"/>
            <a:ext cx="29045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High-Risk Transactions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Greater than $5,000 in high-risk countries.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028" y="477917"/>
            <a:ext cx="8197810" cy="541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Solution: Interactive Compliance Assistant</a:t>
            </a:r>
            <a:endParaRPr lang="en-US" sz="3400" dirty="0"/>
          </a:p>
        </p:txBody>
      </p:sp>
      <p:sp>
        <p:nvSpPr>
          <p:cNvPr id="3" name="Shape 1"/>
          <p:cNvSpPr/>
          <p:nvPr/>
        </p:nvSpPr>
        <p:spPr>
          <a:xfrm>
            <a:off x="606028" y="1365290"/>
            <a:ext cx="6622613" cy="997506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779145" y="1538407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Jupyter Notebook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79145" y="1912739"/>
            <a:ext cx="627638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Backend processing.</a:t>
            </a:r>
            <a:endParaRPr lang="en-US" sz="1350" dirty="0"/>
          </a:p>
        </p:txBody>
      </p:sp>
      <p:sp>
        <p:nvSpPr>
          <p:cNvPr id="6" name="Shape 4"/>
          <p:cNvSpPr/>
          <p:nvPr/>
        </p:nvSpPr>
        <p:spPr>
          <a:xfrm>
            <a:off x="7401758" y="1365290"/>
            <a:ext cx="6622613" cy="997506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7574875" y="1538407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Streamlit App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74875" y="1912739"/>
            <a:ext cx="627638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Interactive monitoring.</a:t>
            </a:r>
            <a:endParaRPr lang="en-US" sz="13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" y="2557582"/>
            <a:ext cx="865703" cy="103882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1731407" y="2730698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</a:t>
            </a:r>
            <a:endParaRPr lang="en-US" sz="17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28" y="3596402"/>
            <a:ext cx="865703" cy="103882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731407" y="3769519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Validation</a:t>
            </a:r>
            <a:endParaRPr lang="en-US" sz="17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28" y="4635222"/>
            <a:ext cx="865703" cy="103882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731407" y="4808339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Anomaly Detection</a:t>
            </a:r>
            <a:endParaRPr lang="en-US" sz="17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28" y="5674042"/>
            <a:ext cx="865703" cy="103882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731407" y="5847159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Risk Scoring</a:t>
            </a:r>
            <a:endParaRPr lang="en-US" sz="17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28" y="6712863"/>
            <a:ext cx="865703" cy="103882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731407" y="6885980"/>
            <a:ext cx="2164318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Reporting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7558"/>
            <a:ext cx="98444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Sample Dataset: Financial Transactions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3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744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Customer_ID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66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Account_Balance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Transaction_Amount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Reported_Amount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Currency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Country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276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Transaction_Date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698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Risk_Score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693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Example Issues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32744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Missing data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7166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Amount discrepancy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6830" y="2766774"/>
            <a:ext cx="90883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Validation Against Regulatory Rules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30" y="3815715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56830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Missing Data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256830" y="5099923"/>
            <a:ext cx="36330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Currency and Country.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064" y="381571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30064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Amount Discrepancy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6230064" y="5099923"/>
            <a:ext cx="36331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Exceeds 1% deviation.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418" y="3815715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203418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High-Risk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0203418" y="5099923"/>
            <a:ext cx="36330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Transaction flagged.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91785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Anomaly Detection and Risk Scoring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01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Anomaly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823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IsolationForest flagged discrepancy.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01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Risk Scoring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823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Adjusted dynamically.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17864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5.0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2551748" y="5849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Original Risk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485221" y="4817864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10.0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9243298" y="5849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Adaptive Risk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6830" y="2854643"/>
            <a:ext cx="92621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Actionable Remediation Suggestions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2256830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6" name="Text 3"/>
          <p:cNvSpPr/>
          <p:nvPr/>
        </p:nvSpPr>
        <p:spPr>
          <a:xfrm>
            <a:off x="2341900" y="420123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299394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Missing Data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993946" y="4649153"/>
            <a:ext cx="29715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Request Currency and Country.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192322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0" name="Text 7"/>
          <p:cNvSpPr/>
          <p:nvPr/>
        </p:nvSpPr>
        <p:spPr>
          <a:xfrm>
            <a:off x="6277392" y="420123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692943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Amount Discrepancy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29438" y="4649153"/>
            <a:ext cx="29715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Adjust Reported_Amount.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27813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4" name="Text 11"/>
          <p:cNvSpPr/>
          <p:nvPr/>
        </p:nvSpPr>
        <p:spPr>
          <a:xfrm>
            <a:off x="10212884" y="420123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086492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High-Risk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864929" y="4649153"/>
            <a:ext cx="29715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Flag for compliance review.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87591"/>
            <a:ext cx="88703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Interactive Compliance Monitoring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Custom Datasets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Upload option.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7655481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Simulated transactions.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Rule Refinement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Adjust deviation threshold.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14" name="Text 11"/>
          <p:cNvSpPr/>
          <p:nvPr/>
        </p:nvSpPr>
        <p:spPr>
          <a:xfrm>
            <a:off x="7655481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PDF Report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55481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Downloadable results.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1233"/>
            <a:ext cx="6690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Innovation and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66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Innovation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481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Validation rules generated.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903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Fallback to manual rules.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566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1481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LLM failed.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903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Download timeouts.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287679"/>
            <a:ext cx="2173724" cy="807958"/>
          </a:xfrm>
          <a:prstGeom prst="roundRect">
            <a:avLst>
              <a:gd name="adj" fmla="val 4211"/>
            </a:avLst>
          </a:prstGeom>
          <a:solidFill>
            <a:srgbClr val="E5DFD2"/>
          </a:solidFill>
          <a:ln/>
        </p:spPr>
      </p:sp>
      <p:sp>
        <p:nvSpPr>
          <p:cNvPr id="10" name="Text 8"/>
          <p:cNvSpPr/>
          <p:nvPr/>
        </p:nvSpPr>
        <p:spPr>
          <a:xfrm>
            <a:off x="1721167" y="44923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500" dirty="0"/>
          </a:p>
        </p:txBody>
      </p:sp>
      <p:sp>
        <p:nvSpPr>
          <p:cNvPr id="11" name="Text 9"/>
          <p:cNvSpPr/>
          <p:nvPr/>
        </p:nvSpPr>
        <p:spPr>
          <a:xfrm>
            <a:off x="3194328" y="4514493"/>
            <a:ext cx="16080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Resolve LLM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3080861" y="5080397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208984"/>
            <a:ext cx="4347567" cy="807958"/>
          </a:xfrm>
          <a:prstGeom prst="roundRect">
            <a:avLst>
              <a:gd name="adj" fmla="val 4211"/>
            </a:avLst>
          </a:prstGeom>
          <a:solidFill>
            <a:srgbClr val="E5DFD2"/>
          </a:solidFill>
          <a:ln/>
        </p:spPr>
      </p:sp>
      <p:sp>
        <p:nvSpPr>
          <p:cNvPr id="14" name="Text 12"/>
          <p:cNvSpPr/>
          <p:nvPr/>
        </p:nvSpPr>
        <p:spPr>
          <a:xfrm>
            <a:off x="2808089" y="541365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5368171" y="5435798"/>
            <a:ext cx="20042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Expand Dataset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5254704" y="6001703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7" name="Shape 15"/>
          <p:cNvSpPr/>
          <p:nvPr/>
        </p:nvSpPr>
        <p:spPr>
          <a:xfrm>
            <a:off x="793790" y="6130290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E5DFD2"/>
          </a:solidFill>
          <a:ln/>
        </p:spPr>
      </p:sp>
      <p:sp>
        <p:nvSpPr>
          <p:cNvPr id="18" name="Text 16"/>
          <p:cNvSpPr/>
          <p:nvPr/>
        </p:nvSpPr>
        <p:spPr>
          <a:xfrm>
            <a:off x="3895011" y="63349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500" dirty="0"/>
          </a:p>
        </p:txBody>
      </p:sp>
      <p:sp>
        <p:nvSpPr>
          <p:cNvPr id="19" name="Text 17"/>
          <p:cNvSpPr/>
          <p:nvPr/>
        </p:nvSpPr>
        <p:spPr>
          <a:xfrm>
            <a:off x="7542014" y="6357104"/>
            <a:ext cx="1690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Add Features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 Bold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Venkata Indumathi Parvatham</cp:lastModifiedBy>
  <cp:revision>2</cp:revision>
  <dcterms:created xsi:type="dcterms:W3CDTF">2025-03-26T18:17:00Z</dcterms:created>
  <dcterms:modified xsi:type="dcterms:W3CDTF">2025-03-27T02:06:32Z</dcterms:modified>
</cp:coreProperties>
</file>