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gSh0S6q1BiSq+IJyP5WwMCn4Fb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 AI IN DATA PROFILING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212275" y="4114800"/>
            <a:ext cx="5486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Name: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Dream Team Innovators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968100" y="4016825"/>
            <a:ext cx="5486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Neeraj Sukheja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Anand Haridasan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Sneha Sethia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Jeena Manuel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Arabinda Mishra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Problem Statement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- Manual rule extraction is time-consuming and error-prone</a:t>
            </a:r>
            <a:endParaRPr sz="3000"/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High risk of non-compliance and penalties</a:t>
            </a:r>
            <a:endParaRPr sz="3000"/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Need for AI-driven rule extraction and validation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Inspiration Behind the Solution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- Regulatory compliance is complex and evolving</a:t>
            </a:r>
            <a:endParaRPr sz="3000"/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AI can automate rule extraction and validation</a:t>
            </a:r>
            <a:endParaRPr sz="3000"/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Reduces manual effort and increases accuracy</a:t>
            </a:r>
            <a:endParaRPr sz="3000"/>
          </a:p>
          <a:p>
            <a:pPr indent="-3302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Enables reusability of extracted rules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What It Does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✅ Extracts rules from regulatory text using AI</a:t>
            </a:r>
            <a:endParaRPr sz="2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Applies rules to uploaded datasets</a:t>
            </a:r>
            <a:endParaRPr sz="2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Generates Python validation scripts</a:t>
            </a:r>
            <a:endParaRPr sz="2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Flags non-compliant records and suggests fixes</a:t>
            </a:r>
            <a:endParaRPr sz="2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Uses ML for anomaly detection</a:t>
            </a:r>
            <a:endParaRPr sz="2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Generates downloadable reports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How We Build It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- **Frontend:** React.js / Next.js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**Backend:** Node.js (Express.js)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**Database:** MongoDB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**AI Processing:** OpenAI GPT for rule extraction &amp; Python script generation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**Validation &amp; ML:** Python (pandas, NumPy, scikit-learn)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**Storage &amp; Processing:** Cloud storage, worker queues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Challenges We Faced</a:t>
            </a:r>
            <a:endParaRPr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🚧 Complex regulatory text interpretation</a:t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🚧 Ensuring accuracy in rule extraction</a:t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🚧 Automating Python code generation &amp; execution</a:t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🚧 Handling large datasets efficiently</a:t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🚧 Integrating ML for anomaly detection</a:t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🚧 Ensuring security &amp; compliance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Architectural Design</a:t>
            </a:r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1828800" y="1828800"/>
            <a:ext cx="548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7" title="Architectual Design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00" y="1321625"/>
            <a:ext cx="8713392" cy="44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Conclusion &amp; Next Steps</a:t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Successfully automated regulatory compliance validation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/>
              <a:t>I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mproved efficiency, accuracy, and scalability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Enhancements: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–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Improve AI model accuracy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–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Enhance real-time processing capabilities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