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a86884a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3a86884a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3a86884a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3a86884a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66d2f45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66d2f45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a86884a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a86884a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a86884a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a86884a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a86884a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a86884a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a86884a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3a86884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66d2f45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66d2f45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a86884a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3a86884a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a86884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3a86884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44">
                <a:latin typeface="Times New Roman"/>
                <a:ea typeface="Times New Roman"/>
                <a:cs typeface="Times New Roman"/>
                <a:sym typeface="Times New Roman"/>
              </a:rPr>
              <a:t>Transforming Regulatory Data Profiling with Generative AI &amp; Machine Learning</a:t>
            </a:r>
            <a:endParaRPr b="1" sz="33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818875" y="3924925"/>
            <a:ext cx="4735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ESSWarriors | Hackathon-2025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050" y="43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Framework</a:t>
            </a:r>
            <a:endParaRPr b="1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047500" y="1300875"/>
            <a:ext cx="80967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3">
                <a:latin typeface="Times New Roman"/>
                <a:ea typeface="Times New Roman"/>
                <a:cs typeface="Times New Roman"/>
                <a:sym typeface="Times New Roman"/>
              </a:rPr>
              <a:t>Inspired by MemGPT, enabling long-term memory retention.</a:t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3">
                <a:latin typeface="Times New Roman"/>
                <a:ea typeface="Times New Roman"/>
                <a:cs typeface="Times New Roman"/>
                <a:sym typeface="Times New Roman"/>
              </a:rPr>
              <a:t>User chat is also stored as history and used for generating context</a:t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3">
                <a:latin typeface="Times New Roman"/>
                <a:ea typeface="Times New Roman"/>
                <a:cs typeface="Times New Roman"/>
                <a:sym typeface="Times New Roman"/>
              </a:rPr>
              <a:t>AI recalls and searches relevant compliance contexts in vector databases.</a:t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3">
                <a:latin typeface="Times New Roman"/>
                <a:ea typeface="Times New Roman"/>
                <a:cs typeface="Times New Roman"/>
                <a:sym typeface="Times New Roman"/>
              </a:rPr>
              <a:t>Dynamically determines and registers necessary validation functions.</a:t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13"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" sz="1813">
                <a:latin typeface="Times New Roman"/>
                <a:ea typeface="Times New Roman"/>
                <a:cs typeface="Times New Roman"/>
                <a:sym typeface="Times New Roman"/>
              </a:rPr>
              <a:t>AI identifies the need for range_validator and automatically assigns min/max values.</a:t>
            </a:r>
            <a:endParaRPr sz="181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b="1" sz="1813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55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latin typeface="Times New Roman"/>
                <a:ea typeface="Times New Roman"/>
                <a:cs typeface="Times New Roman"/>
                <a:sym typeface="Times New Roman"/>
              </a:rPr>
              <a:t>Key Challenges &amp; Future Enhancements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03350" y="1231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Enhancing AI Accuracy: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Improve precision in regulatory rule extraction.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Scalability Considerations: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Optimize processing for large-scale, multi-column datasets.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Innovative Advancements: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AI-Generated Validation Rules: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Automate new rule generation for diverse datasets.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Multi-Field Compliance Rules: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Develop validation logic affecting multiple data attributes simultaneously.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Challenge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Regulatory reporting in financial institutions demands high-accuracy data validation.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manual data profiling is inefficient, time-intensive, and error-prone.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Implement AI-driven automation to streamline data profiling and regulatory compliance.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Enhance compliance by generating precise profiling rules, risk scoring, and remediation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88575" y="624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Identified problem statement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88575" y="1391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interpret complex regulatory guidelines.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generate profiling rules using LLMs/ML.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validation of reported data using executable Python scripts.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anomalies, assess risk factors, and suggest intelligent remediation 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seamless, interactive compliance assistant for auditors.</a:t>
            </a:r>
            <a:endParaRPr sz="1200">
              <a:solidFill>
                <a:srgbClr val="147B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59475" y="62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355">
                <a:latin typeface="Times New Roman"/>
                <a:ea typeface="Times New Roman"/>
                <a:cs typeface="Times New Roman"/>
                <a:sym typeface="Times New Roman"/>
              </a:rPr>
              <a:t> Solution Strategy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851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Data Extraction &amp; Preprocessing: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Process regulatory PDFs and store them in a structured vector database.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Identify tabular data and convert each row into separate records for efficient processing.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Profiling Rule Development: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Utilize LLM-powered logic to establish data validation rules specific to each column.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Automated Validation Engine: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Execute Python-based validation scripts that cross-check reported data.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Intelligent Remediation System: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Provide automated, rule-based remediation suggestions for flagged discrepancies.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Interactive Compliance Assistant: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29">
                <a:latin typeface="Times New Roman"/>
                <a:ea typeface="Times New Roman"/>
                <a:cs typeface="Times New Roman"/>
                <a:sym typeface="Times New Roman"/>
              </a:rPr>
              <a:t>AI-powered chatbot enables auditors to query compliance rules and validation processes seamlessly.</a:t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2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Times New Roman"/>
                <a:ea typeface="Times New Roman"/>
                <a:cs typeface="Times New Roman"/>
                <a:sym typeface="Times New Roman"/>
              </a:rPr>
              <a:t>AI-Driven Compliance Assistant</a:t>
            </a:r>
            <a:endParaRPr sz="22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11700" y="1415150"/>
            <a:ext cx="77472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Designed to assist auditors and compliance officers with real-time regulatory insights.</a:t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Operational Workflow:</a:t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User Query Submission: </a:t>
            </a:r>
            <a:r>
              <a:rPr lang="en" sz="1435">
                <a:latin typeface="Times New Roman"/>
                <a:ea typeface="Times New Roman"/>
                <a:cs typeface="Times New Roman"/>
                <a:sym typeface="Times New Roman"/>
              </a:rPr>
              <a:t>Auditors input queries related to compliance.</a:t>
            </a:r>
            <a:endParaRPr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Data Processing: </a:t>
            </a:r>
            <a:r>
              <a:rPr lang="en" sz="1435">
                <a:latin typeface="Times New Roman"/>
                <a:ea typeface="Times New Roman"/>
                <a:cs typeface="Times New Roman"/>
                <a:sym typeface="Times New Roman"/>
              </a:rPr>
              <a:t>Backend system processes the request.</a:t>
            </a:r>
            <a:endParaRPr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Regulatory Data Search: </a:t>
            </a:r>
            <a:r>
              <a:rPr lang="en" sz="1435">
                <a:latin typeface="Times New Roman"/>
                <a:ea typeface="Times New Roman"/>
                <a:cs typeface="Times New Roman"/>
                <a:sym typeface="Times New Roman"/>
              </a:rPr>
              <a:t>The system retrieves relevant compliance context from the vector database.</a:t>
            </a:r>
            <a:endParaRPr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Contextual Processing: </a:t>
            </a:r>
            <a:r>
              <a:rPr lang="en" sz="1435">
                <a:latin typeface="Times New Roman"/>
                <a:ea typeface="Times New Roman"/>
                <a:cs typeface="Times New Roman"/>
                <a:sym typeface="Times New Roman"/>
              </a:rPr>
              <a:t>AI enhances query relevance using the retrieved context as well as chat history.</a:t>
            </a:r>
            <a:endParaRPr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AI-Generated Response: </a:t>
            </a:r>
            <a:r>
              <a:rPr lang="en" sz="1435">
                <a:latin typeface="Times New Roman"/>
                <a:ea typeface="Times New Roman"/>
                <a:cs typeface="Times New Roman"/>
                <a:sym typeface="Times New Roman"/>
              </a:rPr>
              <a:t>LLM formulates responses based on regulatory knowledge.</a:t>
            </a:r>
            <a:endParaRPr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35">
                <a:latin typeface="Times New Roman"/>
                <a:ea typeface="Times New Roman"/>
                <a:cs typeface="Times New Roman"/>
                <a:sym typeface="Times New Roman"/>
              </a:rPr>
              <a:t>Output Display: </a:t>
            </a:r>
            <a:r>
              <a:rPr lang="en" sz="1435">
                <a:latin typeface="Times New Roman"/>
                <a:ea typeface="Times New Roman"/>
                <a:cs typeface="Times New Roman"/>
                <a:sym typeface="Times New Roman"/>
              </a:rPr>
              <a:t>The chatbot presents structured, actionable compliance insights.</a:t>
            </a:r>
            <a:endParaRPr sz="14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3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8">
                <a:latin typeface="Times New Roman"/>
                <a:ea typeface="Times New Roman"/>
                <a:cs typeface="Times New Roman"/>
                <a:sym typeface="Times New Roman"/>
              </a:rPr>
              <a:t>Data Validation Lifecycle</a:t>
            </a:r>
            <a:endParaRPr sz="2408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032350" y="1352100"/>
            <a:ext cx="76887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Dataset Upload &amp; Processing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: Users upload CSV datasets via an intuitive UI.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Anomaly Detection &amp; Outlier Removal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: Employs Isolation Forest ML algorithm to detect and visualize anomalies.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Generates outlier reports and delivers a cleaned dataset.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LLM-Enhanced Data Validation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: LLM applies predefined validation logic tailored to specific data fields.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Searches vector database for contextual regulatory references.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Executes validation functions to ensure compliance.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latin typeface="Times New Roman"/>
                <a:ea typeface="Times New Roman"/>
                <a:cs typeface="Times New Roman"/>
                <a:sym typeface="Times New Roman"/>
              </a:rPr>
              <a:t>Comprehensive Validation Report Generation</a:t>
            </a: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: Identifies invalid records and explains errors with contextual justifications.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Implementation Steps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22"/>
              <a:t>Data Ingestion:</a:t>
            </a:r>
            <a:r>
              <a:rPr lang="en" sz="1022"/>
              <a:t> Extract structured and unstructured regulatory data from file.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22"/>
              <a:t>Convert extracted data into a vectorized format for efficient retrieval.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22"/>
              <a:t>Validation Rule Generation: </a:t>
            </a:r>
            <a:r>
              <a:rPr lang="en" sz="1022"/>
              <a:t>Use LLM to analyze data patterns and regulatory requirements.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22"/>
              <a:t>Define and store validation rules in a dynamic, adaptive rule engine.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22"/>
              <a:t>Data Validation Process</a:t>
            </a:r>
            <a:r>
              <a:rPr lang="en" sz="1022"/>
              <a:t>: Execute validation scripts as per generated validation rule  to assess data compliance against defined rules.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22"/>
              <a:t>Use anomaly detection models to flag irregularities.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22"/>
              <a:t>Automated Remediation: </a:t>
            </a:r>
            <a:r>
              <a:rPr lang="en" sz="1022"/>
              <a:t>Generate recommendations for flagged data inconsistencies.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22"/>
              <a:t>Suggest corrective actions using AI-driven insights.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22"/>
              <a:t>Compliance Assistant Interaction</a:t>
            </a:r>
            <a:r>
              <a:rPr lang="en" sz="1022"/>
              <a:t>: Enable auditors to query the system for validation logic, risk scores, and rule explanations.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022"/>
              <a:t>Reporting &amp; Monitoring: </a:t>
            </a:r>
            <a:r>
              <a:rPr lang="en" sz="1022"/>
              <a:t>Generate real-time validation reports with insights on compliance risks.</a:t>
            </a:r>
            <a:endParaRPr sz="102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02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16850" y="8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 for Chatbot</a:t>
            </a:r>
            <a:endParaRPr b="1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50" y="735350"/>
            <a:ext cx="8132899" cy="424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593250" y="199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 Workflow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0" y="816700"/>
            <a:ext cx="7896876" cy="40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