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379d2a83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379d2a83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3915ded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3915ded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3915ded6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3915ded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ewfx/gaidp-gen-ai-develop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Gen AI-Based Data Profiling</a:t>
            </a:r>
            <a:endParaRPr sz="37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GenAI-Developer</a:t>
            </a:r>
            <a:endParaRPr sz="2400" u="sng">
              <a:solidFill>
                <a:schemeClr val="hlink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83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 Link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https://github.com/ewfx/gaidp-gen-ai-developer/blob/main/artifacts/demo/Screen%20Recording%202025-03-25%20at%208.52.56%E2%80%AFPM.mov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Url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https://github.com/ewfx/gaidp-gen-ai-developer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/>
              <a:t>Thank you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