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Dataset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Using OpenAI for Python Code Generation in Regulatory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The dataset used contains the following columns:</a:t>
            </a:r>
          </a:p>
          <a:p>
            <a:r>
              <a:rPr sz="1600" dirty="0"/>
              <a:t>- </a:t>
            </a:r>
            <a:r>
              <a:rPr sz="1600" dirty="0" err="1"/>
              <a:t>Customer_ID</a:t>
            </a:r>
            <a:endParaRPr sz="1600" dirty="0"/>
          </a:p>
          <a:p>
            <a:r>
              <a:rPr sz="1600" dirty="0"/>
              <a:t>- </a:t>
            </a:r>
            <a:r>
              <a:rPr sz="1600" dirty="0" err="1"/>
              <a:t>Account_Balance</a:t>
            </a:r>
            <a:endParaRPr sz="1600" dirty="0"/>
          </a:p>
          <a:p>
            <a:r>
              <a:rPr sz="1600" dirty="0"/>
              <a:t>- </a:t>
            </a:r>
            <a:r>
              <a:rPr sz="1600" dirty="0" err="1"/>
              <a:t>Transaction_Amount</a:t>
            </a:r>
            <a:endParaRPr sz="1600" dirty="0"/>
          </a:p>
          <a:p>
            <a:r>
              <a:rPr sz="1600" dirty="0"/>
              <a:t>- </a:t>
            </a:r>
            <a:r>
              <a:rPr sz="1600" dirty="0" err="1"/>
              <a:t>Reported_Amount</a:t>
            </a:r>
            <a:endParaRPr sz="1600" dirty="0"/>
          </a:p>
          <a:p>
            <a:r>
              <a:rPr sz="1600" dirty="0"/>
              <a:t>- Currency</a:t>
            </a:r>
          </a:p>
          <a:p>
            <a:r>
              <a:rPr sz="1600" dirty="0"/>
              <a:t>- Country</a:t>
            </a:r>
          </a:p>
          <a:p>
            <a:r>
              <a:rPr sz="1600" dirty="0"/>
              <a:t>- </a:t>
            </a:r>
            <a:r>
              <a:rPr sz="1600" dirty="0" err="1"/>
              <a:t>Transaction_Date</a:t>
            </a:r>
            <a:endParaRPr sz="1600" dirty="0"/>
          </a:p>
          <a:p>
            <a:r>
              <a:rPr sz="1600" dirty="0"/>
              <a:t>- </a:t>
            </a:r>
            <a:r>
              <a:rPr sz="1600" dirty="0" err="1"/>
              <a:t>Risk_Score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1. Load the customer dataset.</a:t>
            </a:r>
          </a:p>
          <a:p>
            <a:r>
              <a:rPr sz="1800" dirty="0"/>
              <a:t>2. Input natural language validation rules.</a:t>
            </a:r>
          </a:p>
          <a:p>
            <a:r>
              <a:rPr sz="1800" dirty="0"/>
              <a:t>3. Use OpenAI's GPT to generate Python code dynamically.</a:t>
            </a:r>
          </a:p>
          <a:p>
            <a:r>
              <a:rPr sz="1800" dirty="0"/>
              <a:t>4. Execute the generated Python code to filter and validate the dataset.</a:t>
            </a:r>
          </a:p>
          <a:p>
            <a:r>
              <a:rPr sz="1800" dirty="0"/>
              <a:t>5. Handle and resolve errors during validation.</a:t>
            </a:r>
          </a:p>
          <a:p>
            <a:r>
              <a:rPr sz="1800" dirty="0"/>
              <a:t>6. Review filtered results for regulatory compliance.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OpenAI in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OpenAI simplifies validation by:</a:t>
            </a:r>
          </a:p>
          <a:p>
            <a:r>
              <a:rPr sz="2000" dirty="0"/>
              <a:t>- Accepting natural language instructions.</a:t>
            </a:r>
          </a:p>
          <a:p>
            <a:r>
              <a:rPr sz="2000" dirty="0"/>
              <a:t>- Dynamically generating Python code for dataset filtering.</a:t>
            </a:r>
          </a:p>
          <a:p>
            <a:r>
              <a:rPr sz="2000" dirty="0"/>
              <a:t>- Automating complex validation workflows.</a:t>
            </a:r>
          </a:p>
          <a:p>
            <a:endParaRPr sz="2000" dirty="0"/>
          </a:p>
          <a:p>
            <a:r>
              <a:rPr sz="2000" dirty="0"/>
              <a:t>Example Rule:</a:t>
            </a:r>
          </a:p>
          <a:p>
            <a:r>
              <a:rPr sz="2000" dirty="0"/>
              <a:t>'Filter rows where </a:t>
            </a:r>
            <a:r>
              <a:rPr sz="2000" dirty="0" err="1"/>
              <a:t>Risk_Score</a:t>
            </a:r>
            <a:r>
              <a:rPr sz="2000" dirty="0"/>
              <a:t> &gt; 3 and </a:t>
            </a:r>
            <a:r>
              <a:rPr sz="2000" dirty="0" err="1"/>
              <a:t>Account_Balance</a:t>
            </a:r>
            <a:r>
              <a:rPr sz="2000" dirty="0"/>
              <a:t> &gt; 0.'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import </a:t>
            </a:r>
            <a:r>
              <a:rPr sz="1400" dirty="0" err="1"/>
              <a:t>openai</a:t>
            </a:r>
            <a:endParaRPr sz="1400" dirty="0"/>
          </a:p>
          <a:p>
            <a:r>
              <a:rPr sz="1400" dirty="0" err="1"/>
              <a:t>openai.api_key</a:t>
            </a:r>
            <a:r>
              <a:rPr sz="1400" dirty="0"/>
              <a:t> = 'your-api-key'</a:t>
            </a:r>
          </a:p>
          <a:p>
            <a:endParaRPr sz="1400" dirty="0"/>
          </a:p>
          <a:p>
            <a:r>
              <a:rPr sz="1400" dirty="0"/>
              <a:t>instructions = 'Filter rows where </a:t>
            </a:r>
            <a:r>
              <a:rPr sz="1400" dirty="0" err="1"/>
              <a:t>Risk_Score</a:t>
            </a:r>
            <a:r>
              <a:rPr sz="1400" dirty="0"/>
              <a:t> &gt; 3 and </a:t>
            </a:r>
            <a:r>
              <a:rPr sz="1400" dirty="0" err="1"/>
              <a:t>Account_Balance</a:t>
            </a:r>
            <a:r>
              <a:rPr sz="1400" dirty="0"/>
              <a:t> &gt; 0'</a:t>
            </a:r>
          </a:p>
          <a:p>
            <a:endParaRPr sz="1400" dirty="0"/>
          </a:p>
          <a:p>
            <a:r>
              <a:rPr sz="1400" dirty="0"/>
              <a:t>prompt = f"""</a:t>
            </a:r>
          </a:p>
          <a:p>
            <a:r>
              <a:rPr sz="1400" dirty="0"/>
              <a:t>Based on the dataset, generate Python code to {instructions}.</a:t>
            </a:r>
          </a:p>
          <a:p>
            <a:r>
              <a:rPr sz="1400" dirty="0"/>
              <a:t>"""</a:t>
            </a:r>
          </a:p>
          <a:p>
            <a:endParaRPr sz="1400" dirty="0"/>
          </a:p>
          <a:p>
            <a:r>
              <a:rPr sz="1400" dirty="0"/>
              <a:t>response = </a:t>
            </a:r>
            <a:r>
              <a:rPr sz="1400" dirty="0" err="1"/>
              <a:t>openai.ChatCompletion.create</a:t>
            </a:r>
            <a:r>
              <a:rPr sz="1400" dirty="0"/>
              <a:t>(</a:t>
            </a:r>
          </a:p>
          <a:p>
            <a:r>
              <a:rPr sz="1400" dirty="0"/>
              <a:t>    model='gpt-</a:t>
            </a:r>
            <a:r>
              <a:rPr lang="en-US" sz="1400" dirty="0"/>
              <a:t>4o</a:t>
            </a:r>
            <a:r>
              <a:rPr sz="1400" dirty="0"/>
              <a:t>-</a:t>
            </a:r>
            <a:r>
              <a:rPr lang="en-US" sz="1400" dirty="0"/>
              <a:t>mini</a:t>
            </a:r>
            <a:r>
              <a:rPr sz="1400" dirty="0"/>
              <a:t>',</a:t>
            </a:r>
          </a:p>
          <a:p>
            <a:r>
              <a:rPr sz="1400" dirty="0"/>
              <a:t>    messages=[</a:t>
            </a:r>
          </a:p>
          <a:p>
            <a:r>
              <a:rPr sz="1400" dirty="0"/>
              <a:t>        {'role': 'system', 'content': 'You are a Python assistant.'},</a:t>
            </a:r>
          </a:p>
          <a:p>
            <a:r>
              <a:rPr sz="1400" dirty="0"/>
              <a:t>        {'role': 'user', 'content': prompt}</a:t>
            </a:r>
          </a:p>
          <a:p>
            <a:r>
              <a:rPr sz="1400" dirty="0"/>
              <a:t>    ]</a:t>
            </a:r>
          </a:p>
          <a:p>
            <a:r>
              <a:rPr sz="1400" dirty="0"/>
              <a:t>)</a:t>
            </a:r>
          </a:p>
          <a:p>
            <a:r>
              <a:rPr sz="1400" dirty="0"/>
              <a:t>print(response['choices'][0]['message']['content'])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Dataset (Preview)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 err="1"/>
              <a:t>Customer_ID</a:t>
            </a:r>
            <a:r>
              <a:rPr sz="1800" dirty="0"/>
              <a:t>, </a:t>
            </a:r>
            <a:r>
              <a:rPr sz="1800" dirty="0" err="1"/>
              <a:t>Account_Balance</a:t>
            </a:r>
            <a:r>
              <a:rPr sz="1800" dirty="0"/>
              <a:t>, </a:t>
            </a:r>
            <a:r>
              <a:rPr sz="1800" dirty="0" err="1"/>
              <a:t>Transaction_Amount</a:t>
            </a:r>
            <a:r>
              <a:rPr sz="1800" dirty="0"/>
              <a:t>, </a:t>
            </a:r>
            <a:r>
              <a:rPr sz="1800" dirty="0" err="1"/>
              <a:t>Reported_Amount</a:t>
            </a:r>
            <a:r>
              <a:rPr sz="1800" dirty="0"/>
              <a:t>, Currency, Country, </a:t>
            </a:r>
            <a:r>
              <a:rPr sz="1800" dirty="0" err="1"/>
              <a:t>Transaction_Date</a:t>
            </a:r>
            <a:r>
              <a:rPr sz="1800" dirty="0"/>
              <a:t>, </a:t>
            </a:r>
            <a:r>
              <a:rPr sz="1800" dirty="0" err="1"/>
              <a:t>Risk_Score</a:t>
            </a:r>
            <a:endParaRPr sz="1800" dirty="0"/>
          </a:p>
          <a:p>
            <a:r>
              <a:rPr sz="1800" dirty="0"/>
              <a:t>1001, 15000, 500, 500, USD, US, 2025-02-25, 3</a:t>
            </a:r>
          </a:p>
          <a:p>
            <a:r>
              <a:rPr sz="1800" dirty="0"/>
              <a:t>1002, 32000, 1200, 1200, EUR, DE, 2025-02-20, 2</a:t>
            </a:r>
          </a:p>
          <a:p>
            <a:r>
              <a:rPr sz="1800" dirty="0"/>
              <a:t>1003, -5000, 300, 300, GBP, UK, 2025-02-18, 6</a:t>
            </a:r>
          </a:p>
          <a:p>
            <a:r>
              <a:rPr sz="1800" dirty="0"/>
              <a:t>1004, 70000, 2000, 1800, USD, US, 2025-02-28,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Error Handling:</a:t>
            </a:r>
          </a:p>
          <a:p>
            <a:r>
              <a:rPr sz="2000" dirty="0"/>
              <a:t>- OpenAI can suggest corrections for invalid instructions.</a:t>
            </a:r>
          </a:p>
          <a:p>
            <a:r>
              <a:rPr sz="2000" dirty="0"/>
              <a:t>- Dynamic execution of code allows immediate debugging.</a:t>
            </a:r>
          </a:p>
          <a:p>
            <a:endParaRPr sz="2000" dirty="0"/>
          </a:p>
          <a:p>
            <a:r>
              <a:rPr sz="2000" dirty="0"/>
              <a:t>Conclusion:</a:t>
            </a:r>
          </a:p>
          <a:p>
            <a:r>
              <a:rPr sz="2000" dirty="0"/>
              <a:t>- OpenAI facilitates efficient and compliant validation.</a:t>
            </a:r>
          </a:p>
          <a:p>
            <a:r>
              <a:rPr sz="2000" dirty="0"/>
              <a:t>- Automation saves time and minimizes human error.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402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Customer Dataset Validation</vt:lpstr>
      <vt:lpstr>Customer Dataset Overview</vt:lpstr>
      <vt:lpstr>Validation Workflow</vt:lpstr>
      <vt:lpstr>Role of OpenAI in Validation</vt:lpstr>
      <vt:lpstr>Python Code Example</vt:lpstr>
      <vt:lpstr>Example Dataset (Preview)</vt:lpstr>
      <vt:lpstr>Error Handling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Rahul Sur</cp:lastModifiedBy>
  <cp:revision>6</cp:revision>
  <dcterms:created xsi:type="dcterms:W3CDTF">2013-01-27T09:14:16Z</dcterms:created>
  <dcterms:modified xsi:type="dcterms:W3CDTF">2025-03-26T23:08:25Z</dcterms:modified>
  <cp:category/>
</cp:coreProperties>
</file>