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1" r:id="rId6"/>
    <p:sldId id="279" r:id="rId7"/>
    <p:sldId id="281" r:id="rId8"/>
    <p:sldId id="283" r:id="rId9"/>
    <p:sldId id="284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79"/>
            <p14:sldId id="281"/>
            <p14:sldId id="283"/>
            <p14:sldId id="284"/>
          </p14:sldIdLst>
        </p14:section>
        <p14:section name="Learn More" id="{2CC34DB2-6590-42C0-AD4B-A04C6060184E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241" autoAdjust="0"/>
  </p:normalViewPr>
  <p:slideViewPr>
    <p:cSldViewPr snapToGrid="0">
      <p:cViewPr varScale="1">
        <p:scale>
          <a:sx n="103" d="100"/>
          <a:sy n="103" d="100"/>
        </p:scale>
        <p:origin x="85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80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3/26/2025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ewfx/gaidp-gen-ai-explorer/tree/mai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Welcome to Hackathon -2025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2933106"/>
            <a:ext cx="9582736" cy="95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0" i="0" dirty="0">
                <a:solidFill>
                  <a:srgbClr val="1F2328"/>
                </a:solidFill>
                <a:effectLst/>
                <a:latin typeface="-apple-system"/>
              </a:rPr>
              <a:t>Gen AI-Based Data Profiling 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72819A-9AF3-154F-C873-E31B82D698F6}"/>
              </a:ext>
            </a:extLst>
          </p:cNvPr>
          <p:cNvSpPr txBox="1"/>
          <p:nvPr/>
        </p:nvSpPr>
        <p:spPr>
          <a:xfrm>
            <a:off x="8752115" y="4653257"/>
            <a:ext cx="29195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Team - </a:t>
            </a:r>
            <a:r>
              <a:rPr lang="en-IN" b="1" u="sng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gen-ai-explorer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>
              <a:buNone/>
            </a:pPr>
            <a:br>
              <a:rPr lang="en-IN" dirty="0"/>
            </a:br>
            <a:r>
              <a:rPr lang="en-IN" dirty="0"/>
              <a:t>Munesh Sharma</a:t>
            </a:r>
            <a:br>
              <a:rPr lang="en-IN" dirty="0"/>
            </a:br>
            <a:r>
              <a:rPr lang="en-IN" dirty="0"/>
              <a:t>Shivam Srivastava</a:t>
            </a:r>
            <a:br>
              <a:rPr lang="en-IN" dirty="0"/>
            </a:br>
            <a:r>
              <a:rPr lang="en-IN" dirty="0"/>
              <a:t>Aditya Kashyap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About 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7"/>
            <a:ext cx="11429566" cy="4166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Welcome to Hackathon 2025! We’re thrilled to have you join us for an exciting event filled with innovation, collaboration, and problem-solving. Over the next few days, you’ll have the opportunity to bring your ideas to life, tackle real-world challenges, and push the boundaries of technology. Whether you're here to build something groundbreaking, learn from industry experts, or connect with like-minded peers, this hackathon is your platform to shine.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What this Project Provide</a:t>
            </a:r>
          </a:p>
        </p:txBody>
      </p:sp>
      <p:grpSp>
        <p:nvGrpSpPr>
          <p:cNvPr id="18" name="Group 17" descr="Small circle with number 1 inside  indicating step 1"/>
          <p:cNvGrpSpPr/>
          <p:nvPr/>
        </p:nvGrpSpPr>
        <p:grpSpPr bwMode="blackWhite">
          <a:xfrm>
            <a:off x="531552" y="1536358"/>
            <a:ext cx="558179" cy="409838"/>
            <a:chOff x="6953426" y="711274"/>
            <a:chExt cx="558179" cy="409838"/>
          </a:xfrm>
        </p:grpSpPr>
        <p:sp>
          <p:nvSpPr>
            <p:cNvPr id="19" name="Oval 18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 descr="Number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sp>
        <p:nvSpPr>
          <p:cNvPr id="21" name="Content Placeholder 17"/>
          <p:cNvSpPr txBox="1">
            <a:spLocks/>
          </p:cNvSpPr>
          <p:nvPr/>
        </p:nvSpPr>
        <p:spPr>
          <a:xfrm>
            <a:off x="1015773" y="1425914"/>
            <a:ext cx="4585731" cy="5965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100" b="0" i="0" dirty="0">
                <a:solidFill>
                  <a:srgbClr val="212529"/>
                </a:solidFill>
                <a:effectLst/>
                <a:latin typeface="system-ui"/>
              </a:rPr>
              <a:t>📊 Comprehensive Dashboard</a:t>
            </a:r>
            <a:br>
              <a:rPr lang="en-IN" sz="1100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en-US" sz="1100" b="0" i="0" dirty="0">
                <a:solidFill>
                  <a:srgbClr val="212529"/>
                </a:solidFill>
                <a:effectLst/>
                <a:latin typeface="system-ui"/>
              </a:rPr>
              <a:t>View and analyze your entire </a:t>
            </a:r>
            <a:r>
              <a:rPr lang="en-US" sz="1100" b="1" i="0" dirty="0">
                <a:solidFill>
                  <a:srgbClr val="212529"/>
                </a:solidFill>
                <a:effectLst/>
                <a:latin typeface="system-ui"/>
              </a:rPr>
              <a:t>Excel dataset</a:t>
            </a:r>
            <a:r>
              <a:rPr lang="en-US" sz="1100" b="0" i="0" dirty="0">
                <a:solidFill>
                  <a:srgbClr val="212529"/>
                </a:solidFill>
                <a:effectLst/>
                <a:latin typeface="system-ui"/>
              </a:rPr>
              <a:t> effortlessly. Get insights at a glance with an intuitive and well-structured display.</a:t>
            </a:r>
            <a:endParaRPr lang="en-IN" sz="1100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grpSp>
        <p:nvGrpSpPr>
          <p:cNvPr id="33" name="Group 32" descr="Small circle with number 2 inside  indicating step 2"/>
          <p:cNvGrpSpPr/>
          <p:nvPr/>
        </p:nvGrpSpPr>
        <p:grpSpPr bwMode="blackWhite">
          <a:xfrm>
            <a:off x="6174762" y="1579578"/>
            <a:ext cx="558179" cy="409838"/>
            <a:chOff x="6953426" y="711274"/>
            <a:chExt cx="558179" cy="409838"/>
          </a:xfrm>
        </p:grpSpPr>
        <p:sp>
          <p:nvSpPr>
            <p:cNvPr id="34" name="Oval 3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 descr="Number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36" name="Content Placeholder 17"/>
          <p:cNvSpPr txBox="1">
            <a:spLocks/>
          </p:cNvSpPr>
          <p:nvPr/>
        </p:nvSpPr>
        <p:spPr>
          <a:xfrm>
            <a:off x="6844909" y="1429730"/>
            <a:ext cx="4504252" cy="1065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b="0" i="0" dirty="0">
                <a:solidFill>
                  <a:srgbClr val="212529"/>
                </a:solidFill>
                <a:effectLst/>
                <a:latin typeface="system-ui"/>
              </a:rPr>
              <a:t>📂 Seamless File Upload</a:t>
            </a:r>
            <a:br>
              <a:rPr lang="en-IN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Upload new data files in </a:t>
            </a:r>
            <a:r>
              <a:rPr lang="en-US" b="1" i="0" dirty="0">
                <a:solidFill>
                  <a:srgbClr val="212529"/>
                </a:solidFill>
                <a:effectLst/>
                <a:latin typeface="system-ui"/>
              </a:rPr>
              <a:t>XLSX format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 with just a few clicks. Ensure smooth and quick data processing without any hassle.</a:t>
            </a:r>
            <a:endParaRPr lang="en-IN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grpSp>
        <p:nvGrpSpPr>
          <p:cNvPr id="22" name="Group 21" descr="Small circle with number 3 inside  indicating step 3"/>
          <p:cNvGrpSpPr/>
          <p:nvPr/>
        </p:nvGrpSpPr>
        <p:grpSpPr bwMode="blackWhite">
          <a:xfrm>
            <a:off x="452326" y="2806099"/>
            <a:ext cx="558179" cy="409838"/>
            <a:chOff x="6953426" y="711274"/>
            <a:chExt cx="558179" cy="409838"/>
          </a:xfrm>
        </p:grpSpPr>
        <p:sp>
          <p:nvSpPr>
            <p:cNvPr id="24" name="Oval 23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 descr="Number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32" name="Content Placeholder 17"/>
          <p:cNvSpPr txBox="1">
            <a:spLocks/>
          </p:cNvSpPr>
          <p:nvPr/>
        </p:nvSpPr>
        <p:spPr>
          <a:xfrm>
            <a:off x="936335" y="2767043"/>
            <a:ext cx="4504252" cy="7611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🤖 Smart Rule Generation &amp; Editing</a:t>
            </a:r>
            <a:br>
              <a:rPr lang="en-US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View all </a:t>
            </a:r>
            <a:r>
              <a:rPr lang="en-US" b="1" i="0" dirty="0">
                <a:solidFill>
                  <a:srgbClr val="212529"/>
                </a:solidFill>
                <a:effectLst/>
                <a:latin typeface="system-ui"/>
              </a:rPr>
              <a:t>existing validation rules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 and manage them efficiently. Easily </a:t>
            </a:r>
            <a:r>
              <a:rPr lang="en-US" b="1" i="0" dirty="0">
                <a:solidFill>
                  <a:srgbClr val="212529"/>
                </a:solidFill>
                <a:effectLst/>
                <a:latin typeface="system-ui"/>
              </a:rPr>
              <a:t>create, modify, or fine-tune rules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 through an interactive chatbot.</a:t>
            </a:r>
          </a:p>
        </p:txBody>
      </p:sp>
      <p:grpSp>
        <p:nvGrpSpPr>
          <p:cNvPr id="37" name="Group 36" descr="Small circle with number 4 inside  indicating step 4"/>
          <p:cNvGrpSpPr/>
          <p:nvPr/>
        </p:nvGrpSpPr>
        <p:grpSpPr bwMode="blackWhite">
          <a:xfrm>
            <a:off x="6286730" y="3019162"/>
            <a:ext cx="558179" cy="409838"/>
            <a:chOff x="6953426" y="711274"/>
            <a:chExt cx="558179" cy="409838"/>
          </a:xfrm>
        </p:grpSpPr>
        <p:sp>
          <p:nvSpPr>
            <p:cNvPr id="38" name="Oval 37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 descr="Number 4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4</a:t>
              </a:r>
            </a:p>
          </p:txBody>
        </p:sp>
      </p:grpSp>
      <p:sp>
        <p:nvSpPr>
          <p:cNvPr id="40" name="Content Placeholder 17"/>
          <p:cNvSpPr txBox="1">
            <a:spLocks/>
          </p:cNvSpPr>
          <p:nvPr/>
        </p:nvSpPr>
        <p:spPr>
          <a:xfrm>
            <a:off x="7065428" y="2613313"/>
            <a:ext cx="4504252" cy="2150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🔍 Why Choose This System?</a:t>
            </a:r>
            <a:br>
              <a:rPr lang="en-US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✅ </a:t>
            </a:r>
            <a:r>
              <a:rPr lang="en-US" b="1" i="0" dirty="0">
                <a:solidFill>
                  <a:srgbClr val="212529"/>
                </a:solidFill>
                <a:effectLst/>
                <a:latin typeface="system-ui"/>
              </a:rPr>
              <a:t>User-friendly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 interface for a seamless experience.</a:t>
            </a:r>
            <a:br>
              <a:rPr lang="en-US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✅ </a:t>
            </a:r>
            <a:r>
              <a:rPr lang="en-US" b="1" i="0" dirty="0">
                <a:solidFill>
                  <a:srgbClr val="212529"/>
                </a:solidFill>
                <a:effectLst/>
                <a:latin typeface="system-ui"/>
              </a:rPr>
              <a:t>AI-powered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 chatbot for easy rule creation.</a:t>
            </a:r>
            <a:br>
              <a:rPr lang="en-US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en-IN" b="0" i="0" dirty="0">
                <a:solidFill>
                  <a:srgbClr val="212529"/>
                </a:solidFill>
                <a:effectLst/>
                <a:latin typeface="system-ui"/>
              </a:rPr>
              <a:t>✅ </a:t>
            </a:r>
            <a:r>
              <a:rPr lang="en-IN" b="1" i="0" dirty="0">
                <a:solidFill>
                  <a:srgbClr val="212529"/>
                </a:solidFill>
                <a:effectLst/>
                <a:latin typeface="system-ui"/>
              </a:rPr>
              <a:t>Secure &amp; efficient</a:t>
            </a:r>
            <a:r>
              <a:rPr lang="en-IN" b="0" i="0" dirty="0">
                <a:solidFill>
                  <a:srgbClr val="212529"/>
                </a:solidFill>
                <a:effectLst/>
                <a:latin typeface="system-ui"/>
              </a:rPr>
              <a:t> data processing.</a:t>
            </a:r>
            <a:br>
              <a:rPr lang="en-IN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✅ </a:t>
            </a:r>
            <a:r>
              <a:rPr lang="en-US" b="1" i="0" dirty="0">
                <a:solidFill>
                  <a:srgbClr val="212529"/>
                </a:solidFill>
                <a:effectLst/>
                <a:latin typeface="system-ui"/>
              </a:rPr>
              <a:t>Data with Logging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 data processing.</a:t>
            </a:r>
          </a:p>
          <a:p>
            <a:pPr algn="ctr"/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✅ </a:t>
            </a:r>
            <a:r>
              <a:rPr lang="en-US" b="1" i="0" dirty="0">
                <a:solidFill>
                  <a:srgbClr val="212529"/>
                </a:solidFill>
                <a:effectLst/>
                <a:latin typeface="system-ui"/>
              </a:rPr>
              <a:t>Test Cases implemented</a:t>
            </a:r>
            <a:endParaRPr lang="en-US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ctr"/>
            <a:endParaRPr lang="en-US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ctr"/>
            <a:endParaRPr lang="en-IN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ctr"/>
            <a:endParaRPr lang="en-US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ctr"/>
            <a:endParaRPr lang="en-US" b="0" i="0" dirty="0">
              <a:solidFill>
                <a:srgbClr val="212529"/>
              </a:solidFill>
              <a:effectLst/>
              <a:latin typeface="system-ui"/>
            </a:endParaRPr>
          </a:p>
          <a:p>
            <a:pPr algn="ctr"/>
            <a:endParaRPr lang="en-US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Dashboard page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09" y="1203649"/>
            <a:ext cx="10169933" cy="1791477"/>
          </a:xfrm>
        </p:spPr>
        <p:txBody>
          <a:bodyPr vert="horz" lIns="91440" tIns="45720" rIns="91440" bIns="45720" rtlCol="0">
            <a:normAutofit/>
          </a:bodyPr>
          <a:lstStyle/>
          <a:p>
            <a:pPr marL="171450" indent="-1714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View and analyze your entire </a:t>
            </a:r>
            <a:r>
              <a:rPr lang="en-US" sz="1200" b="1" i="0" dirty="0">
                <a:solidFill>
                  <a:srgbClr val="212529"/>
                </a:solidFill>
                <a:effectLst/>
                <a:latin typeface="system-ui"/>
              </a:rPr>
              <a:t>Excel dataset</a:t>
            </a: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 effortlessly. Get insights at a glance with an intuitive and well-structured display.</a:t>
            </a:r>
          </a:p>
          <a:p>
            <a:pPr marL="171450" indent="-1714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212529"/>
                </a:solidFill>
                <a:effectLst/>
                <a:latin typeface="system-ui"/>
              </a:rPr>
              <a:t>If there is any large data, so “see more” link is given and when we click on it, we can see full data. </a:t>
            </a:r>
            <a:endParaRPr lang="en-US" dirty="0">
              <a:solidFill>
                <a:srgbClr val="212529"/>
              </a:solidFill>
              <a:latin typeface="system-ui"/>
            </a:endParaRPr>
          </a:p>
          <a:p>
            <a:pPr marL="171450" indent="-1714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latin typeface="system-ui"/>
              </a:rPr>
              <a:t>We can download data in CSV format as well.</a:t>
            </a:r>
          </a:p>
          <a:p>
            <a:pPr marL="171450" indent="-17145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529"/>
                </a:solidFill>
                <a:latin typeface="system-ui"/>
              </a:rPr>
              <a:t>We have Sorting, pagination and search functionality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4088B9-B68A-D2F0-036E-08916D7B3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7" y="3069771"/>
            <a:ext cx="11374015" cy="391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EA636-A702-5897-D0DA-DBDD9588E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4BE3E6-D998-457F-754C-D7C5BE372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Dashboard page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6DA487-FBE7-EE15-D24C-DEAF98CB747D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41609" y="1203649"/>
            <a:ext cx="10169933" cy="1791477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IN" b="0" i="0" dirty="0">
                <a:solidFill>
                  <a:srgbClr val="212529"/>
                </a:solidFill>
                <a:effectLst/>
                <a:latin typeface="system-ui"/>
              </a:rPr>
              <a:t>📂 Seamless File Upload</a:t>
            </a:r>
            <a:br>
              <a:rPr lang="en-IN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Upload new data files in </a:t>
            </a:r>
            <a:r>
              <a:rPr lang="en-US" b="1" i="0" dirty="0">
                <a:solidFill>
                  <a:srgbClr val="212529"/>
                </a:solidFill>
                <a:effectLst/>
                <a:latin typeface="system-ui"/>
              </a:rPr>
              <a:t>XLSX format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 with just a few clicks. Ensure smooth and quick data processing without any hassle.</a:t>
            </a:r>
            <a:endParaRPr lang="en-IN" b="0" i="0" dirty="0">
              <a:solidFill>
                <a:srgbClr val="212529"/>
              </a:solidFill>
              <a:effectLst/>
              <a:latin typeface="system-u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704423-A39C-9DA8-42F1-1D3CC41C2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69" y="3862875"/>
            <a:ext cx="8783276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42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30DB0-8165-32F0-AD24-EE970A477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7BC9EF-8350-8214-BF8B-80D7EDF18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Dashboard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6EA996-C27B-BB88-1FAD-CBF4F47BD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5126"/>
            <a:ext cx="12192000" cy="4002886"/>
          </a:xfrm>
          <a:prstGeom prst="rect">
            <a:avLst/>
          </a:prstGeom>
        </p:spPr>
      </p:pic>
      <p:sp>
        <p:nvSpPr>
          <p:cNvPr id="7" name="Content Placeholder 17">
            <a:extLst>
              <a:ext uri="{FF2B5EF4-FFF2-40B4-BE49-F238E27FC236}">
                <a16:creationId xmlns:a16="http://schemas.microsoft.com/office/drawing/2014/main" id="{C5EAF116-EE78-43CF-BEFE-A586056A66CA}"/>
              </a:ext>
            </a:extLst>
          </p:cNvPr>
          <p:cNvSpPr txBox="1">
            <a:spLocks/>
          </p:cNvSpPr>
          <p:nvPr/>
        </p:nvSpPr>
        <p:spPr>
          <a:xfrm>
            <a:off x="1591747" y="1507409"/>
            <a:ext cx="8541297" cy="918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🤖 Smart Rule Generation &amp; Editing</a:t>
            </a:r>
            <a:br>
              <a:rPr lang="en-US" b="0" i="0" dirty="0">
                <a:solidFill>
                  <a:srgbClr val="212529"/>
                </a:solidFill>
                <a:effectLst/>
                <a:latin typeface="system-ui"/>
              </a:rPr>
            </a:b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View all </a:t>
            </a:r>
            <a:r>
              <a:rPr lang="en-US" b="1" i="0" dirty="0">
                <a:solidFill>
                  <a:srgbClr val="212529"/>
                </a:solidFill>
                <a:effectLst/>
                <a:latin typeface="system-ui"/>
              </a:rPr>
              <a:t>existing validation rules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 and manage them efficiently. Easily </a:t>
            </a:r>
            <a:r>
              <a:rPr lang="en-US" b="1" i="0" dirty="0">
                <a:solidFill>
                  <a:srgbClr val="212529"/>
                </a:solidFill>
                <a:effectLst/>
                <a:latin typeface="system-ui"/>
              </a:rPr>
              <a:t>create, modify, or fine-tune rules</a:t>
            </a:r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 through an interactive chatbot.</a:t>
            </a:r>
          </a:p>
        </p:txBody>
      </p:sp>
    </p:spTree>
    <p:extLst>
      <p:ext uri="{BB962C8B-B14F-4D97-AF65-F5344CB8AC3E}">
        <p14:creationId xmlns:p14="http://schemas.microsoft.com/office/powerpoint/2010/main" val="338304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{5A10D7FF-DA37-4B51-ACE8-E5721338F1DC}tf10001108_win32</Template>
  <TotalTime>19</TotalTime>
  <Words>372</Words>
  <Application>Microsoft Office PowerPoint</Application>
  <PresentationFormat>Widescreen</PresentationFormat>
  <Paragraphs>31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-apple-system</vt:lpstr>
      <vt:lpstr>Arial</vt:lpstr>
      <vt:lpstr>Calibri</vt:lpstr>
      <vt:lpstr>Segoe UI</vt:lpstr>
      <vt:lpstr>Segoe UI Light</vt:lpstr>
      <vt:lpstr>Segoe UI Semibold</vt:lpstr>
      <vt:lpstr>system-ui</vt:lpstr>
      <vt:lpstr>Custom</vt:lpstr>
      <vt:lpstr>Welcome to Hackathon -2025</vt:lpstr>
      <vt:lpstr>About </vt:lpstr>
      <vt:lpstr>What this Project Provide</vt:lpstr>
      <vt:lpstr>Dashboard page</vt:lpstr>
      <vt:lpstr>Dashboard page</vt:lpstr>
      <vt:lpstr>Dashboard page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Munesh Sharma</dc:creator>
  <cp:keywords/>
  <cp:lastModifiedBy>Munesh Sharma</cp:lastModifiedBy>
  <cp:revision>17</cp:revision>
  <dcterms:created xsi:type="dcterms:W3CDTF">2025-03-26T12:12:33Z</dcterms:created>
  <dcterms:modified xsi:type="dcterms:W3CDTF">2025-03-26T12:31:51Z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