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7F888-1599-45D3-A6FE-14D8588D6C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06C313-3996-44EE-85D9-4E3DE32FC6F0}">
      <dgm:prSet/>
      <dgm:spPr/>
      <dgm:t>
        <a:bodyPr/>
        <a:lstStyle/>
        <a:p>
          <a:r>
            <a:rPr lang="en-US" b="1"/>
            <a:t>Divya Mani</a:t>
          </a:r>
          <a:endParaRPr lang="en-US"/>
        </a:p>
      </dgm:t>
    </dgm:pt>
    <dgm:pt modelId="{FCFBAB98-ADC5-4E04-9EC9-07E7D128003F}" type="parTrans" cxnId="{7495A82F-A397-42CA-B769-FC7CF8723C72}">
      <dgm:prSet/>
      <dgm:spPr/>
      <dgm:t>
        <a:bodyPr/>
        <a:lstStyle/>
        <a:p>
          <a:endParaRPr lang="en-US"/>
        </a:p>
      </dgm:t>
    </dgm:pt>
    <dgm:pt modelId="{B31C0F4D-CE07-410B-893A-964CBA8DDFA7}" type="sibTrans" cxnId="{7495A82F-A397-42CA-B769-FC7CF8723C72}">
      <dgm:prSet/>
      <dgm:spPr/>
      <dgm:t>
        <a:bodyPr/>
        <a:lstStyle/>
        <a:p>
          <a:endParaRPr lang="en-US"/>
        </a:p>
      </dgm:t>
    </dgm:pt>
    <dgm:pt modelId="{A4CDE014-173B-4239-AB58-03DCC0B3A592}">
      <dgm:prSet/>
      <dgm:spPr/>
      <dgm:t>
        <a:bodyPr/>
        <a:lstStyle/>
        <a:p>
          <a:r>
            <a:rPr lang="en-US" b="1"/>
            <a:t>Nithyavani</a:t>
          </a:r>
          <a:endParaRPr lang="en-US"/>
        </a:p>
      </dgm:t>
    </dgm:pt>
    <dgm:pt modelId="{1754DCA7-0164-4549-95DA-56139B55819D}" type="parTrans" cxnId="{40A38BC4-8634-4FB5-8BE9-D47C080783FE}">
      <dgm:prSet/>
      <dgm:spPr/>
      <dgm:t>
        <a:bodyPr/>
        <a:lstStyle/>
        <a:p>
          <a:endParaRPr lang="en-US"/>
        </a:p>
      </dgm:t>
    </dgm:pt>
    <dgm:pt modelId="{91427536-3E10-4638-B75E-3DC85E87A4D6}" type="sibTrans" cxnId="{40A38BC4-8634-4FB5-8BE9-D47C080783FE}">
      <dgm:prSet/>
      <dgm:spPr/>
      <dgm:t>
        <a:bodyPr/>
        <a:lstStyle/>
        <a:p>
          <a:endParaRPr lang="en-US"/>
        </a:p>
      </dgm:t>
    </dgm:pt>
    <dgm:pt modelId="{17D0356A-9884-4F7D-956C-942B456BF9E2}">
      <dgm:prSet/>
      <dgm:spPr/>
      <dgm:t>
        <a:bodyPr/>
        <a:lstStyle/>
        <a:p>
          <a:r>
            <a:rPr lang="en-US" b="1"/>
            <a:t>Arun Kumar</a:t>
          </a:r>
          <a:endParaRPr lang="en-US"/>
        </a:p>
      </dgm:t>
    </dgm:pt>
    <dgm:pt modelId="{0C352E03-DF32-455B-B054-2BC9D8E511FA}" type="parTrans" cxnId="{4EF3040B-6EAB-431F-B0F7-5EAD13594905}">
      <dgm:prSet/>
      <dgm:spPr/>
      <dgm:t>
        <a:bodyPr/>
        <a:lstStyle/>
        <a:p>
          <a:endParaRPr lang="en-US"/>
        </a:p>
      </dgm:t>
    </dgm:pt>
    <dgm:pt modelId="{D13D3FD2-8510-47B1-A923-ABA50C738E5E}" type="sibTrans" cxnId="{4EF3040B-6EAB-431F-B0F7-5EAD13594905}">
      <dgm:prSet/>
      <dgm:spPr/>
      <dgm:t>
        <a:bodyPr/>
        <a:lstStyle/>
        <a:p>
          <a:endParaRPr lang="en-US"/>
        </a:p>
      </dgm:t>
    </dgm:pt>
    <dgm:pt modelId="{53627D18-1861-41BA-9CD3-7CF4FF3C4034}">
      <dgm:prSet/>
      <dgm:spPr/>
      <dgm:t>
        <a:bodyPr/>
        <a:lstStyle/>
        <a:p>
          <a:r>
            <a:rPr lang="en-US" b="1"/>
            <a:t>Kishore </a:t>
          </a:r>
          <a:endParaRPr lang="en-US"/>
        </a:p>
      </dgm:t>
    </dgm:pt>
    <dgm:pt modelId="{392476FC-9AEF-4250-BF04-B144631F0A4F}" type="parTrans" cxnId="{DDB770E2-1F36-46E2-B27D-E99BC5AF66D3}">
      <dgm:prSet/>
      <dgm:spPr/>
      <dgm:t>
        <a:bodyPr/>
        <a:lstStyle/>
        <a:p>
          <a:endParaRPr lang="en-US"/>
        </a:p>
      </dgm:t>
    </dgm:pt>
    <dgm:pt modelId="{2B3B83FF-B06F-4B9D-B76D-EA2420D73026}" type="sibTrans" cxnId="{DDB770E2-1F36-46E2-B27D-E99BC5AF66D3}">
      <dgm:prSet/>
      <dgm:spPr/>
      <dgm:t>
        <a:bodyPr/>
        <a:lstStyle/>
        <a:p>
          <a:endParaRPr lang="en-US"/>
        </a:p>
      </dgm:t>
    </dgm:pt>
    <dgm:pt modelId="{51371D76-20B2-401C-B2E4-CF2F2A1741BC}">
      <dgm:prSet/>
      <dgm:spPr/>
      <dgm:t>
        <a:bodyPr/>
        <a:lstStyle/>
        <a:p>
          <a:r>
            <a:rPr lang="en-US" b="1"/>
            <a:t>Vasanth Kumar Mareedu</a:t>
          </a:r>
          <a:endParaRPr lang="en-US"/>
        </a:p>
      </dgm:t>
    </dgm:pt>
    <dgm:pt modelId="{EBA2C6AF-04FA-486D-A85C-7BDB1F40E05C}" type="parTrans" cxnId="{323D0CF5-B163-4BAE-874A-4731DCDC1738}">
      <dgm:prSet/>
      <dgm:spPr/>
      <dgm:t>
        <a:bodyPr/>
        <a:lstStyle/>
        <a:p>
          <a:endParaRPr lang="en-US"/>
        </a:p>
      </dgm:t>
    </dgm:pt>
    <dgm:pt modelId="{018C9EB9-5BD9-4033-91D7-7A3EFAF276D4}" type="sibTrans" cxnId="{323D0CF5-B163-4BAE-874A-4731DCDC1738}">
      <dgm:prSet/>
      <dgm:spPr/>
      <dgm:t>
        <a:bodyPr/>
        <a:lstStyle/>
        <a:p>
          <a:endParaRPr lang="en-US"/>
        </a:p>
      </dgm:t>
    </dgm:pt>
    <dgm:pt modelId="{4207B525-4CC9-48F0-AEA1-2A1AA951FE8B}" type="pres">
      <dgm:prSet presAssocID="{A5D7F888-1599-45D3-A6FE-14D8588D6C1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A8978DB-D54F-4D07-AB46-A8E0F96462E4}" type="pres">
      <dgm:prSet presAssocID="{5606C313-3996-44EE-85D9-4E3DE32FC6F0}" presName="thickLine" presStyleLbl="alignNode1" presStyleIdx="0" presStyleCnt="5"/>
      <dgm:spPr/>
    </dgm:pt>
    <dgm:pt modelId="{7461FA12-CFD8-47E9-BF48-2FD0A5897369}" type="pres">
      <dgm:prSet presAssocID="{5606C313-3996-44EE-85D9-4E3DE32FC6F0}" presName="horz1" presStyleCnt="0"/>
      <dgm:spPr/>
    </dgm:pt>
    <dgm:pt modelId="{A6DD4516-A7BE-46A6-A29E-7EB6F21BC2E6}" type="pres">
      <dgm:prSet presAssocID="{5606C313-3996-44EE-85D9-4E3DE32FC6F0}" presName="tx1" presStyleLbl="revTx" presStyleIdx="0" presStyleCnt="5"/>
      <dgm:spPr/>
      <dgm:t>
        <a:bodyPr/>
        <a:lstStyle/>
        <a:p>
          <a:endParaRPr lang="en-US"/>
        </a:p>
      </dgm:t>
    </dgm:pt>
    <dgm:pt modelId="{3525E426-4428-46B6-B266-704126BFDE18}" type="pres">
      <dgm:prSet presAssocID="{5606C313-3996-44EE-85D9-4E3DE32FC6F0}" presName="vert1" presStyleCnt="0"/>
      <dgm:spPr/>
    </dgm:pt>
    <dgm:pt modelId="{9132AC16-3F15-46C1-8C13-7F5315D2A5A6}" type="pres">
      <dgm:prSet presAssocID="{A4CDE014-173B-4239-AB58-03DCC0B3A592}" presName="thickLine" presStyleLbl="alignNode1" presStyleIdx="1" presStyleCnt="5"/>
      <dgm:spPr/>
    </dgm:pt>
    <dgm:pt modelId="{F402A82F-9141-4B57-836D-47A71B700194}" type="pres">
      <dgm:prSet presAssocID="{A4CDE014-173B-4239-AB58-03DCC0B3A592}" presName="horz1" presStyleCnt="0"/>
      <dgm:spPr/>
    </dgm:pt>
    <dgm:pt modelId="{63FDEDCF-4C50-4838-8CE6-FA0DB3BA6AE1}" type="pres">
      <dgm:prSet presAssocID="{A4CDE014-173B-4239-AB58-03DCC0B3A592}" presName="tx1" presStyleLbl="revTx" presStyleIdx="1" presStyleCnt="5"/>
      <dgm:spPr/>
      <dgm:t>
        <a:bodyPr/>
        <a:lstStyle/>
        <a:p>
          <a:endParaRPr lang="en-US"/>
        </a:p>
      </dgm:t>
    </dgm:pt>
    <dgm:pt modelId="{FED1B8AA-7425-4F49-8C85-2068094F7A0B}" type="pres">
      <dgm:prSet presAssocID="{A4CDE014-173B-4239-AB58-03DCC0B3A592}" presName="vert1" presStyleCnt="0"/>
      <dgm:spPr/>
    </dgm:pt>
    <dgm:pt modelId="{816FB1BA-00B9-4D20-A988-CE4120B1FB16}" type="pres">
      <dgm:prSet presAssocID="{17D0356A-9884-4F7D-956C-942B456BF9E2}" presName="thickLine" presStyleLbl="alignNode1" presStyleIdx="2" presStyleCnt="5"/>
      <dgm:spPr/>
    </dgm:pt>
    <dgm:pt modelId="{12C1437A-4194-4844-98AB-4EE26E8DAE44}" type="pres">
      <dgm:prSet presAssocID="{17D0356A-9884-4F7D-956C-942B456BF9E2}" presName="horz1" presStyleCnt="0"/>
      <dgm:spPr/>
    </dgm:pt>
    <dgm:pt modelId="{431B4DA8-09B2-411F-BDC5-6698F3DDFE6C}" type="pres">
      <dgm:prSet presAssocID="{17D0356A-9884-4F7D-956C-942B456BF9E2}" presName="tx1" presStyleLbl="revTx" presStyleIdx="2" presStyleCnt="5"/>
      <dgm:spPr/>
      <dgm:t>
        <a:bodyPr/>
        <a:lstStyle/>
        <a:p>
          <a:endParaRPr lang="en-US"/>
        </a:p>
      </dgm:t>
    </dgm:pt>
    <dgm:pt modelId="{73CF6BD3-2C71-4963-8917-42F26BF49278}" type="pres">
      <dgm:prSet presAssocID="{17D0356A-9884-4F7D-956C-942B456BF9E2}" presName="vert1" presStyleCnt="0"/>
      <dgm:spPr/>
    </dgm:pt>
    <dgm:pt modelId="{7422BC57-2368-49F9-9F28-4409FE5BFEF0}" type="pres">
      <dgm:prSet presAssocID="{53627D18-1861-41BA-9CD3-7CF4FF3C4034}" presName="thickLine" presStyleLbl="alignNode1" presStyleIdx="3" presStyleCnt="5"/>
      <dgm:spPr/>
    </dgm:pt>
    <dgm:pt modelId="{E2703212-CB96-4CA2-9090-4E4E2FC5ACA0}" type="pres">
      <dgm:prSet presAssocID="{53627D18-1861-41BA-9CD3-7CF4FF3C4034}" presName="horz1" presStyleCnt="0"/>
      <dgm:spPr/>
    </dgm:pt>
    <dgm:pt modelId="{057CAAF7-C1CC-402E-9B74-4FCBA1C58F86}" type="pres">
      <dgm:prSet presAssocID="{53627D18-1861-41BA-9CD3-7CF4FF3C4034}" presName="tx1" presStyleLbl="revTx" presStyleIdx="3" presStyleCnt="5"/>
      <dgm:spPr/>
      <dgm:t>
        <a:bodyPr/>
        <a:lstStyle/>
        <a:p>
          <a:endParaRPr lang="en-US"/>
        </a:p>
      </dgm:t>
    </dgm:pt>
    <dgm:pt modelId="{581AF018-6078-4A9B-A35E-C9E25E92BD42}" type="pres">
      <dgm:prSet presAssocID="{53627D18-1861-41BA-9CD3-7CF4FF3C4034}" presName="vert1" presStyleCnt="0"/>
      <dgm:spPr/>
    </dgm:pt>
    <dgm:pt modelId="{F11D0ABE-462A-497F-85FB-A297EC52CB4D}" type="pres">
      <dgm:prSet presAssocID="{51371D76-20B2-401C-B2E4-CF2F2A1741BC}" presName="thickLine" presStyleLbl="alignNode1" presStyleIdx="4" presStyleCnt="5"/>
      <dgm:spPr/>
    </dgm:pt>
    <dgm:pt modelId="{E7A16653-E7A1-480B-AB15-1B6E0482C914}" type="pres">
      <dgm:prSet presAssocID="{51371D76-20B2-401C-B2E4-CF2F2A1741BC}" presName="horz1" presStyleCnt="0"/>
      <dgm:spPr/>
    </dgm:pt>
    <dgm:pt modelId="{E3D7D9F8-A4C9-4845-A839-3DCD3D709E26}" type="pres">
      <dgm:prSet presAssocID="{51371D76-20B2-401C-B2E4-CF2F2A1741BC}" presName="tx1" presStyleLbl="revTx" presStyleIdx="4" presStyleCnt="5"/>
      <dgm:spPr/>
      <dgm:t>
        <a:bodyPr/>
        <a:lstStyle/>
        <a:p>
          <a:endParaRPr lang="en-US"/>
        </a:p>
      </dgm:t>
    </dgm:pt>
    <dgm:pt modelId="{3036FCF5-27CB-4853-8472-2697583D3EFA}" type="pres">
      <dgm:prSet presAssocID="{51371D76-20B2-401C-B2E4-CF2F2A1741BC}" presName="vert1" presStyleCnt="0"/>
      <dgm:spPr/>
    </dgm:pt>
  </dgm:ptLst>
  <dgm:cxnLst>
    <dgm:cxn modelId="{DEE37924-8CFB-4906-BE4D-EB170971A201}" type="presOf" srcId="{A4CDE014-173B-4239-AB58-03DCC0B3A592}" destId="{63FDEDCF-4C50-4838-8CE6-FA0DB3BA6AE1}" srcOrd="0" destOrd="0" presId="urn:microsoft.com/office/officeart/2008/layout/LinedList"/>
    <dgm:cxn modelId="{4EF3040B-6EAB-431F-B0F7-5EAD13594905}" srcId="{A5D7F888-1599-45D3-A6FE-14D8588D6C1B}" destId="{17D0356A-9884-4F7D-956C-942B456BF9E2}" srcOrd="2" destOrd="0" parTransId="{0C352E03-DF32-455B-B054-2BC9D8E511FA}" sibTransId="{D13D3FD2-8510-47B1-A923-ABA50C738E5E}"/>
    <dgm:cxn modelId="{ABE8143C-E35E-4F6D-87F0-59FCDA1EAE78}" type="presOf" srcId="{51371D76-20B2-401C-B2E4-CF2F2A1741BC}" destId="{E3D7D9F8-A4C9-4845-A839-3DCD3D709E26}" srcOrd="0" destOrd="0" presId="urn:microsoft.com/office/officeart/2008/layout/LinedList"/>
    <dgm:cxn modelId="{40A38BC4-8634-4FB5-8BE9-D47C080783FE}" srcId="{A5D7F888-1599-45D3-A6FE-14D8588D6C1B}" destId="{A4CDE014-173B-4239-AB58-03DCC0B3A592}" srcOrd="1" destOrd="0" parTransId="{1754DCA7-0164-4549-95DA-56139B55819D}" sibTransId="{91427536-3E10-4638-B75E-3DC85E87A4D6}"/>
    <dgm:cxn modelId="{323D0CF5-B163-4BAE-874A-4731DCDC1738}" srcId="{A5D7F888-1599-45D3-A6FE-14D8588D6C1B}" destId="{51371D76-20B2-401C-B2E4-CF2F2A1741BC}" srcOrd="4" destOrd="0" parTransId="{EBA2C6AF-04FA-486D-A85C-7BDB1F40E05C}" sibTransId="{018C9EB9-5BD9-4033-91D7-7A3EFAF276D4}"/>
    <dgm:cxn modelId="{7495A82F-A397-42CA-B769-FC7CF8723C72}" srcId="{A5D7F888-1599-45D3-A6FE-14D8588D6C1B}" destId="{5606C313-3996-44EE-85D9-4E3DE32FC6F0}" srcOrd="0" destOrd="0" parTransId="{FCFBAB98-ADC5-4E04-9EC9-07E7D128003F}" sibTransId="{B31C0F4D-CE07-410B-893A-964CBA8DDFA7}"/>
    <dgm:cxn modelId="{4E23CB61-3FA3-44C4-99F3-8FE48517258D}" type="presOf" srcId="{17D0356A-9884-4F7D-956C-942B456BF9E2}" destId="{431B4DA8-09B2-411F-BDC5-6698F3DDFE6C}" srcOrd="0" destOrd="0" presId="urn:microsoft.com/office/officeart/2008/layout/LinedList"/>
    <dgm:cxn modelId="{F0918C8E-9D36-4612-B61B-B7956DFC9CD7}" type="presOf" srcId="{5606C313-3996-44EE-85D9-4E3DE32FC6F0}" destId="{A6DD4516-A7BE-46A6-A29E-7EB6F21BC2E6}" srcOrd="0" destOrd="0" presId="urn:microsoft.com/office/officeart/2008/layout/LinedList"/>
    <dgm:cxn modelId="{5BEA246E-6A95-4A3E-92D5-708792381450}" type="presOf" srcId="{53627D18-1861-41BA-9CD3-7CF4FF3C4034}" destId="{057CAAF7-C1CC-402E-9B74-4FCBA1C58F86}" srcOrd="0" destOrd="0" presId="urn:microsoft.com/office/officeart/2008/layout/LinedList"/>
    <dgm:cxn modelId="{F7682A2A-6FDE-483D-9700-6B28006493EA}" type="presOf" srcId="{A5D7F888-1599-45D3-A6FE-14D8588D6C1B}" destId="{4207B525-4CC9-48F0-AEA1-2A1AA951FE8B}" srcOrd="0" destOrd="0" presId="urn:microsoft.com/office/officeart/2008/layout/LinedList"/>
    <dgm:cxn modelId="{DDB770E2-1F36-46E2-B27D-E99BC5AF66D3}" srcId="{A5D7F888-1599-45D3-A6FE-14D8588D6C1B}" destId="{53627D18-1861-41BA-9CD3-7CF4FF3C4034}" srcOrd="3" destOrd="0" parTransId="{392476FC-9AEF-4250-BF04-B144631F0A4F}" sibTransId="{2B3B83FF-B06F-4B9D-B76D-EA2420D73026}"/>
    <dgm:cxn modelId="{5C5AA5CD-301D-4739-8137-78C4E7D1513F}" type="presParOf" srcId="{4207B525-4CC9-48F0-AEA1-2A1AA951FE8B}" destId="{AA8978DB-D54F-4D07-AB46-A8E0F96462E4}" srcOrd="0" destOrd="0" presId="urn:microsoft.com/office/officeart/2008/layout/LinedList"/>
    <dgm:cxn modelId="{44F60599-E458-4799-90AA-D2AAFC1F9F1E}" type="presParOf" srcId="{4207B525-4CC9-48F0-AEA1-2A1AA951FE8B}" destId="{7461FA12-CFD8-47E9-BF48-2FD0A5897369}" srcOrd="1" destOrd="0" presId="urn:microsoft.com/office/officeart/2008/layout/LinedList"/>
    <dgm:cxn modelId="{6F2E581A-5E9F-49A7-BF5A-79D5E5E0026A}" type="presParOf" srcId="{7461FA12-CFD8-47E9-BF48-2FD0A5897369}" destId="{A6DD4516-A7BE-46A6-A29E-7EB6F21BC2E6}" srcOrd="0" destOrd="0" presId="urn:microsoft.com/office/officeart/2008/layout/LinedList"/>
    <dgm:cxn modelId="{1847A911-49E6-4C4C-91C4-F77BD0A8C648}" type="presParOf" srcId="{7461FA12-CFD8-47E9-BF48-2FD0A5897369}" destId="{3525E426-4428-46B6-B266-704126BFDE18}" srcOrd="1" destOrd="0" presId="urn:microsoft.com/office/officeart/2008/layout/LinedList"/>
    <dgm:cxn modelId="{B42233C1-0421-4028-97AC-A58155D286AB}" type="presParOf" srcId="{4207B525-4CC9-48F0-AEA1-2A1AA951FE8B}" destId="{9132AC16-3F15-46C1-8C13-7F5315D2A5A6}" srcOrd="2" destOrd="0" presId="urn:microsoft.com/office/officeart/2008/layout/LinedList"/>
    <dgm:cxn modelId="{D04B506B-9C79-4778-8719-1188C3426200}" type="presParOf" srcId="{4207B525-4CC9-48F0-AEA1-2A1AA951FE8B}" destId="{F402A82F-9141-4B57-836D-47A71B700194}" srcOrd="3" destOrd="0" presId="urn:microsoft.com/office/officeart/2008/layout/LinedList"/>
    <dgm:cxn modelId="{C30B569F-A4B3-4606-A293-837EF9418BA5}" type="presParOf" srcId="{F402A82F-9141-4B57-836D-47A71B700194}" destId="{63FDEDCF-4C50-4838-8CE6-FA0DB3BA6AE1}" srcOrd="0" destOrd="0" presId="urn:microsoft.com/office/officeart/2008/layout/LinedList"/>
    <dgm:cxn modelId="{43159E1A-0D74-495B-BEB6-FA7FD8767015}" type="presParOf" srcId="{F402A82F-9141-4B57-836D-47A71B700194}" destId="{FED1B8AA-7425-4F49-8C85-2068094F7A0B}" srcOrd="1" destOrd="0" presId="urn:microsoft.com/office/officeart/2008/layout/LinedList"/>
    <dgm:cxn modelId="{915E592C-5515-4DD4-87DD-99B2C747ED2E}" type="presParOf" srcId="{4207B525-4CC9-48F0-AEA1-2A1AA951FE8B}" destId="{816FB1BA-00B9-4D20-A988-CE4120B1FB16}" srcOrd="4" destOrd="0" presId="urn:microsoft.com/office/officeart/2008/layout/LinedList"/>
    <dgm:cxn modelId="{BA5EDC43-BA97-4D0B-B8D1-A284029E34F6}" type="presParOf" srcId="{4207B525-4CC9-48F0-AEA1-2A1AA951FE8B}" destId="{12C1437A-4194-4844-98AB-4EE26E8DAE44}" srcOrd="5" destOrd="0" presId="urn:microsoft.com/office/officeart/2008/layout/LinedList"/>
    <dgm:cxn modelId="{03A89E91-4FD4-450D-9D01-7C99CF0C5A33}" type="presParOf" srcId="{12C1437A-4194-4844-98AB-4EE26E8DAE44}" destId="{431B4DA8-09B2-411F-BDC5-6698F3DDFE6C}" srcOrd="0" destOrd="0" presId="urn:microsoft.com/office/officeart/2008/layout/LinedList"/>
    <dgm:cxn modelId="{17C84883-FE52-420C-BD36-7D0ADE3EB14C}" type="presParOf" srcId="{12C1437A-4194-4844-98AB-4EE26E8DAE44}" destId="{73CF6BD3-2C71-4963-8917-42F26BF49278}" srcOrd="1" destOrd="0" presId="urn:microsoft.com/office/officeart/2008/layout/LinedList"/>
    <dgm:cxn modelId="{09AA757D-1295-44C1-BBAC-1513882DED3D}" type="presParOf" srcId="{4207B525-4CC9-48F0-AEA1-2A1AA951FE8B}" destId="{7422BC57-2368-49F9-9F28-4409FE5BFEF0}" srcOrd="6" destOrd="0" presId="urn:microsoft.com/office/officeart/2008/layout/LinedList"/>
    <dgm:cxn modelId="{4D1F1EE1-B272-4418-9C97-F1200151D650}" type="presParOf" srcId="{4207B525-4CC9-48F0-AEA1-2A1AA951FE8B}" destId="{E2703212-CB96-4CA2-9090-4E4E2FC5ACA0}" srcOrd="7" destOrd="0" presId="urn:microsoft.com/office/officeart/2008/layout/LinedList"/>
    <dgm:cxn modelId="{EB411CF3-6FBC-4316-B0F8-5BDD2B371FE8}" type="presParOf" srcId="{E2703212-CB96-4CA2-9090-4E4E2FC5ACA0}" destId="{057CAAF7-C1CC-402E-9B74-4FCBA1C58F86}" srcOrd="0" destOrd="0" presId="urn:microsoft.com/office/officeart/2008/layout/LinedList"/>
    <dgm:cxn modelId="{2C9F10A8-F725-4A27-806F-81B2867FB611}" type="presParOf" srcId="{E2703212-CB96-4CA2-9090-4E4E2FC5ACA0}" destId="{581AF018-6078-4A9B-A35E-C9E25E92BD42}" srcOrd="1" destOrd="0" presId="urn:microsoft.com/office/officeart/2008/layout/LinedList"/>
    <dgm:cxn modelId="{082EA492-934A-41D3-BBF5-CA37E2935F18}" type="presParOf" srcId="{4207B525-4CC9-48F0-AEA1-2A1AA951FE8B}" destId="{F11D0ABE-462A-497F-85FB-A297EC52CB4D}" srcOrd="8" destOrd="0" presId="urn:microsoft.com/office/officeart/2008/layout/LinedList"/>
    <dgm:cxn modelId="{F25653F3-713B-433C-92C4-B1CC8EC9795D}" type="presParOf" srcId="{4207B525-4CC9-48F0-AEA1-2A1AA951FE8B}" destId="{E7A16653-E7A1-480B-AB15-1B6E0482C914}" srcOrd="9" destOrd="0" presId="urn:microsoft.com/office/officeart/2008/layout/LinedList"/>
    <dgm:cxn modelId="{FEF4AEA3-EBB0-4170-BBAA-F96284DC76D3}" type="presParOf" srcId="{E7A16653-E7A1-480B-AB15-1B6E0482C914}" destId="{E3D7D9F8-A4C9-4845-A839-3DCD3D709E26}" srcOrd="0" destOrd="0" presId="urn:microsoft.com/office/officeart/2008/layout/LinedList"/>
    <dgm:cxn modelId="{F42BA64C-A6FC-4959-8E27-019D53168E56}" type="presParOf" srcId="{E7A16653-E7A1-480B-AB15-1B6E0482C914}" destId="{3036FCF5-27CB-4853-8472-2697583D3E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978DB-D54F-4D07-AB46-A8E0F96462E4}">
      <dsp:nvSpPr>
        <dsp:cNvPr id="0" name=""/>
        <dsp:cNvSpPr/>
      </dsp:nvSpPr>
      <dsp:spPr>
        <a:xfrm>
          <a:off x="0" y="576"/>
          <a:ext cx="4443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D4516-A7BE-46A6-A29E-7EB6F21BC2E6}">
      <dsp:nvSpPr>
        <dsp:cNvPr id="0" name=""/>
        <dsp:cNvSpPr/>
      </dsp:nvSpPr>
      <dsp:spPr>
        <a:xfrm>
          <a:off x="0" y="576"/>
          <a:ext cx="4443997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/>
            <a:t>Divya Mani</a:t>
          </a:r>
          <a:endParaRPr lang="en-US" sz="3200" kern="1200"/>
        </a:p>
      </dsp:txBody>
      <dsp:txXfrm>
        <a:off x="0" y="576"/>
        <a:ext cx="4443997" cy="945024"/>
      </dsp:txXfrm>
    </dsp:sp>
    <dsp:sp modelId="{9132AC16-3F15-46C1-8C13-7F5315D2A5A6}">
      <dsp:nvSpPr>
        <dsp:cNvPr id="0" name=""/>
        <dsp:cNvSpPr/>
      </dsp:nvSpPr>
      <dsp:spPr>
        <a:xfrm>
          <a:off x="0" y="945601"/>
          <a:ext cx="4443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DEDCF-4C50-4838-8CE6-FA0DB3BA6AE1}">
      <dsp:nvSpPr>
        <dsp:cNvPr id="0" name=""/>
        <dsp:cNvSpPr/>
      </dsp:nvSpPr>
      <dsp:spPr>
        <a:xfrm>
          <a:off x="0" y="945601"/>
          <a:ext cx="4443997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/>
            <a:t>Nithyavani</a:t>
          </a:r>
          <a:endParaRPr lang="en-US" sz="3200" kern="1200"/>
        </a:p>
      </dsp:txBody>
      <dsp:txXfrm>
        <a:off x="0" y="945601"/>
        <a:ext cx="4443997" cy="945024"/>
      </dsp:txXfrm>
    </dsp:sp>
    <dsp:sp modelId="{816FB1BA-00B9-4D20-A988-CE4120B1FB16}">
      <dsp:nvSpPr>
        <dsp:cNvPr id="0" name=""/>
        <dsp:cNvSpPr/>
      </dsp:nvSpPr>
      <dsp:spPr>
        <a:xfrm>
          <a:off x="0" y="1890625"/>
          <a:ext cx="4443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B4DA8-09B2-411F-BDC5-6698F3DDFE6C}">
      <dsp:nvSpPr>
        <dsp:cNvPr id="0" name=""/>
        <dsp:cNvSpPr/>
      </dsp:nvSpPr>
      <dsp:spPr>
        <a:xfrm>
          <a:off x="0" y="1890625"/>
          <a:ext cx="4443997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/>
            <a:t>Arun Kumar</a:t>
          </a:r>
          <a:endParaRPr lang="en-US" sz="3200" kern="1200"/>
        </a:p>
      </dsp:txBody>
      <dsp:txXfrm>
        <a:off x="0" y="1890625"/>
        <a:ext cx="4443997" cy="945024"/>
      </dsp:txXfrm>
    </dsp:sp>
    <dsp:sp modelId="{7422BC57-2368-49F9-9F28-4409FE5BFEF0}">
      <dsp:nvSpPr>
        <dsp:cNvPr id="0" name=""/>
        <dsp:cNvSpPr/>
      </dsp:nvSpPr>
      <dsp:spPr>
        <a:xfrm>
          <a:off x="0" y="2835650"/>
          <a:ext cx="4443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AAF7-C1CC-402E-9B74-4FCBA1C58F86}">
      <dsp:nvSpPr>
        <dsp:cNvPr id="0" name=""/>
        <dsp:cNvSpPr/>
      </dsp:nvSpPr>
      <dsp:spPr>
        <a:xfrm>
          <a:off x="0" y="2835650"/>
          <a:ext cx="4443997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/>
            <a:t>Kishore </a:t>
          </a:r>
          <a:endParaRPr lang="en-US" sz="3200" kern="1200"/>
        </a:p>
      </dsp:txBody>
      <dsp:txXfrm>
        <a:off x="0" y="2835650"/>
        <a:ext cx="4443997" cy="945024"/>
      </dsp:txXfrm>
    </dsp:sp>
    <dsp:sp modelId="{F11D0ABE-462A-497F-85FB-A297EC52CB4D}">
      <dsp:nvSpPr>
        <dsp:cNvPr id="0" name=""/>
        <dsp:cNvSpPr/>
      </dsp:nvSpPr>
      <dsp:spPr>
        <a:xfrm>
          <a:off x="0" y="3780674"/>
          <a:ext cx="4443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7D9F8-A4C9-4845-A839-3DCD3D709E26}">
      <dsp:nvSpPr>
        <dsp:cNvPr id="0" name=""/>
        <dsp:cNvSpPr/>
      </dsp:nvSpPr>
      <dsp:spPr>
        <a:xfrm>
          <a:off x="0" y="3780674"/>
          <a:ext cx="4443997" cy="945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/>
            <a:t>Vasanth Kumar Mareedu</a:t>
          </a:r>
          <a:endParaRPr lang="en-US" sz="3200" kern="1200"/>
        </a:p>
      </dsp:txBody>
      <dsp:txXfrm>
        <a:off x="0" y="3780674"/>
        <a:ext cx="4443997" cy="945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2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9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1902-4BBA-44C3-9286-EA31767F9D9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5C3D-353C-4E41-81B1-6CD2AFB6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ands holding each other's wrists and interlinked to form a circle">
            <a:extLst>
              <a:ext uri="{FF2B5EF4-FFF2-40B4-BE49-F238E27FC236}">
                <a16:creationId xmlns:a16="http://schemas.microsoft.com/office/drawing/2014/main" xmlns="" id="{714A48EF-F9A8-4F14-A1C6-786A34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199" y="1065862"/>
            <a:ext cx="605295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n w="2222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  <a:t> Team GenHack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6A8629B-8289-498B-939B-1CA0C10618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extBox 4">
            <a:extLst>
              <a:ext uri="{FF2B5EF4-FFF2-40B4-BE49-F238E27FC236}">
                <a16:creationId xmlns:a16="http://schemas.microsoft.com/office/drawing/2014/main" xmlns="" id="{929B4D88-8D11-F63F-9113-D80016329DC3}"/>
              </a:ext>
            </a:extLst>
          </p:cNvPr>
          <p:cNvGraphicFramePr/>
          <p:nvPr/>
        </p:nvGraphicFramePr>
        <p:xfrm>
          <a:off x="7534640" y="1065862"/>
          <a:ext cx="4443997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985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3"/>
            <a:ext cx="12192000" cy="68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8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6" y="0"/>
            <a:ext cx="11574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0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976"/>
            <a:ext cx="12192000" cy="55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8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60"/>
            <a:ext cx="12192000" cy="56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1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B5B0058-AF13-4859-B429-4EDDE2A26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34948" y="717224"/>
            <a:ext cx="6151074" cy="2154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4C8A451-B6C1-4CB1-95FC-2DBDEC61F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8439DD6-1CCF-48C6-AF10-B701879302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34865" y="568517"/>
            <a:ext cx="5957135" cy="106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Regulatory Reporting in Banking: The Compliance Struggle is Real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xmlns="" id="{DD962988-A9BA-ECDA-2F73-166E46ED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11" r="28339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894EFA8-F425-4D19-A94B-445388B31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BF5BCE-D0B5-8598-AC02-1839E1717D66}"/>
              </a:ext>
            </a:extLst>
          </p:cNvPr>
          <p:cNvSpPr txBox="1"/>
          <p:nvPr/>
        </p:nvSpPr>
        <p:spPr>
          <a:xfrm>
            <a:off x="6234868" y="1820369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Regulatory reporting is a data monster. </a:t>
            </a:r>
            <a:r>
              <a:rPr lang="en-US" sz="1400" dirty="0">
                <a:solidFill>
                  <a:schemeClr val="bg1"/>
                </a:solidFill>
              </a:rPr>
              <a:t>Banks wrangle massive amounts of data to meet compliance requirements.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Data profiling is the unsung hero</a:t>
            </a:r>
            <a:r>
              <a:rPr lang="en-US" sz="1400" dirty="0">
                <a:solidFill>
                  <a:schemeClr val="bg1"/>
                </a:solidFill>
              </a:rPr>
              <a:t>. It ensures reported data actually matches what regulators expect.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The old way? Painfully manual. </a:t>
            </a:r>
            <a:r>
              <a:rPr lang="en-US" sz="1400" dirty="0">
                <a:solidFill>
                  <a:schemeClr val="bg1"/>
                </a:solidFill>
              </a:rPr>
              <a:t>Defining profiling rules by hand is slow, tedious, and error-prone.</a:t>
            </a:r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Let’s fix that with AI</a:t>
            </a:r>
            <a:r>
              <a:rPr lang="en-US" sz="1400" dirty="0">
                <a:solidFill>
                  <a:schemeClr val="bg1"/>
                </a:solidFill>
              </a:rPr>
              <a:t>. Generative AI + Machine Learning can automate profiling, making it faster, smarter, and way less painful.</a:t>
            </a:r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xmlns="" id="{582A903B-6B78-4F0A-B7C9-3D80499020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510EA93-8F64-42C8-A630-D449506E9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6CB53FC-E4DA-4001-928B-9998A85EA5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210B969-4FDF-4AAC-9397-63D5434958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570B3EF0-84EA-4F47-86A3-1EA1F644A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259369A8-EF57-42A1-8EC8-F6A9F92A3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079978" y="2533476"/>
            <a:ext cx="336923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907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74361" y="568517"/>
            <a:ext cx="6140448" cy="106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Approach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Clueless to Confident in AI &amp; Compliance</a:t>
            </a:r>
          </a:p>
        </p:txBody>
      </p:sp>
      <p:pic>
        <p:nvPicPr>
          <p:cNvPr id="17" name="Picture 16" descr="A person reaching for a paper on a table full of paper and sticky notes">
            <a:extLst>
              <a:ext uri="{FF2B5EF4-FFF2-40B4-BE49-F238E27FC236}">
                <a16:creationId xmlns:a16="http://schemas.microsoft.com/office/drawing/2014/main" xmlns="" id="{E70B91E8-82E7-6D32-56C5-FE2956EC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28" r="17122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894EFA8-F425-4D19-A94B-445388B31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C5A741B9-65EC-4C5B-9FE0-4A18575771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C0BB4301-41FA-4453-956F-A11CC664B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194857-FEEB-36C7-FA39-6894521F9602}"/>
              </a:ext>
            </a:extLst>
          </p:cNvPr>
          <p:cNvSpPr txBox="1"/>
          <p:nvPr/>
        </p:nvSpPr>
        <p:spPr>
          <a:xfrm>
            <a:off x="6234865" y="1723849"/>
            <a:ext cx="54237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Learning the Ropes 🏗️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Built our first AI model—lots of trial, error, and teamwork.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Figured out the do’s and don’ts of prompting for better responses.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Making AI Work for Compliance 📜🤖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Fed regulatory documents into an LLM to generate rule-based responses.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Ensured AI stayed within the compliance framework.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Rethinking the Interface 🔄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Initially considered a fully conversational AI—great in theory, tricky in execution.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Pivoted to a traditional app with on-demand AI where it actually helps.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Final Product: Smart &amp; Practical 🎯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Dashboards for insights.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Rule management &amp; issue tracking.AI-powered assistance only when needed.</a:t>
            </a:r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xmlns="" id="{582A903B-6B78-4F0A-B7C9-3D80499020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D510EA93-8F64-42C8-A630-D449506E95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6CB53FC-E4DA-4001-928B-9998A85EA5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D210B969-4FDF-4AAC-9397-63D5434958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70B3EF0-84EA-4F47-86A3-1EA1F644A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259369A8-EF57-42A1-8EC8-F6A9F92A3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32401" y="3146400"/>
            <a:ext cx="6140449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3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3AFE8227-C443-417B-BA91-520EB1EF4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" r="880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43193" y="2418408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Proposed solution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07741FC-B544-4A6E-B831-6789D0423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F0BE7ED-7814-4273-B18A-F26CC038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490" y="254442"/>
            <a:ext cx="419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Screenshots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941"/>
            <a:ext cx="12192000" cy="54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8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49857" y="310101"/>
            <a:ext cx="11449879" cy="60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6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89613" y="270344"/>
            <a:ext cx="10988703" cy="62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6003" y="349857"/>
            <a:ext cx="11131827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5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1" y="0"/>
            <a:ext cx="11462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225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</cp:revision>
  <dcterms:created xsi:type="dcterms:W3CDTF">2025-03-26T11:37:18Z</dcterms:created>
  <dcterms:modified xsi:type="dcterms:W3CDTF">2025-03-26T13:29:54Z</dcterms:modified>
</cp:coreProperties>
</file>