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4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 AI-Based Data Profiling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Rule Extraction and Data Validation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/>
              <a:t>Architecture </a:t>
            </a:r>
            <a:r>
              <a:rPr smtClean="0"/>
              <a:t>Workflow</a:t>
            </a:r>
            <a:r>
              <a:rPr lang="en-IN" dirty="0" smtClean="0"/>
              <a:t/>
            </a:r>
            <a:br>
              <a:rPr lang="en-IN" dirty="0" smtClean="0"/>
            </a:b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14399" y="1148523"/>
            <a:ext cx="2907161" cy="870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FR Y-14Q PDF</a:t>
            </a:r>
          </a:p>
          <a:p>
            <a:r>
              <a:t>(Regulatory Document containing rules)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4066" y="1103586"/>
            <a:ext cx="266752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Sample Data CSV</a:t>
            </a:r>
          </a:p>
          <a:p>
            <a:r>
              <a:t>(Input dataset to be validated)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2286000"/>
            <a:ext cx="2907161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/>
              <a:t>Text </a:t>
            </a:r>
            <a:r>
              <a:rPr smtClean="0"/>
              <a:t>Extraction</a:t>
            </a:r>
            <a:r>
              <a:rPr lang="en-IN" dirty="0" smtClean="0"/>
              <a:t> </a:t>
            </a:r>
            <a:r>
              <a:rPr smtClean="0"/>
              <a:t>(Extracts </a:t>
            </a:r>
            <a:r>
              <a:t>rules and requirements from the PDF using NLP)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4066" y="2286000"/>
            <a:ext cx="266752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 Validation</a:t>
            </a:r>
          </a:p>
          <a:p>
            <a:r>
              <a:t>(Applies extracted rules to the dataset)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3966604"/>
            <a:ext cx="350625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Profiling Rule Generation</a:t>
            </a:r>
          </a:p>
          <a:p>
            <a:r>
              <a:t>(Identifies constraints, patterns, and validation rules dynamically)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3809" y="5593606"/>
            <a:ext cx="552503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Validation Report &amp; JSON Rules</a:t>
            </a:r>
          </a:p>
          <a:p>
            <a:r>
              <a:t>(Generates structured output with issues &amp; remediation actions)</a:t>
            </a:r>
          </a:p>
        </p:txBody>
      </p:sp>
      <p:cxnSp>
        <p:nvCxnSpPr>
          <p:cNvPr id="9" name="Connector 8"/>
          <p:cNvCxnSpPr>
            <a:stCxn id="3" idx="2"/>
            <a:endCxn id="5" idx="0"/>
          </p:cNvCxnSpPr>
          <p:nvPr/>
        </p:nvCxnSpPr>
        <p:spPr>
          <a:xfrm rot="5400000">
            <a:off x="2234370" y="2152390"/>
            <a:ext cx="26722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>
            <a:stCxn id="4" idx="2"/>
            <a:endCxn id="6" idx="0"/>
          </p:cNvCxnSpPr>
          <p:nvPr/>
        </p:nvCxnSpPr>
        <p:spPr>
          <a:xfrm rot="5400000">
            <a:off x="6143822" y="2151993"/>
            <a:ext cx="2680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>
            <a:stCxn id="5" idx="2"/>
            <a:endCxn id="7" idx="0"/>
          </p:cNvCxnSpPr>
          <p:nvPr/>
        </p:nvCxnSpPr>
        <p:spPr>
          <a:xfrm rot="16200000" flipH="1">
            <a:off x="3094771" y="2565049"/>
            <a:ext cx="674764" cy="2128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>
            <a:stCxn id="6" idx="2"/>
            <a:endCxn id="7" idx="0"/>
          </p:cNvCxnSpPr>
          <p:nvPr/>
        </p:nvCxnSpPr>
        <p:spPr>
          <a:xfrm rot="5400000">
            <a:off x="5003976" y="2692751"/>
            <a:ext cx="766204" cy="1781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>
            <a:stCxn id="7" idx="2"/>
            <a:endCxn id="8" idx="0"/>
          </p:cNvCxnSpPr>
          <p:nvPr/>
        </p:nvCxnSpPr>
        <p:spPr>
          <a:xfrm rot="5400000">
            <a:off x="4140025" y="5237305"/>
            <a:ext cx="71260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This system automates data profiling </a:t>
            </a:r>
            <a:r>
              <a:rPr/>
              <a:t>by</a:t>
            </a:r>
            <a:r>
              <a:rPr smtClean="0"/>
              <a:t>:</a:t>
            </a:r>
            <a:endParaRPr lang="en-IN" dirty="0" smtClean="0"/>
          </a:p>
          <a:p>
            <a:pPr>
              <a:buNone/>
            </a:pPr>
            <a:endParaRPr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1. </a:t>
            </a:r>
            <a:r>
              <a:rPr smtClean="0"/>
              <a:t>Extracting </a:t>
            </a:r>
            <a:r>
              <a:t>regulatory instructions </a:t>
            </a:r>
            <a:r>
              <a:rPr/>
              <a:t>from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</a:t>
            </a:r>
            <a:r>
              <a:rPr smtClean="0"/>
              <a:t>FR </a:t>
            </a:r>
            <a:r>
              <a:rPr/>
              <a:t>Y-14Q </a:t>
            </a:r>
            <a:r>
              <a:rPr smtClean="0"/>
              <a:t>PDF </a:t>
            </a:r>
            <a:r>
              <a:t>using NLP.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smtClean="0"/>
              <a:t>2</a:t>
            </a:r>
            <a:r>
              <a:t>. Identifying key validation constraints dynamically.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smtClean="0"/>
              <a:t>3</a:t>
            </a:r>
            <a:r>
              <a:t>. Applying extracted rules to </a:t>
            </a:r>
            <a:r>
              <a:rPr/>
              <a:t>the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</a:t>
            </a:r>
            <a:r>
              <a:rPr smtClean="0"/>
              <a:t>dataset </a:t>
            </a:r>
            <a:r>
              <a:rPr/>
              <a:t>for </a:t>
            </a:r>
            <a:r>
              <a:rPr smtClean="0"/>
              <a:t>validation</a:t>
            </a:r>
            <a:r>
              <a:t>.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smtClean="0"/>
              <a:t>4</a:t>
            </a:r>
            <a:r>
              <a:t>. Generating structured validation </a:t>
            </a:r>
            <a:r>
              <a:rPr/>
              <a:t>reports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</a:t>
            </a:r>
            <a:r>
              <a:rPr smtClean="0"/>
              <a:t>and </a:t>
            </a:r>
            <a:r>
              <a:t>JSON-based profiling </a:t>
            </a:r>
            <a:r>
              <a:rPr/>
              <a:t>rules</a:t>
            </a:r>
            <a:r>
              <a:rPr smtClean="0"/>
              <a:t>.</a:t>
            </a:r>
            <a:endParaRPr lang="en-IN" dirty="0" smtClean="0"/>
          </a:p>
          <a:p>
            <a:pPr>
              <a:buNone/>
            </a:pPr>
            <a:endParaRPr/>
          </a:p>
          <a:p>
            <a:r>
              <a:rPr smtClean="0"/>
              <a:t>The </a:t>
            </a:r>
            <a:r>
              <a:t>solution leverages BERT-based NLP, Pandas, and scikit-learn for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 AI-Based Data Profiling Architecture</vt:lpstr>
      <vt:lpstr>Architecture Workflow </vt:lpstr>
      <vt:lpstr>System Overview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AI-Based Data Profiling Architecture</dc:title>
  <dc:subject/>
  <dc:creator/>
  <cp:keywords/>
  <dc:description>generated using python-pptx</dc:description>
  <cp:lastModifiedBy>DILEEP</cp:lastModifiedBy>
  <cp:revision>3</cp:revision>
  <dcterms:created xsi:type="dcterms:W3CDTF">2013-01-27T09:14:16Z</dcterms:created>
  <dcterms:modified xsi:type="dcterms:W3CDTF">2025-03-25T18:14:05Z</dcterms:modified>
  <cp:category/>
</cp:coreProperties>
</file>