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0204D-4E88-46DE-84E8-B088B3E91492}" v="468" dt="2025-03-26T15:18:09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Kumar Jha" userId="68104a2585c22de6" providerId="LiveId" clId="{A900204D-4E88-46DE-84E8-B088B3E91492}"/>
    <pc:docChg chg="undo custSel addSld delSld modSld">
      <pc:chgData name="Anand Kumar Jha" userId="68104a2585c22de6" providerId="LiveId" clId="{A900204D-4E88-46DE-84E8-B088B3E91492}" dt="2025-03-26T15:21:12.124" v="3787" actId="208"/>
      <pc:docMkLst>
        <pc:docMk/>
      </pc:docMkLst>
      <pc:sldChg chg="addSp delSp modSp new mod modMedia setBg addAnim delAnim">
        <pc:chgData name="Anand Kumar Jha" userId="68104a2585c22de6" providerId="LiveId" clId="{A900204D-4E88-46DE-84E8-B088B3E91492}" dt="2025-03-24T05:42:05.568" v="1847" actId="113"/>
        <pc:sldMkLst>
          <pc:docMk/>
          <pc:sldMk cId="2860568462" sldId="256"/>
        </pc:sldMkLst>
        <pc:spChg chg="mod">
          <ac:chgData name="Anand Kumar Jha" userId="68104a2585c22de6" providerId="LiveId" clId="{A900204D-4E88-46DE-84E8-B088B3E91492}" dt="2025-03-24T05:36:03.278" v="1809" actId="26606"/>
          <ac:spMkLst>
            <pc:docMk/>
            <pc:sldMk cId="2860568462" sldId="256"/>
            <ac:spMk id="2" creationId="{B99B5A0E-89DF-25F3-1D8D-EBEA7E9DB482}"/>
          </ac:spMkLst>
        </pc:spChg>
        <pc:spChg chg="add mod">
          <ac:chgData name="Anand Kumar Jha" userId="68104a2585c22de6" providerId="LiveId" clId="{A900204D-4E88-46DE-84E8-B088B3E91492}" dt="2025-03-24T05:42:05.568" v="1847" actId="113"/>
          <ac:spMkLst>
            <pc:docMk/>
            <pc:sldMk cId="2860568462" sldId="256"/>
            <ac:spMk id="3" creationId="{04B517BD-C29E-4887-630A-84F98C30388B}"/>
          </ac:spMkLst>
        </pc:spChg>
        <pc:spChg chg="add">
          <ac:chgData name="Anand Kumar Jha" userId="68104a2585c22de6" providerId="LiveId" clId="{A900204D-4E88-46DE-84E8-B088B3E91492}" dt="2025-03-24T05:36:03.278" v="1809" actId="26606"/>
          <ac:spMkLst>
            <pc:docMk/>
            <pc:sldMk cId="2860568462" sldId="256"/>
            <ac:spMk id="37" creationId="{5A59F003-E00A-43F9-91DC-CC54E3B87466}"/>
          </ac:spMkLst>
        </pc:spChg>
        <pc:spChg chg="add">
          <ac:chgData name="Anand Kumar Jha" userId="68104a2585c22de6" providerId="LiveId" clId="{A900204D-4E88-46DE-84E8-B088B3E91492}" dt="2025-03-24T05:36:03.278" v="1809" actId="26606"/>
          <ac:spMkLst>
            <pc:docMk/>
            <pc:sldMk cId="2860568462" sldId="256"/>
            <ac:spMk id="39" creationId="{D74A4382-E3AD-430A-9A1F-DFA3E0E77A7D}"/>
          </ac:spMkLst>
        </pc:spChg>
        <pc:spChg chg="add">
          <ac:chgData name="Anand Kumar Jha" userId="68104a2585c22de6" providerId="LiveId" clId="{A900204D-4E88-46DE-84E8-B088B3E91492}" dt="2025-03-24T05:36:03.278" v="1809" actId="26606"/>
          <ac:spMkLst>
            <pc:docMk/>
            <pc:sldMk cId="2860568462" sldId="256"/>
            <ac:spMk id="41" creationId="{79F40191-0F44-4FD1-82CC-ACB507C14BE6}"/>
          </ac:spMkLst>
        </pc:spChg>
        <pc:picChg chg="add mod">
          <ac:chgData name="Anand Kumar Jha" userId="68104a2585c22de6" providerId="LiveId" clId="{A900204D-4E88-46DE-84E8-B088B3E91492}" dt="2025-03-24T05:36:03.278" v="1809" actId="26606"/>
          <ac:picMkLst>
            <pc:docMk/>
            <pc:sldMk cId="2860568462" sldId="256"/>
            <ac:picMk id="14" creationId="{400ABA7F-4BC3-3165-C549-454FC6B4F04E}"/>
          </ac:picMkLst>
        </pc:picChg>
      </pc:sldChg>
      <pc:sldChg chg="addSp delSp modSp new mod setBg">
        <pc:chgData name="Anand Kumar Jha" userId="68104a2585c22de6" providerId="LiveId" clId="{A900204D-4E88-46DE-84E8-B088B3E91492}" dt="2025-03-26T15:18:09.977" v="3756" actId="20577"/>
        <pc:sldMkLst>
          <pc:docMk/>
          <pc:sldMk cId="270119875" sldId="257"/>
        </pc:sldMkLst>
        <pc:spChg chg="mod">
          <ac:chgData name="Anand Kumar Jha" userId="68104a2585c22de6" providerId="LiveId" clId="{A900204D-4E88-46DE-84E8-B088B3E91492}" dt="2025-03-20T18:52:47.527" v="440" actId="1037"/>
          <ac:spMkLst>
            <pc:docMk/>
            <pc:sldMk cId="270119875" sldId="257"/>
            <ac:spMk id="2" creationId="{C3BAB694-2FFD-E1A4-9CD7-4B19703AD7E3}"/>
          </ac:spMkLst>
        </pc:spChg>
        <pc:spChg chg="add del">
          <ac:chgData name="Anand Kumar Jha" userId="68104a2585c22de6" providerId="LiveId" clId="{A900204D-4E88-46DE-84E8-B088B3E91492}" dt="2025-03-20T18:44:54.585" v="377" actId="26606"/>
          <ac:spMkLst>
            <pc:docMk/>
            <pc:sldMk cId="270119875" sldId="257"/>
            <ac:spMk id="9" creationId="{BACC6370-2D7E-4714-9D71-7542949D7D5D}"/>
          </ac:spMkLst>
        </pc:spChg>
        <pc:spChg chg="add del">
          <ac:chgData name="Anand Kumar Jha" userId="68104a2585c22de6" providerId="LiveId" clId="{A900204D-4E88-46DE-84E8-B088B3E91492}" dt="2025-03-20T18:44:54.585" v="377" actId="26606"/>
          <ac:spMkLst>
            <pc:docMk/>
            <pc:sldMk cId="270119875" sldId="257"/>
            <ac:spMk id="11" creationId="{F68B3F68-107C-434F-AA38-110D5EA91B85}"/>
          </ac:spMkLst>
        </pc:spChg>
        <pc:spChg chg="add del">
          <ac:chgData name="Anand Kumar Jha" userId="68104a2585c22de6" providerId="LiveId" clId="{A900204D-4E88-46DE-84E8-B088B3E91492}" dt="2025-03-20T18:44:54.585" v="377" actId="26606"/>
          <ac:spMkLst>
            <pc:docMk/>
            <pc:sldMk cId="270119875" sldId="257"/>
            <ac:spMk id="13" creationId="{AAD0DBB9-1A4B-4391-81D4-CB19F9AB918A}"/>
          </ac:spMkLst>
        </pc:spChg>
        <pc:spChg chg="add del">
          <ac:chgData name="Anand Kumar Jha" userId="68104a2585c22de6" providerId="LiveId" clId="{A900204D-4E88-46DE-84E8-B088B3E91492}" dt="2025-03-20T18:44:54.585" v="377" actId="26606"/>
          <ac:spMkLst>
            <pc:docMk/>
            <pc:sldMk cId="270119875" sldId="257"/>
            <ac:spMk id="15" creationId="{063BBA22-50EA-4C4D-BE05-F1CE4E63AA56}"/>
          </ac:spMkLst>
        </pc:spChg>
        <pc:graphicFrameChg chg="add mod modGraphic">
          <ac:chgData name="Anand Kumar Jha" userId="68104a2585c22de6" providerId="LiveId" clId="{A900204D-4E88-46DE-84E8-B088B3E91492}" dt="2025-03-26T15:18:09.977" v="3756" actId="20577"/>
          <ac:graphicFrameMkLst>
            <pc:docMk/>
            <pc:sldMk cId="270119875" sldId="257"/>
            <ac:graphicFrameMk id="5" creationId="{AE2744DF-308A-A1FC-9A4A-1C5844807CB7}"/>
          </ac:graphicFrameMkLst>
        </pc:graphicFrameChg>
      </pc:sldChg>
      <pc:sldChg chg="addSp delSp modSp new mod setBg">
        <pc:chgData name="Anand Kumar Jha" userId="68104a2585c22de6" providerId="LiveId" clId="{A900204D-4E88-46DE-84E8-B088B3E91492}" dt="2025-03-26T14:55:04.036" v="3726" actId="20577"/>
        <pc:sldMkLst>
          <pc:docMk/>
          <pc:sldMk cId="2694047418" sldId="258"/>
        </pc:sldMkLst>
        <pc:spChg chg="mod">
          <ac:chgData name="Anand Kumar Jha" userId="68104a2585c22de6" providerId="LiveId" clId="{A900204D-4E88-46DE-84E8-B088B3E91492}" dt="2025-03-26T14:55:04.036" v="3726" actId="20577"/>
          <ac:spMkLst>
            <pc:docMk/>
            <pc:sldMk cId="2694047418" sldId="258"/>
            <ac:spMk id="2" creationId="{527FA961-8461-767D-B751-01D8C0781A2B}"/>
          </ac:spMkLst>
        </pc:spChg>
        <pc:spChg chg="add">
          <ac:chgData name="Anand Kumar Jha" userId="68104a2585c22de6" providerId="LiveId" clId="{A900204D-4E88-46DE-84E8-B088B3E91492}" dt="2025-03-20T19:25:33.122" v="886" actId="26606"/>
          <ac:spMkLst>
            <pc:docMk/>
            <pc:sldMk cId="2694047418" sldId="258"/>
            <ac:spMk id="37" creationId="{BACC6370-2D7E-4714-9D71-7542949D7D5D}"/>
          </ac:spMkLst>
        </pc:spChg>
        <pc:spChg chg="add">
          <ac:chgData name="Anand Kumar Jha" userId="68104a2585c22de6" providerId="LiveId" clId="{A900204D-4E88-46DE-84E8-B088B3E91492}" dt="2025-03-20T19:25:33.122" v="886" actId="26606"/>
          <ac:spMkLst>
            <pc:docMk/>
            <pc:sldMk cId="2694047418" sldId="258"/>
            <ac:spMk id="39" creationId="{F68B3F68-107C-434F-AA38-110D5EA91B85}"/>
          </ac:spMkLst>
        </pc:spChg>
        <pc:spChg chg="add">
          <ac:chgData name="Anand Kumar Jha" userId="68104a2585c22de6" providerId="LiveId" clId="{A900204D-4E88-46DE-84E8-B088B3E91492}" dt="2025-03-20T19:25:33.122" v="886" actId="26606"/>
          <ac:spMkLst>
            <pc:docMk/>
            <pc:sldMk cId="2694047418" sldId="258"/>
            <ac:spMk id="41" creationId="{AAD0DBB9-1A4B-4391-81D4-CB19F9AB918A}"/>
          </ac:spMkLst>
        </pc:spChg>
        <pc:spChg chg="add">
          <ac:chgData name="Anand Kumar Jha" userId="68104a2585c22de6" providerId="LiveId" clId="{A900204D-4E88-46DE-84E8-B088B3E91492}" dt="2025-03-20T19:25:33.122" v="886" actId="26606"/>
          <ac:spMkLst>
            <pc:docMk/>
            <pc:sldMk cId="2694047418" sldId="258"/>
            <ac:spMk id="43" creationId="{063BBA22-50EA-4C4D-BE05-F1CE4E63AA56}"/>
          </ac:spMkLst>
        </pc:spChg>
        <pc:graphicFrameChg chg="add mod modGraphic">
          <ac:chgData name="Anand Kumar Jha" userId="68104a2585c22de6" providerId="LiveId" clId="{A900204D-4E88-46DE-84E8-B088B3E91492}" dt="2025-03-20T19:27:24.932" v="892" actId="207"/>
          <ac:graphicFrameMkLst>
            <pc:docMk/>
            <pc:sldMk cId="2694047418" sldId="258"/>
            <ac:graphicFrameMk id="21" creationId="{BD6C2CAE-CEFF-50C8-E167-27ECEE3E7EDE}"/>
          </ac:graphicFrameMkLst>
        </pc:graphicFrameChg>
      </pc:sldChg>
      <pc:sldChg chg="addSp delSp modSp new mod setBg setClrOvrMap">
        <pc:chgData name="Anand Kumar Jha" userId="68104a2585c22de6" providerId="LiveId" clId="{A900204D-4E88-46DE-84E8-B088B3E91492}" dt="2025-03-26T14:54:43.173" v="3713" actId="20577"/>
        <pc:sldMkLst>
          <pc:docMk/>
          <pc:sldMk cId="285644994" sldId="259"/>
        </pc:sldMkLst>
        <pc:spChg chg="mod">
          <ac:chgData name="Anand Kumar Jha" userId="68104a2585c22de6" providerId="LiveId" clId="{A900204D-4E88-46DE-84E8-B088B3E91492}" dt="2025-03-26T14:54:43.173" v="3713" actId="20577"/>
          <ac:spMkLst>
            <pc:docMk/>
            <pc:sldMk cId="285644994" sldId="259"/>
            <ac:spMk id="2" creationId="{A435E7DD-9840-F780-ED38-5279F1EC5BFC}"/>
          </ac:spMkLst>
        </pc:spChg>
        <pc:spChg chg="add">
          <ac:chgData name="Anand Kumar Jha" userId="68104a2585c22de6" providerId="LiveId" clId="{A900204D-4E88-46DE-84E8-B088B3E91492}" dt="2025-03-20T19:45:41.772" v="1719" actId="26606"/>
          <ac:spMkLst>
            <pc:docMk/>
            <pc:sldMk cId="285644994" sldId="259"/>
            <ac:spMk id="32" creationId="{9228552E-C8B1-4A80-8448-0787CE0FC704}"/>
          </ac:spMkLst>
        </pc:spChg>
        <pc:graphicFrameChg chg="add mod modGraphic">
          <ac:chgData name="Anand Kumar Jha" userId="68104a2585c22de6" providerId="LiveId" clId="{A900204D-4E88-46DE-84E8-B088B3E91492}" dt="2025-03-26T13:53:05.985" v="2038" actId="20577"/>
          <ac:graphicFrameMkLst>
            <pc:docMk/>
            <pc:sldMk cId="285644994" sldId="259"/>
            <ac:graphicFrameMk id="4" creationId="{090B9EB6-8465-7582-8529-683975C3B007}"/>
          </ac:graphicFrameMkLst>
        </pc:graphicFrameChg>
        <pc:picChg chg="add mod">
          <ac:chgData name="Anand Kumar Jha" userId="68104a2585c22de6" providerId="LiveId" clId="{A900204D-4E88-46DE-84E8-B088B3E91492}" dt="2025-03-20T19:48:08.394" v="1808" actId="27614"/>
          <ac:picMkLst>
            <pc:docMk/>
            <pc:sldMk cId="285644994" sldId="259"/>
            <ac:picMk id="33" creationId="{636054FE-5C9B-5DD1-A410-FB27E8AA1421}"/>
          </ac:picMkLst>
        </pc:picChg>
      </pc:sldChg>
      <pc:sldChg chg="addSp delSp modSp add del mod setBg">
        <pc:chgData name="Anand Kumar Jha" userId="68104a2585c22de6" providerId="LiveId" clId="{A900204D-4E88-46DE-84E8-B088B3E91492}" dt="2025-03-26T14:36:08.103" v="2502" actId="47"/>
        <pc:sldMkLst>
          <pc:docMk/>
          <pc:sldMk cId="1445512878" sldId="260"/>
        </pc:sldMkLst>
        <pc:spChg chg="mod">
          <ac:chgData name="Anand Kumar Jha" userId="68104a2585c22de6" providerId="LiveId" clId="{A900204D-4E88-46DE-84E8-B088B3E91492}" dt="2025-03-26T14:20:36.516" v="2142" actId="14100"/>
          <ac:spMkLst>
            <pc:docMk/>
            <pc:sldMk cId="1445512878" sldId="260"/>
            <ac:spMk id="2" creationId="{59AD6829-7CF9-A8AF-5195-CF6B12F91674}"/>
          </ac:spMkLst>
        </pc:spChg>
        <pc:spChg chg="add del mod">
          <ac:chgData name="Anand Kumar Jha" userId="68104a2585c22de6" providerId="LiveId" clId="{A900204D-4E88-46DE-84E8-B088B3E91492}" dt="2025-03-26T13:53:24.811" v="2041" actId="478"/>
          <ac:spMkLst>
            <pc:docMk/>
            <pc:sldMk cId="1445512878" sldId="260"/>
            <ac:spMk id="5" creationId="{EF77664C-77DC-33AC-75B6-74520DD70779}"/>
          </ac:spMkLst>
        </pc:spChg>
        <pc:spChg chg="add mod ord">
          <ac:chgData name="Anand Kumar Jha" userId="68104a2585c22de6" providerId="LiveId" clId="{A900204D-4E88-46DE-84E8-B088B3E91492}" dt="2025-03-26T14:14:36.616" v="2126" actId="1076"/>
          <ac:spMkLst>
            <pc:docMk/>
            <pc:sldMk cId="1445512878" sldId="260"/>
            <ac:spMk id="25" creationId="{3D0DAF88-FECC-401B-3F71-8E7DF95C93C8}"/>
          </ac:spMkLst>
        </pc:spChg>
        <pc:grpChg chg="add mod">
          <ac:chgData name="Anand Kumar Jha" userId="68104a2585c22de6" providerId="LiveId" clId="{A900204D-4E88-46DE-84E8-B088B3E91492}" dt="2025-03-26T13:59:29.820" v="2073" actId="1076"/>
          <ac:grpSpMkLst>
            <pc:docMk/>
            <pc:sldMk cId="1445512878" sldId="260"/>
            <ac:grpSpMk id="24" creationId="{66A358AD-7B88-DEDA-F751-D5AFA3F7EBFC}"/>
          </ac:grpSpMkLst>
        </pc:grpChg>
        <pc:graphicFrameChg chg="del">
          <ac:chgData name="Anand Kumar Jha" userId="68104a2585c22de6" providerId="LiveId" clId="{A900204D-4E88-46DE-84E8-B088B3E91492}" dt="2025-03-26T13:53:18.878" v="2040" actId="478"/>
          <ac:graphicFrameMkLst>
            <pc:docMk/>
            <pc:sldMk cId="1445512878" sldId="260"/>
            <ac:graphicFrameMk id="4" creationId="{9CDD6D15-C0D5-433A-95E9-07E2A57CCE99}"/>
          </ac:graphicFrameMkLst>
        </pc:graphicFrameChg>
        <pc:picChg chg="add mod">
          <ac:chgData name="Anand Kumar Jha" userId="68104a2585c22de6" providerId="LiveId" clId="{A900204D-4E88-46DE-84E8-B088B3E91492}" dt="2025-03-26T14:14:36.616" v="2126" actId="1076"/>
          <ac:picMkLst>
            <pc:docMk/>
            <pc:sldMk cId="1445512878" sldId="260"/>
            <ac:picMk id="7" creationId="{DC5F2933-EE4A-FEEC-2D1B-887E09409CF3}"/>
          </ac:picMkLst>
        </pc:picChg>
        <pc:picChg chg="add mod">
          <ac:chgData name="Anand Kumar Jha" userId="68104a2585c22de6" providerId="LiveId" clId="{A900204D-4E88-46DE-84E8-B088B3E91492}" dt="2025-03-26T14:14:36.616" v="2126" actId="1076"/>
          <ac:picMkLst>
            <pc:docMk/>
            <pc:sldMk cId="1445512878" sldId="260"/>
            <ac:picMk id="9" creationId="{0AA0FC01-6716-E656-1737-D5EDC211523C}"/>
          </ac:picMkLst>
        </pc:picChg>
        <pc:picChg chg="add mod">
          <ac:chgData name="Anand Kumar Jha" userId="68104a2585c22de6" providerId="LiveId" clId="{A900204D-4E88-46DE-84E8-B088B3E91492}" dt="2025-03-26T14:14:36.616" v="2126" actId="1076"/>
          <ac:picMkLst>
            <pc:docMk/>
            <pc:sldMk cId="1445512878" sldId="260"/>
            <ac:picMk id="11" creationId="{014AA057-464C-1D54-AD75-462BC26335DF}"/>
          </ac:picMkLst>
        </pc:picChg>
        <pc:picChg chg="add mod">
          <ac:chgData name="Anand Kumar Jha" userId="68104a2585c22de6" providerId="LiveId" clId="{A900204D-4E88-46DE-84E8-B088B3E91492}" dt="2025-03-26T14:14:36.616" v="2126" actId="1076"/>
          <ac:picMkLst>
            <pc:docMk/>
            <pc:sldMk cId="1445512878" sldId="260"/>
            <ac:picMk id="13" creationId="{49DDD3F4-6489-C36C-2831-DF39B9D3CC9B}"/>
          </ac:picMkLst>
        </pc:picChg>
        <pc:picChg chg="add mod">
          <ac:chgData name="Anand Kumar Jha" userId="68104a2585c22de6" providerId="LiveId" clId="{A900204D-4E88-46DE-84E8-B088B3E91492}" dt="2025-03-26T13:58:54.223" v="2067" actId="164"/>
          <ac:picMkLst>
            <pc:docMk/>
            <pc:sldMk cId="1445512878" sldId="260"/>
            <ac:picMk id="15" creationId="{F6158B4B-6D4B-48DC-254B-91F9988AD4FC}"/>
          </ac:picMkLst>
        </pc:picChg>
        <pc:picChg chg="add mod">
          <ac:chgData name="Anand Kumar Jha" userId="68104a2585c22de6" providerId="LiveId" clId="{A900204D-4E88-46DE-84E8-B088B3E91492}" dt="2025-03-26T14:04:13.815" v="2110" actId="1035"/>
          <ac:picMkLst>
            <pc:docMk/>
            <pc:sldMk cId="1445512878" sldId="260"/>
            <ac:picMk id="17" creationId="{D47B1E40-121B-F53A-9489-048456C51532}"/>
          </ac:picMkLst>
        </pc:picChg>
        <pc:picChg chg="add mod">
          <ac:chgData name="Anand Kumar Jha" userId="68104a2585c22de6" providerId="LiveId" clId="{A900204D-4E88-46DE-84E8-B088B3E91492}" dt="2025-03-26T14:04:30.986" v="2113" actId="1076"/>
          <ac:picMkLst>
            <pc:docMk/>
            <pc:sldMk cId="1445512878" sldId="260"/>
            <ac:picMk id="19" creationId="{A2AB4115-501B-6079-563D-BA0A117524F0}"/>
          </ac:picMkLst>
        </pc:picChg>
        <pc:picChg chg="add mod">
          <ac:chgData name="Anand Kumar Jha" userId="68104a2585c22de6" providerId="LiveId" clId="{A900204D-4E88-46DE-84E8-B088B3E91492}" dt="2025-03-26T13:59:05.452" v="2069" actId="1076"/>
          <ac:picMkLst>
            <pc:docMk/>
            <pc:sldMk cId="1445512878" sldId="260"/>
            <ac:picMk id="21" creationId="{4C03F805-834B-0E3D-820C-44CCEB489491}"/>
          </ac:picMkLst>
        </pc:picChg>
        <pc:picChg chg="add mod">
          <ac:chgData name="Anand Kumar Jha" userId="68104a2585c22de6" providerId="LiveId" clId="{A900204D-4E88-46DE-84E8-B088B3E91492}" dt="2025-03-26T13:58:54.223" v="2067" actId="164"/>
          <ac:picMkLst>
            <pc:docMk/>
            <pc:sldMk cId="1445512878" sldId="260"/>
            <ac:picMk id="22" creationId="{4BDE40C3-F5BD-5E38-A64A-1F72365D7211}"/>
          </ac:picMkLst>
        </pc:picChg>
        <pc:picChg chg="add mod">
          <ac:chgData name="Anand Kumar Jha" userId="68104a2585c22de6" providerId="LiveId" clId="{A900204D-4E88-46DE-84E8-B088B3E91492}" dt="2025-03-26T13:58:54.223" v="2067" actId="164"/>
          <ac:picMkLst>
            <pc:docMk/>
            <pc:sldMk cId="1445512878" sldId="260"/>
            <ac:picMk id="23" creationId="{26E6A680-E4DC-2C20-8963-25F1EC2C5CF1}"/>
          </ac:picMkLst>
        </pc:picChg>
        <pc:picChg chg="add mod">
          <ac:chgData name="Anand Kumar Jha" userId="68104a2585c22de6" providerId="LiveId" clId="{A900204D-4E88-46DE-84E8-B088B3E91492}" dt="2025-03-26T14:14:36.616" v="2126" actId="1076"/>
          <ac:picMkLst>
            <pc:docMk/>
            <pc:sldMk cId="1445512878" sldId="260"/>
            <ac:picMk id="31" creationId="{765C8B8F-0CA9-8293-F48B-057290BFBE81}"/>
          </ac:picMkLst>
        </pc:picChg>
        <pc:picChg chg="add del mod">
          <ac:chgData name="Anand Kumar Jha" userId="68104a2585c22de6" providerId="LiveId" clId="{A900204D-4E88-46DE-84E8-B088B3E91492}" dt="2025-03-26T13:58:01.196" v="2058" actId="478"/>
          <ac:picMkLst>
            <pc:docMk/>
            <pc:sldMk cId="1445512878" sldId="260"/>
            <ac:picMk id="33" creationId="{31F580BB-42D7-9395-FEE4-410EFD7821AB}"/>
          </ac:picMkLst>
        </pc:picChg>
        <pc:picChg chg="add mod">
          <ac:chgData name="Anand Kumar Jha" userId="68104a2585c22de6" providerId="LiveId" clId="{A900204D-4E88-46DE-84E8-B088B3E91492}" dt="2025-03-26T14:21:03.596" v="2160" actId="1035"/>
          <ac:picMkLst>
            <pc:docMk/>
            <pc:sldMk cId="1445512878" sldId="260"/>
            <ac:picMk id="35" creationId="{FDD2BCBA-3A66-AC08-9E7C-1C1C126A7267}"/>
          </ac:picMkLst>
        </pc:picChg>
        <pc:picChg chg="add mod">
          <ac:chgData name="Anand Kumar Jha" userId="68104a2585c22de6" providerId="LiveId" clId="{A900204D-4E88-46DE-84E8-B088B3E91492}" dt="2025-03-26T14:21:35.623" v="2173" actId="1036"/>
          <ac:picMkLst>
            <pc:docMk/>
            <pc:sldMk cId="1445512878" sldId="260"/>
            <ac:picMk id="37" creationId="{6C1644AA-5184-D01E-298C-8949C9CB91FD}"/>
          </ac:picMkLst>
        </pc:picChg>
        <pc:cxnChg chg="add del mod">
          <ac:chgData name="Anand Kumar Jha" userId="68104a2585c22de6" providerId="LiveId" clId="{A900204D-4E88-46DE-84E8-B088B3E91492}" dt="2025-03-26T14:04:26.678" v="2112" actId="478"/>
          <ac:cxnSpMkLst>
            <pc:docMk/>
            <pc:sldMk cId="1445512878" sldId="260"/>
            <ac:cxnSpMk id="27" creationId="{6241561C-B48E-95E5-A626-DD3C4809B549}"/>
          </ac:cxnSpMkLst>
        </pc:cxnChg>
        <pc:cxnChg chg="add">
          <ac:chgData name="Anand Kumar Jha" userId="68104a2585c22de6" providerId="LiveId" clId="{A900204D-4E88-46DE-84E8-B088B3E91492}" dt="2025-03-26T14:04:39.738" v="2114" actId="11529"/>
          <ac:cxnSpMkLst>
            <pc:docMk/>
            <pc:sldMk cId="1445512878" sldId="260"/>
            <ac:cxnSpMk id="29" creationId="{25BF57DA-C662-65D9-1FE6-5989BF8DBEA9}"/>
          </ac:cxnSpMkLst>
        </pc:cxnChg>
        <pc:cxnChg chg="add">
          <ac:chgData name="Anand Kumar Jha" userId="68104a2585c22de6" providerId="LiveId" clId="{A900204D-4E88-46DE-84E8-B088B3E91492}" dt="2025-03-26T14:18:24.956" v="2132" actId="11529"/>
          <ac:cxnSpMkLst>
            <pc:docMk/>
            <pc:sldMk cId="1445512878" sldId="260"/>
            <ac:cxnSpMk id="39" creationId="{6919019C-859F-C0CC-9E85-EF9D34F1201D}"/>
          </ac:cxnSpMkLst>
        </pc:cxnChg>
        <pc:cxnChg chg="add del mod">
          <ac:chgData name="Anand Kumar Jha" userId="68104a2585c22de6" providerId="LiveId" clId="{A900204D-4E88-46DE-84E8-B088B3E91492}" dt="2025-03-26T14:19:11.663" v="2136" actId="478"/>
          <ac:cxnSpMkLst>
            <pc:docMk/>
            <pc:sldMk cId="1445512878" sldId="260"/>
            <ac:cxnSpMk id="41" creationId="{9C3C9FA5-04FE-9A61-1DCC-C2795755F8B3}"/>
          </ac:cxnSpMkLst>
        </pc:cxnChg>
        <pc:cxnChg chg="add">
          <ac:chgData name="Anand Kumar Jha" userId="68104a2585c22de6" providerId="LiveId" clId="{A900204D-4E88-46DE-84E8-B088B3E91492}" dt="2025-03-26T14:19:25.914" v="2137" actId="11529"/>
          <ac:cxnSpMkLst>
            <pc:docMk/>
            <pc:sldMk cId="1445512878" sldId="260"/>
            <ac:cxnSpMk id="43" creationId="{1B2457AA-D954-0621-4668-3BB8C6160A42}"/>
          </ac:cxnSpMkLst>
        </pc:cxnChg>
        <pc:cxnChg chg="add">
          <ac:chgData name="Anand Kumar Jha" userId="68104a2585c22de6" providerId="LiveId" clId="{A900204D-4E88-46DE-84E8-B088B3E91492}" dt="2025-03-26T14:19:42.904" v="2138" actId="11529"/>
          <ac:cxnSpMkLst>
            <pc:docMk/>
            <pc:sldMk cId="1445512878" sldId="260"/>
            <ac:cxnSpMk id="45" creationId="{D505B4C4-1809-B74E-394B-2F24245C786C}"/>
          </ac:cxnSpMkLst>
        </pc:cxnChg>
        <pc:cxnChg chg="add del mod">
          <ac:chgData name="Anand Kumar Jha" userId="68104a2585c22de6" providerId="LiveId" clId="{A900204D-4E88-46DE-84E8-B088B3E91492}" dt="2025-03-26T14:20:47.454" v="2143" actId="478"/>
          <ac:cxnSpMkLst>
            <pc:docMk/>
            <pc:sldMk cId="1445512878" sldId="260"/>
            <ac:cxnSpMk id="47" creationId="{50AF1050-8754-7810-F354-DD106A9D959E}"/>
          </ac:cxnSpMkLst>
        </pc:cxnChg>
        <pc:cxnChg chg="add mod">
          <ac:chgData name="Anand Kumar Jha" userId="68104a2585c22de6" providerId="LiveId" clId="{A900204D-4E88-46DE-84E8-B088B3E91492}" dt="2025-03-26T14:21:03.596" v="2160" actId="1035"/>
          <ac:cxnSpMkLst>
            <pc:docMk/>
            <pc:sldMk cId="1445512878" sldId="260"/>
            <ac:cxnSpMk id="51" creationId="{C2C67CD9-B3F6-499D-E541-07C63641A851}"/>
          </ac:cxnSpMkLst>
        </pc:cxnChg>
        <pc:cxnChg chg="add mod">
          <ac:chgData name="Anand Kumar Jha" userId="68104a2585c22de6" providerId="LiveId" clId="{A900204D-4E88-46DE-84E8-B088B3E91492}" dt="2025-03-26T14:21:35.623" v="2173" actId="1036"/>
          <ac:cxnSpMkLst>
            <pc:docMk/>
            <pc:sldMk cId="1445512878" sldId="260"/>
            <ac:cxnSpMk id="53" creationId="{0ECE1010-E3E8-72C5-1CEF-BF494FFB7982}"/>
          </ac:cxnSpMkLst>
        </pc:cxnChg>
      </pc:sldChg>
      <pc:sldChg chg="addSp delSp modSp new mod">
        <pc:chgData name="Anand Kumar Jha" userId="68104a2585c22de6" providerId="LiveId" clId="{A900204D-4E88-46DE-84E8-B088B3E91492}" dt="2025-03-26T15:21:12.124" v="3787" actId="208"/>
        <pc:sldMkLst>
          <pc:docMk/>
          <pc:sldMk cId="1603767891" sldId="261"/>
        </pc:sldMkLst>
        <pc:spChg chg="del">
          <ac:chgData name="Anand Kumar Jha" userId="68104a2585c22de6" providerId="LiveId" clId="{A900204D-4E88-46DE-84E8-B088B3E91492}" dt="2025-03-26T14:23:23.606" v="2178" actId="478"/>
          <ac:spMkLst>
            <pc:docMk/>
            <pc:sldMk cId="1603767891" sldId="261"/>
            <ac:spMk id="2" creationId="{B1659996-2E2E-CCD2-C86D-A72E1BC6EDF1}"/>
          </ac:spMkLst>
        </pc:spChg>
        <pc:spChg chg="del">
          <ac:chgData name="Anand Kumar Jha" userId="68104a2585c22de6" providerId="LiveId" clId="{A900204D-4E88-46DE-84E8-B088B3E91492}" dt="2025-03-26T14:23:23.606" v="2178" actId="478"/>
          <ac:spMkLst>
            <pc:docMk/>
            <pc:sldMk cId="1603767891" sldId="261"/>
            <ac:spMk id="3" creationId="{BF4D99B4-F1BA-86B1-B10A-B47BF548461B}"/>
          </ac:spMkLst>
        </pc:spChg>
        <pc:spChg chg="add mod">
          <ac:chgData name="Anand Kumar Jha" userId="68104a2585c22de6" providerId="LiveId" clId="{A900204D-4E88-46DE-84E8-B088B3E91492}" dt="2025-03-26T14:44:21.451" v="3032" actId="1035"/>
          <ac:spMkLst>
            <pc:docMk/>
            <pc:sldMk cId="1603767891" sldId="261"/>
            <ac:spMk id="4" creationId="{20C9C93C-46BF-7B10-8014-4B83CFCC1B71}"/>
          </ac:spMkLst>
        </pc:spChg>
        <pc:spChg chg="add mod">
          <ac:chgData name="Anand Kumar Jha" userId="68104a2585c22de6" providerId="LiveId" clId="{A900204D-4E88-46DE-84E8-B088B3E91492}" dt="2025-03-26T14:44:34.202" v="3051" actId="1036"/>
          <ac:spMkLst>
            <pc:docMk/>
            <pc:sldMk cId="1603767891" sldId="261"/>
            <ac:spMk id="26" creationId="{581D9135-E9AE-A635-340B-D83E582F66A3}"/>
          </ac:spMkLst>
        </pc:spChg>
        <pc:spChg chg="add mod">
          <ac:chgData name="Anand Kumar Jha" userId="68104a2585c22de6" providerId="LiveId" clId="{A900204D-4E88-46DE-84E8-B088B3E91492}" dt="2025-03-26T14:44:34.202" v="3051" actId="1036"/>
          <ac:spMkLst>
            <pc:docMk/>
            <pc:sldMk cId="1603767891" sldId="261"/>
            <ac:spMk id="27" creationId="{8A2711E1-50BC-BDB6-C374-7DEE2A8F2705}"/>
          </ac:spMkLst>
        </pc:spChg>
        <pc:spChg chg="add mod">
          <ac:chgData name="Anand Kumar Jha" userId="68104a2585c22de6" providerId="LiveId" clId="{A900204D-4E88-46DE-84E8-B088B3E91492}" dt="2025-03-26T14:44:34.202" v="3051" actId="1036"/>
          <ac:spMkLst>
            <pc:docMk/>
            <pc:sldMk cId="1603767891" sldId="261"/>
            <ac:spMk id="28" creationId="{416AAF42-91FA-6F30-6B56-90116D463299}"/>
          </ac:spMkLst>
        </pc:spChg>
        <pc:spChg chg="add mod">
          <ac:chgData name="Anand Kumar Jha" userId="68104a2585c22de6" providerId="LiveId" clId="{A900204D-4E88-46DE-84E8-B088B3E91492}" dt="2025-03-26T14:53:12.217" v="3636" actId="20577"/>
          <ac:spMkLst>
            <pc:docMk/>
            <pc:sldMk cId="1603767891" sldId="261"/>
            <ac:spMk id="29" creationId="{FBE326AE-6F49-94A4-6471-11FC37615910}"/>
          </ac:spMkLst>
        </pc:spChg>
        <pc:spChg chg="add mod">
          <ac:chgData name="Anand Kumar Jha" userId="68104a2585c22de6" providerId="LiveId" clId="{A900204D-4E88-46DE-84E8-B088B3E91492}" dt="2025-03-26T14:53:19.208" v="3637" actId="1076"/>
          <ac:spMkLst>
            <pc:docMk/>
            <pc:sldMk cId="1603767891" sldId="261"/>
            <ac:spMk id="30" creationId="{066992B3-0D10-65D5-8E94-C5837D0FDD5E}"/>
          </ac:spMkLst>
        </pc:spChg>
        <pc:spChg chg="add del mod">
          <ac:chgData name="Anand Kumar Jha" userId="68104a2585c22de6" providerId="LiveId" clId="{A900204D-4E88-46DE-84E8-B088B3E91492}" dt="2025-03-26T14:27:26.544" v="2368" actId="478"/>
          <ac:spMkLst>
            <pc:docMk/>
            <pc:sldMk cId="1603767891" sldId="261"/>
            <ac:spMk id="33" creationId="{F785910C-7A2D-6744-0779-293FAF68BB40}"/>
          </ac:spMkLst>
        </pc:spChg>
        <pc:spChg chg="add del mod">
          <ac:chgData name="Anand Kumar Jha" userId="68104a2585c22de6" providerId="LiveId" clId="{A900204D-4E88-46DE-84E8-B088B3E91492}" dt="2025-03-26T14:28:22.708" v="2377" actId="478"/>
          <ac:spMkLst>
            <pc:docMk/>
            <pc:sldMk cId="1603767891" sldId="261"/>
            <ac:spMk id="36" creationId="{BF15E48C-C284-EC8B-054C-B50DB86953C4}"/>
          </ac:spMkLst>
        </pc:spChg>
        <pc:spChg chg="add del mod">
          <ac:chgData name="Anand Kumar Jha" userId="68104a2585c22de6" providerId="LiveId" clId="{A900204D-4E88-46DE-84E8-B088B3E91492}" dt="2025-03-26T14:28:18.698" v="2376" actId="478"/>
          <ac:spMkLst>
            <pc:docMk/>
            <pc:sldMk cId="1603767891" sldId="261"/>
            <ac:spMk id="39" creationId="{F588BF20-370C-2C12-5FC8-AA9AFDCAA174}"/>
          </ac:spMkLst>
        </pc:spChg>
        <pc:spChg chg="add mod">
          <ac:chgData name="Anand Kumar Jha" userId="68104a2585c22de6" providerId="LiveId" clId="{A900204D-4E88-46DE-84E8-B088B3E91492}" dt="2025-03-26T14:45:06.240" v="3066" actId="14100"/>
          <ac:spMkLst>
            <pc:docMk/>
            <pc:sldMk cId="1603767891" sldId="261"/>
            <ac:spMk id="40" creationId="{D5D6F00E-600A-413A-5740-97648436C0F8}"/>
          </ac:spMkLst>
        </pc:spChg>
        <pc:spChg chg="add del mod">
          <ac:chgData name="Anand Kumar Jha" userId="68104a2585c22de6" providerId="LiveId" clId="{A900204D-4E88-46DE-84E8-B088B3E91492}" dt="2025-03-26T14:30:43.629" v="2431" actId="478"/>
          <ac:spMkLst>
            <pc:docMk/>
            <pc:sldMk cId="1603767891" sldId="261"/>
            <ac:spMk id="43" creationId="{212D204A-1F58-15D2-5C5C-79263CBAE551}"/>
          </ac:spMkLst>
        </pc:spChg>
        <pc:spChg chg="add del mod">
          <ac:chgData name="Anand Kumar Jha" userId="68104a2585c22de6" providerId="LiveId" clId="{A900204D-4E88-46DE-84E8-B088B3E91492}" dt="2025-03-26T14:32:22.226" v="2458" actId="478"/>
          <ac:spMkLst>
            <pc:docMk/>
            <pc:sldMk cId="1603767891" sldId="261"/>
            <ac:spMk id="49" creationId="{AE7FB22A-DB99-661E-B2D0-D5A5D7BF7444}"/>
          </ac:spMkLst>
        </pc:spChg>
        <pc:spChg chg="add mod">
          <ac:chgData name="Anand Kumar Jha" userId="68104a2585c22de6" providerId="LiveId" clId="{A900204D-4E88-46DE-84E8-B088B3E91492}" dt="2025-03-26T14:45:31.228" v="3096" actId="1036"/>
          <ac:spMkLst>
            <pc:docMk/>
            <pc:sldMk cId="1603767891" sldId="261"/>
            <ac:spMk id="53" creationId="{E8CEC05F-8E63-2F88-98DD-A0EAE90EB765}"/>
          </ac:spMkLst>
        </pc:spChg>
        <pc:spChg chg="add mod">
          <ac:chgData name="Anand Kumar Jha" userId="68104a2585c22de6" providerId="LiveId" clId="{A900204D-4E88-46DE-84E8-B088B3E91492}" dt="2025-03-26T14:45:31.228" v="3096" actId="1036"/>
          <ac:spMkLst>
            <pc:docMk/>
            <pc:sldMk cId="1603767891" sldId="261"/>
            <ac:spMk id="54" creationId="{847EC855-6314-C6D2-AE63-E3898F925B3C}"/>
          </ac:spMkLst>
        </pc:spChg>
        <pc:spChg chg="add mod">
          <ac:chgData name="Anand Kumar Jha" userId="68104a2585c22de6" providerId="LiveId" clId="{A900204D-4E88-46DE-84E8-B088B3E91492}" dt="2025-03-26T14:45:31.228" v="3096" actId="1036"/>
          <ac:spMkLst>
            <pc:docMk/>
            <pc:sldMk cId="1603767891" sldId="261"/>
            <ac:spMk id="55" creationId="{279AA95E-C368-8CE4-C647-9BF7C31203C2}"/>
          </ac:spMkLst>
        </pc:spChg>
        <pc:spChg chg="add mod">
          <ac:chgData name="Anand Kumar Jha" userId="68104a2585c22de6" providerId="LiveId" clId="{A900204D-4E88-46DE-84E8-B088B3E91492}" dt="2025-03-26T14:45:21.273" v="3083" actId="207"/>
          <ac:spMkLst>
            <pc:docMk/>
            <pc:sldMk cId="1603767891" sldId="261"/>
            <ac:spMk id="56" creationId="{66398FC2-AF2B-DEF5-42CC-1485A8E27DE4}"/>
          </ac:spMkLst>
        </pc:spChg>
        <pc:spChg chg="add mod">
          <ac:chgData name="Anand Kumar Jha" userId="68104a2585c22de6" providerId="LiveId" clId="{A900204D-4E88-46DE-84E8-B088B3E91492}" dt="2025-03-26T14:45:51.002" v="3108" actId="20577"/>
          <ac:spMkLst>
            <pc:docMk/>
            <pc:sldMk cId="1603767891" sldId="261"/>
            <ac:spMk id="57" creationId="{CD5B23BB-9464-5F3F-9AE5-D3E5A68BE299}"/>
          </ac:spMkLst>
        </pc:spChg>
        <pc:spChg chg="add mod">
          <ac:chgData name="Anand Kumar Jha" userId="68104a2585c22de6" providerId="LiveId" clId="{A900204D-4E88-46DE-84E8-B088B3E91492}" dt="2025-03-26T14:47:58.710" v="3294" actId="20577"/>
          <ac:spMkLst>
            <pc:docMk/>
            <pc:sldMk cId="1603767891" sldId="261"/>
            <ac:spMk id="58" creationId="{2ED809D7-2822-D89D-11F1-0E6E40295D8F}"/>
          </ac:spMkLst>
        </pc:spChg>
        <pc:spChg chg="add mod">
          <ac:chgData name="Anand Kumar Jha" userId="68104a2585c22de6" providerId="LiveId" clId="{A900204D-4E88-46DE-84E8-B088B3E91492}" dt="2025-03-26T14:48:54.350" v="3374" actId="20577"/>
          <ac:spMkLst>
            <pc:docMk/>
            <pc:sldMk cId="1603767891" sldId="261"/>
            <ac:spMk id="59" creationId="{33F22E58-1944-7CF2-80C2-4B8E46F0CA87}"/>
          </ac:spMkLst>
        </pc:spChg>
        <pc:spChg chg="add mod">
          <ac:chgData name="Anand Kumar Jha" userId="68104a2585c22de6" providerId="LiveId" clId="{A900204D-4E88-46DE-84E8-B088B3E91492}" dt="2025-03-26T14:50:02.264" v="3408" actId="1076"/>
          <ac:spMkLst>
            <pc:docMk/>
            <pc:sldMk cId="1603767891" sldId="261"/>
            <ac:spMk id="60" creationId="{7406EA6A-91BC-54A6-3E0C-937B5339B4D4}"/>
          </ac:spMkLst>
        </pc:spChg>
        <pc:spChg chg="add mod">
          <ac:chgData name="Anand Kumar Jha" userId="68104a2585c22de6" providerId="LiveId" clId="{A900204D-4E88-46DE-84E8-B088B3E91492}" dt="2025-03-26T14:50:24.712" v="3440" actId="20577"/>
          <ac:spMkLst>
            <pc:docMk/>
            <pc:sldMk cId="1603767891" sldId="261"/>
            <ac:spMk id="61" creationId="{9F6CDF86-81A9-C906-1A89-BE856ACB5E49}"/>
          </ac:spMkLst>
        </pc:spChg>
        <pc:spChg chg="add mod">
          <ac:chgData name="Anand Kumar Jha" userId="68104a2585c22de6" providerId="LiveId" clId="{A900204D-4E88-46DE-84E8-B088B3E91492}" dt="2025-03-26T14:51:09.428" v="3475" actId="122"/>
          <ac:spMkLst>
            <pc:docMk/>
            <pc:sldMk cId="1603767891" sldId="261"/>
            <ac:spMk id="62" creationId="{CABD9555-C1F3-B86C-F021-51F3837E14FF}"/>
          </ac:spMkLst>
        </pc:spChg>
        <pc:spChg chg="add mod">
          <ac:chgData name="Anand Kumar Jha" userId="68104a2585c22de6" providerId="LiveId" clId="{A900204D-4E88-46DE-84E8-B088B3E91492}" dt="2025-03-26T14:51:05.904" v="3474" actId="122"/>
          <ac:spMkLst>
            <pc:docMk/>
            <pc:sldMk cId="1603767891" sldId="261"/>
            <ac:spMk id="63" creationId="{CF5EBCF6-699D-E92B-3390-263C7C38913F}"/>
          </ac:spMkLst>
        </pc:spChg>
        <pc:spChg chg="add mod">
          <ac:chgData name="Anand Kumar Jha" userId="68104a2585c22de6" providerId="LiveId" clId="{A900204D-4E88-46DE-84E8-B088B3E91492}" dt="2025-03-26T14:51:35.742" v="3505" actId="1038"/>
          <ac:spMkLst>
            <pc:docMk/>
            <pc:sldMk cId="1603767891" sldId="261"/>
            <ac:spMk id="64" creationId="{14773168-E8CD-69B5-72BE-BEA7BCD09F93}"/>
          </ac:spMkLst>
        </pc:spChg>
        <pc:spChg chg="add mod">
          <ac:chgData name="Anand Kumar Jha" userId="68104a2585c22de6" providerId="LiveId" clId="{A900204D-4E88-46DE-84E8-B088B3E91492}" dt="2025-03-26T14:51:51.692" v="3522" actId="20577"/>
          <ac:spMkLst>
            <pc:docMk/>
            <pc:sldMk cId="1603767891" sldId="261"/>
            <ac:spMk id="65" creationId="{A6A2A12F-EC94-EE34-807A-934476C2413F}"/>
          </ac:spMkLst>
        </pc:spChg>
        <pc:spChg chg="add mod">
          <ac:chgData name="Anand Kumar Jha" userId="68104a2585c22de6" providerId="LiveId" clId="{A900204D-4E88-46DE-84E8-B088B3E91492}" dt="2025-03-26T14:52:38.632" v="3568" actId="1076"/>
          <ac:spMkLst>
            <pc:docMk/>
            <pc:sldMk cId="1603767891" sldId="261"/>
            <ac:spMk id="66" creationId="{0C04E17B-4D4F-17EE-43D0-FA4F95A2ACBB}"/>
          </ac:spMkLst>
        </pc:spChg>
        <pc:spChg chg="add mod">
          <ac:chgData name="Anand Kumar Jha" userId="68104a2585c22de6" providerId="LiveId" clId="{A900204D-4E88-46DE-84E8-B088B3E91492}" dt="2025-03-26T15:19:44.733" v="3778" actId="1036"/>
          <ac:spMkLst>
            <pc:docMk/>
            <pc:sldMk cId="1603767891" sldId="261"/>
            <ac:spMk id="67" creationId="{4C06874B-1F1F-9DD5-D785-743370AA5938}"/>
          </ac:spMkLst>
        </pc:spChg>
        <pc:spChg chg="add mod">
          <ac:chgData name="Anand Kumar Jha" userId="68104a2585c22de6" providerId="LiveId" clId="{A900204D-4E88-46DE-84E8-B088B3E91492}" dt="2025-03-26T14:54:25.415" v="3679" actId="14100"/>
          <ac:spMkLst>
            <pc:docMk/>
            <pc:sldMk cId="1603767891" sldId="261"/>
            <ac:spMk id="68" creationId="{ABAE12E6-1D20-9C74-B2B3-A295197FA867}"/>
          </ac:spMkLst>
        </pc:spChg>
        <pc:grpChg chg="mod">
          <ac:chgData name="Anand Kumar Jha" userId="68104a2585c22de6" providerId="LiveId" clId="{A900204D-4E88-46DE-84E8-B088B3E91492}" dt="2025-03-26T14:34:53.723" v="2495" actId="207"/>
          <ac:grpSpMkLst>
            <pc:docMk/>
            <pc:sldMk cId="1603767891" sldId="261"/>
            <ac:grpSpMk id="12" creationId="{FE79F805-A81D-D11E-55A3-8A1B7E4CEB07}"/>
          </ac:grpSpMkLst>
        </pc:grpChg>
        <pc:picChg chg="add mod">
          <ac:chgData name="Anand Kumar Jha" userId="68104a2585c22de6" providerId="LiveId" clId="{A900204D-4E88-46DE-84E8-B088B3E91492}" dt="2025-03-26T15:21:12.124" v="3787" actId="208"/>
          <ac:picMkLst>
            <pc:docMk/>
            <pc:sldMk cId="1603767891" sldId="261"/>
            <ac:picMk id="3" creationId="{EBD1B3CE-F973-9C39-F542-26797A6D5F32}"/>
          </ac:picMkLst>
        </pc:picChg>
        <pc:picChg chg="add mod">
          <ac:chgData name="Anand Kumar Jha" userId="68104a2585c22de6" providerId="LiveId" clId="{A900204D-4E88-46DE-84E8-B088B3E91492}" dt="2025-03-26T14:35:46.112" v="2500" actId="207"/>
          <ac:picMkLst>
            <pc:docMk/>
            <pc:sldMk cId="1603767891" sldId="261"/>
            <ac:picMk id="5" creationId="{C652777B-9301-F429-9DE6-E5D44C180C2E}"/>
          </ac:picMkLst>
        </pc:picChg>
        <pc:picChg chg="mod">
          <ac:chgData name="Anand Kumar Jha" userId="68104a2585c22de6" providerId="LiveId" clId="{A900204D-4E88-46DE-84E8-B088B3E91492}" dt="2025-03-26T14:35:22.387" v="2498" actId="207"/>
          <ac:picMkLst>
            <pc:docMk/>
            <pc:sldMk cId="1603767891" sldId="261"/>
            <ac:picMk id="6" creationId="{73E840C6-A73C-9532-D2D6-F722DC309BFC}"/>
          </ac:picMkLst>
        </pc:picChg>
        <pc:picChg chg="add mod">
          <ac:chgData name="Anand Kumar Jha" userId="68104a2585c22de6" providerId="LiveId" clId="{A900204D-4E88-46DE-84E8-B088B3E91492}" dt="2025-03-26T14:35:31.624" v="2499" actId="207"/>
          <ac:picMkLst>
            <pc:docMk/>
            <pc:sldMk cId="1603767891" sldId="261"/>
            <ac:picMk id="7" creationId="{89C4DD00-D59F-5D1E-FAAC-DD3AFB5014BD}"/>
          </ac:picMkLst>
        </pc:picChg>
        <pc:picChg chg="add mod">
          <ac:chgData name="Anand Kumar Jha" userId="68104a2585c22de6" providerId="LiveId" clId="{A900204D-4E88-46DE-84E8-B088B3E91492}" dt="2025-03-26T14:35:22.387" v="2498" actId="207"/>
          <ac:picMkLst>
            <pc:docMk/>
            <pc:sldMk cId="1603767891" sldId="261"/>
            <ac:picMk id="8" creationId="{57EBF0E8-3004-917B-B72F-1B1F87E4EF8E}"/>
          </ac:picMkLst>
        </pc:picChg>
        <pc:picChg chg="mod">
          <ac:chgData name="Anand Kumar Jha" userId="68104a2585c22de6" providerId="LiveId" clId="{A900204D-4E88-46DE-84E8-B088B3E91492}" dt="2025-03-26T14:35:05.234" v="2496" actId="207"/>
          <ac:picMkLst>
            <pc:docMk/>
            <pc:sldMk cId="1603767891" sldId="261"/>
            <ac:picMk id="9" creationId="{F812370D-D45D-8D85-C792-E18AED7C12CD}"/>
          </ac:picMkLst>
        </pc:picChg>
        <pc:picChg chg="mod">
          <ac:chgData name="Anand Kumar Jha" userId="68104a2585c22de6" providerId="LiveId" clId="{A900204D-4E88-46DE-84E8-B088B3E91492}" dt="2025-03-26T14:35:11.319" v="2497" actId="207"/>
          <ac:picMkLst>
            <pc:docMk/>
            <pc:sldMk cId="1603767891" sldId="261"/>
            <ac:picMk id="10" creationId="{D47C7272-F86A-DDE5-071A-CC87488A7A86}"/>
          </ac:picMkLst>
        </pc:picChg>
        <pc:picChg chg="add mod">
          <ac:chgData name="Anand Kumar Jha" userId="68104a2585c22de6" providerId="LiveId" clId="{A900204D-4E88-46DE-84E8-B088B3E91492}" dt="2025-03-26T14:34:43.928" v="2494" actId="207"/>
          <ac:picMkLst>
            <pc:docMk/>
            <pc:sldMk cId="1603767891" sldId="261"/>
            <ac:picMk id="11" creationId="{EFF695C2-F1F3-5BB6-31FD-1310C7DC9020}"/>
          </ac:picMkLst>
        </pc:picChg>
        <pc:picChg chg="mod">
          <ac:chgData name="Anand Kumar Jha" userId="68104a2585c22de6" providerId="LiveId" clId="{A900204D-4E88-46DE-84E8-B088B3E91492}" dt="2025-03-26T14:34:53.723" v="2495" actId="207"/>
          <ac:picMkLst>
            <pc:docMk/>
            <pc:sldMk cId="1603767891" sldId="261"/>
            <ac:picMk id="13" creationId="{2E91DDF2-6954-DB0D-BFE8-01DFC00C7BD0}"/>
          </ac:picMkLst>
        </pc:picChg>
        <pc:picChg chg="mod">
          <ac:chgData name="Anand Kumar Jha" userId="68104a2585c22de6" providerId="LiveId" clId="{A900204D-4E88-46DE-84E8-B088B3E91492}" dt="2025-03-26T14:34:53.723" v="2495" actId="207"/>
          <ac:picMkLst>
            <pc:docMk/>
            <pc:sldMk cId="1603767891" sldId="261"/>
            <ac:picMk id="14" creationId="{D4E32107-AE1B-CA4A-31E7-2825BA36247E}"/>
          </ac:picMkLst>
        </pc:picChg>
        <pc:picChg chg="mod">
          <ac:chgData name="Anand Kumar Jha" userId="68104a2585c22de6" providerId="LiveId" clId="{A900204D-4E88-46DE-84E8-B088B3E91492}" dt="2025-03-26T14:34:53.723" v="2495" actId="207"/>
          <ac:picMkLst>
            <pc:docMk/>
            <pc:sldMk cId="1603767891" sldId="261"/>
            <ac:picMk id="15" creationId="{9B8477C8-FE26-4E00-CF78-CCAB5DF45E3F}"/>
          </ac:picMkLst>
        </pc:picChg>
        <pc:picChg chg="add mod">
          <ac:chgData name="Anand Kumar Jha" userId="68104a2585c22de6" providerId="LiveId" clId="{A900204D-4E88-46DE-84E8-B088B3E91492}" dt="2025-03-26T14:52:06.809" v="3523" actId="207"/>
          <ac:picMkLst>
            <pc:docMk/>
            <pc:sldMk cId="1603767891" sldId="261"/>
            <ac:picMk id="18" creationId="{34DF1599-69EE-6E1B-3B86-A7A2DEE4CFC5}"/>
          </ac:picMkLst>
        </pc:picChg>
        <pc:picChg chg="add mod">
          <ac:chgData name="Anand Kumar Jha" userId="68104a2585c22de6" providerId="LiveId" clId="{A900204D-4E88-46DE-84E8-B088B3E91492}" dt="2025-03-26T14:35:57.133" v="2501" actId="207"/>
          <ac:picMkLst>
            <pc:docMk/>
            <pc:sldMk cId="1603767891" sldId="261"/>
            <ac:picMk id="19" creationId="{40238768-A412-7058-92AA-25DAFC118DC1}"/>
          </ac:picMkLst>
        </pc:picChg>
        <pc:picChg chg="add mod">
          <ac:chgData name="Anand Kumar Jha" userId="68104a2585c22de6" providerId="LiveId" clId="{A900204D-4E88-46DE-84E8-B088B3E91492}" dt="2025-03-26T15:19:48.339" v="3779" actId="208"/>
          <ac:picMkLst>
            <pc:docMk/>
            <pc:sldMk cId="1603767891" sldId="261"/>
            <ac:picMk id="20" creationId="{E6307F56-1E95-E9BD-DDF9-7DBE6791ADD9}"/>
          </ac:picMkLst>
        </pc:picChg>
        <pc:picChg chg="add del mod">
          <ac:chgData name="Anand Kumar Jha" userId="68104a2585c22de6" providerId="LiveId" clId="{A900204D-4E88-46DE-84E8-B088B3E91492}" dt="2025-03-26T14:27:26.544" v="2368" actId="478"/>
          <ac:picMkLst>
            <pc:docMk/>
            <pc:sldMk cId="1603767891" sldId="261"/>
            <ac:picMk id="32" creationId="{BD8D7ABD-9A83-786A-7CAB-425C2953296D}"/>
          </ac:picMkLst>
        </pc:picChg>
        <pc:picChg chg="add mod">
          <ac:chgData name="Anand Kumar Jha" userId="68104a2585c22de6" providerId="LiveId" clId="{A900204D-4E88-46DE-84E8-B088B3E91492}" dt="2025-03-26T14:31:48.897" v="2453" actId="1076"/>
          <ac:picMkLst>
            <pc:docMk/>
            <pc:sldMk cId="1603767891" sldId="261"/>
            <ac:picMk id="35" creationId="{BDDBC89A-AD20-E57E-370A-2698F425B9B1}"/>
          </ac:picMkLst>
        </pc:picChg>
        <pc:picChg chg="add del mod">
          <ac:chgData name="Anand Kumar Jha" userId="68104a2585c22de6" providerId="LiveId" clId="{A900204D-4E88-46DE-84E8-B088B3E91492}" dt="2025-03-26T14:28:18.698" v="2376" actId="478"/>
          <ac:picMkLst>
            <pc:docMk/>
            <pc:sldMk cId="1603767891" sldId="261"/>
            <ac:picMk id="38" creationId="{AEF5A62B-F579-3990-3A9F-C3D573561EDF}"/>
          </ac:picMkLst>
        </pc:picChg>
        <pc:picChg chg="add mod">
          <ac:chgData name="Anand Kumar Jha" userId="68104a2585c22de6" providerId="LiveId" clId="{A900204D-4E88-46DE-84E8-B088B3E91492}" dt="2025-03-26T14:31:16.189" v="2450" actId="1037"/>
          <ac:picMkLst>
            <pc:docMk/>
            <pc:sldMk cId="1603767891" sldId="261"/>
            <ac:picMk id="42" creationId="{824C73ED-8C27-83FE-9B06-33073AF2A844}"/>
          </ac:picMkLst>
        </pc:picChg>
        <pc:picChg chg="add mod">
          <ac:chgData name="Anand Kumar Jha" userId="68104a2585c22de6" providerId="LiveId" clId="{A900204D-4E88-46DE-84E8-B088B3E91492}" dt="2025-03-26T14:31:16.189" v="2450" actId="1037"/>
          <ac:picMkLst>
            <pc:docMk/>
            <pc:sldMk cId="1603767891" sldId="261"/>
            <ac:picMk id="44" creationId="{1161D45B-DDEF-3CEB-6AE1-AB99D909B053}"/>
          </ac:picMkLst>
        </pc:picChg>
        <pc:picChg chg="add mod">
          <ac:chgData name="Anand Kumar Jha" userId="68104a2585c22de6" providerId="LiveId" clId="{A900204D-4E88-46DE-84E8-B088B3E91492}" dt="2025-03-26T14:31:39.322" v="2452" actId="1076"/>
          <ac:picMkLst>
            <pc:docMk/>
            <pc:sldMk cId="1603767891" sldId="261"/>
            <ac:picMk id="45" creationId="{4C27FF0A-FEF7-07CC-E5A8-709B9DB8799F}"/>
          </ac:picMkLst>
        </pc:picChg>
        <pc:picChg chg="add mod">
          <ac:chgData name="Anand Kumar Jha" userId="68104a2585c22de6" providerId="LiveId" clId="{A900204D-4E88-46DE-84E8-B088B3E91492}" dt="2025-03-26T14:31:39.322" v="2452" actId="1076"/>
          <ac:picMkLst>
            <pc:docMk/>
            <pc:sldMk cId="1603767891" sldId="261"/>
            <ac:picMk id="46" creationId="{F51C9A77-9826-B2CC-2C10-0EE998BCC6F6}"/>
          </ac:picMkLst>
        </pc:picChg>
        <pc:picChg chg="add mod">
          <ac:chgData name="Anand Kumar Jha" userId="68104a2585c22de6" providerId="LiveId" clId="{A900204D-4E88-46DE-84E8-B088B3E91492}" dt="2025-03-26T14:32:41.162" v="2462" actId="1076"/>
          <ac:picMkLst>
            <pc:docMk/>
            <pc:sldMk cId="1603767891" sldId="261"/>
            <ac:picMk id="48" creationId="{B9591413-43A8-208B-9BD3-E337DCD6DE29}"/>
          </ac:picMkLst>
        </pc:picChg>
        <pc:picChg chg="add mod">
          <ac:chgData name="Anand Kumar Jha" userId="68104a2585c22de6" providerId="LiveId" clId="{A900204D-4E88-46DE-84E8-B088B3E91492}" dt="2025-03-26T14:32:55.251" v="2468" actId="1038"/>
          <ac:picMkLst>
            <pc:docMk/>
            <pc:sldMk cId="1603767891" sldId="261"/>
            <ac:picMk id="50" creationId="{04AB9B70-8C2A-BF58-CD2D-783281BEEEDA}"/>
          </ac:picMkLst>
        </pc:picChg>
        <pc:picChg chg="add del mod">
          <ac:chgData name="Anand Kumar Jha" userId="68104a2585c22de6" providerId="LiveId" clId="{A900204D-4E88-46DE-84E8-B088B3E91492}" dt="2025-03-26T14:33:59.765" v="2472" actId="478"/>
          <ac:picMkLst>
            <pc:docMk/>
            <pc:sldMk cId="1603767891" sldId="261"/>
            <ac:picMk id="52" creationId="{E1B24202-02ED-BC91-7099-69BF6C2011A4}"/>
          </ac:picMkLst>
        </pc:picChg>
      </pc:sldChg>
      <pc:sldChg chg="addSp delSp modSp new mod setBg">
        <pc:chgData name="Anand Kumar Jha" userId="68104a2585c22de6" providerId="LiveId" clId="{A900204D-4E88-46DE-84E8-B088B3E91492}" dt="2025-03-26T14:55:45.779" v="3740" actId="478"/>
        <pc:sldMkLst>
          <pc:docMk/>
          <pc:sldMk cId="991067500" sldId="262"/>
        </pc:sldMkLst>
        <pc:spChg chg="mod">
          <ac:chgData name="Anand Kumar Jha" userId="68104a2585c22de6" providerId="LiveId" clId="{A900204D-4E88-46DE-84E8-B088B3E91492}" dt="2025-03-26T14:55:32.163" v="3737" actId="26606"/>
          <ac:spMkLst>
            <pc:docMk/>
            <pc:sldMk cId="991067500" sldId="262"/>
            <ac:spMk id="2" creationId="{ED817A21-EEF8-56A8-0DB0-9D4F3738600C}"/>
          </ac:spMkLst>
        </pc:spChg>
        <pc:spChg chg="del mod">
          <ac:chgData name="Anand Kumar Jha" userId="68104a2585c22de6" providerId="LiveId" clId="{A900204D-4E88-46DE-84E8-B088B3E91492}" dt="2025-03-26T14:55:45.779" v="3740" actId="478"/>
          <ac:spMkLst>
            <pc:docMk/>
            <pc:sldMk cId="991067500" sldId="262"/>
            <ac:spMk id="3" creationId="{00CBD31C-B019-5C3B-7D92-5A141F34AA25}"/>
          </ac:spMkLst>
        </pc:spChg>
        <pc:spChg chg="add">
          <ac:chgData name="Anand Kumar Jha" userId="68104a2585c22de6" providerId="LiveId" clId="{A900204D-4E88-46DE-84E8-B088B3E91492}" dt="2025-03-26T14:55:32.163" v="3737" actId="26606"/>
          <ac:spMkLst>
            <pc:docMk/>
            <pc:sldMk cId="991067500" sldId="262"/>
            <ac:spMk id="9" creationId="{4D60F200-5EB0-B223-2439-C96C67F0FEE1}"/>
          </ac:spMkLst>
        </pc:spChg>
        <pc:spChg chg="add del">
          <ac:chgData name="Anand Kumar Jha" userId="68104a2585c22de6" providerId="LiveId" clId="{A900204D-4E88-46DE-84E8-B088B3E91492}" dt="2025-03-26T14:55:38.436" v="3739" actId="26606"/>
          <ac:spMkLst>
            <pc:docMk/>
            <pc:sldMk cId="991067500" sldId="262"/>
            <ac:spMk id="11" creationId="{74067CD3-146F-6228-E362-39AA720C25F7}"/>
          </ac:spMkLst>
        </pc:spChg>
        <pc:spChg chg="add del">
          <ac:chgData name="Anand Kumar Jha" userId="68104a2585c22de6" providerId="LiveId" clId="{A900204D-4E88-46DE-84E8-B088B3E91492}" dt="2025-03-26T14:55:38.436" v="3739" actId="26606"/>
          <ac:spMkLst>
            <pc:docMk/>
            <pc:sldMk cId="991067500" sldId="262"/>
            <ac:spMk id="13" creationId="{271C7E5C-A0F8-E9FA-56DB-31A257FD4EDB}"/>
          </ac:spMkLst>
        </pc:spChg>
        <pc:spChg chg="add">
          <ac:chgData name="Anand Kumar Jha" userId="68104a2585c22de6" providerId="LiveId" clId="{A900204D-4E88-46DE-84E8-B088B3E91492}" dt="2025-03-26T14:55:32.163" v="3737" actId="26606"/>
          <ac:spMkLst>
            <pc:docMk/>
            <pc:sldMk cId="991067500" sldId="262"/>
            <ac:spMk id="15" creationId="{33F70A3C-4474-2A39-470C-FD55A8837503}"/>
          </ac:spMkLst>
        </pc:spChg>
        <pc:spChg chg="add del">
          <ac:chgData name="Anand Kumar Jha" userId="68104a2585c22de6" providerId="LiveId" clId="{A900204D-4E88-46DE-84E8-B088B3E91492}" dt="2025-03-26T14:55:38.436" v="3739" actId="26606"/>
          <ac:spMkLst>
            <pc:docMk/>
            <pc:sldMk cId="991067500" sldId="262"/>
            <ac:spMk id="17" creationId="{BAC3F7D4-9613-0E1F-901C-98FE831DEBC0}"/>
          </ac:spMkLst>
        </pc:spChg>
        <pc:spChg chg="add del">
          <ac:chgData name="Anand Kumar Jha" userId="68104a2585c22de6" providerId="LiveId" clId="{A900204D-4E88-46DE-84E8-B088B3E91492}" dt="2025-03-26T14:55:38.436" v="3739" actId="26606"/>
          <ac:spMkLst>
            <pc:docMk/>
            <pc:sldMk cId="991067500" sldId="262"/>
            <ac:spMk id="19" creationId="{AFD5167C-AF48-26F0-7A9F-3F7643374872}"/>
          </ac:spMkLst>
        </pc:spChg>
        <pc:spChg chg="add">
          <ac:chgData name="Anand Kumar Jha" userId="68104a2585c22de6" providerId="LiveId" clId="{A900204D-4E88-46DE-84E8-B088B3E91492}" dt="2025-03-26T14:55:32.163" v="3737" actId="26606"/>
          <ac:spMkLst>
            <pc:docMk/>
            <pc:sldMk cId="991067500" sldId="262"/>
            <ac:spMk id="21" creationId="{87B30A01-FCA8-86A5-A840-C32A3BE2EDD6}"/>
          </ac:spMkLst>
        </pc:spChg>
        <pc:spChg chg="add">
          <ac:chgData name="Anand Kumar Jha" userId="68104a2585c22de6" providerId="LiveId" clId="{A900204D-4E88-46DE-84E8-B088B3E91492}" dt="2025-03-26T14:55:38.436" v="3739" actId="26606"/>
          <ac:spMkLst>
            <pc:docMk/>
            <pc:sldMk cId="991067500" sldId="262"/>
            <ac:spMk id="27" creationId="{4D60F200-5EB0-B223-2439-C96C67F0FEE1}"/>
          </ac:spMkLst>
        </pc:spChg>
        <pc:spChg chg="add">
          <ac:chgData name="Anand Kumar Jha" userId="68104a2585c22de6" providerId="LiveId" clId="{A900204D-4E88-46DE-84E8-B088B3E91492}" dt="2025-03-26T14:55:38.436" v="3739" actId="26606"/>
          <ac:spMkLst>
            <pc:docMk/>
            <pc:sldMk cId="991067500" sldId="262"/>
            <ac:spMk id="29" creationId="{74067CD3-146F-6228-E362-39AA720C25F7}"/>
          </ac:spMkLst>
        </pc:spChg>
        <pc:spChg chg="add">
          <ac:chgData name="Anand Kumar Jha" userId="68104a2585c22de6" providerId="LiveId" clId="{A900204D-4E88-46DE-84E8-B088B3E91492}" dt="2025-03-26T14:55:38.436" v="3739" actId="26606"/>
          <ac:spMkLst>
            <pc:docMk/>
            <pc:sldMk cId="991067500" sldId="262"/>
            <ac:spMk id="31" creationId="{271C7E5C-A0F8-E9FA-56DB-31A257FD4EDB}"/>
          </ac:spMkLst>
        </pc:spChg>
        <pc:spChg chg="add">
          <ac:chgData name="Anand Kumar Jha" userId="68104a2585c22de6" providerId="LiveId" clId="{A900204D-4E88-46DE-84E8-B088B3E91492}" dt="2025-03-26T14:55:38.436" v="3739" actId="26606"/>
          <ac:spMkLst>
            <pc:docMk/>
            <pc:sldMk cId="991067500" sldId="262"/>
            <ac:spMk id="33" creationId="{33F70A3C-4474-2A39-470C-FD55A8837503}"/>
          </ac:spMkLst>
        </pc:spChg>
        <pc:spChg chg="add">
          <ac:chgData name="Anand Kumar Jha" userId="68104a2585c22de6" providerId="LiveId" clId="{A900204D-4E88-46DE-84E8-B088B3E91492}" dt="2025-03-26T14:55:38.436" v="3739" actId="26606"/>
          <ac:spMkLst>
            <pc:docMk/>
            <pc:sldMk cId="991067500" sldId="262"/>
            <ac:spMk id="35" creationId="{BAC3F7D4-9613-0E1F-901C-98FE831DEBC0}"/>
          </ac:spMkLst>
        </pc:spChg>
        <pc:spChg chg="add">
          <ac:chgData name="Anand Kumar Jha" userId="68104a2585c22de6" providerId="LiveId" clId="{A900204D-4E88-46DE-84E8-B088B3E91492}" dt="2025-03-26T14:55:38.436" v="3739" actId="26606"/>
          <ac:spMkLst>
            <pc:docMk/>
            <pc:sldMk cId="991067500" sldId="262"/>
            <ac:spMk id="37" creationId="{AFD5167C-AF48-26F0-7A9F-3F7643374872}"/>
          </ac:spMkLst>
        </pc:spChg>
        <pc:picChg chg="add del">
          <ac:chgData name="Anand Kumar Jha" userId="68104a2585c22de6" providerId="LiveId" clId="{A900204D-4E88-46DE-84E8-B088B3E91492}" dt="2025-03-26T14:55:35.664" v="3738" actId="478"/>
          <ac:picMkLst>
            <pc:docMk/>
            <pc:sldMk cId="991067500" sldId="262"/>
            <ac:picMk id="5" creationId="{9E160F71-D4B5-506C-C158-54174E52C7C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6CB6B-B589-4904-8637-B62EF060388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CAAF44-08FC-4293-A260-B326862C26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Input</a:t>
          </a:r>
          <a:endParaRPr lang="en-US"/>
        </a:p>
      </dgm:t>
    </dgm:pt>
    <dgm:pt modelId="{E5F69862-1532-4299-9E77-6A8A6AFC300D}" type="parTrans" cxnId="{84950C3F-F2F2-4D58-A7F3-6E5B8FE0CFF2}">
      <dgm:prSet/>
      <dgm:spPr/>
      <dgm:t>
        <a:bodyPr/>
        <a:lstStyle/>
        <a:p>
          <a:endParaRPr lang="en-US"/>
        </a:p>
      </dgm:t>
    </dgm:pt>
    <dgm:pt modelId="{1C3CC884-FB21-41A9-8C3B-3408A96093C8}" type="sibTrans" cxnId="{84950C3F-F2F2-4D58-A7F3-6E5B8FE0CFF2}">
      <dgm:prSet/>
      <dgm:spPr/>
      <dgm:t>
        <a:bodyPr/>
        <a:lstStyle/>
        <a:p>
          <a:endParaRPr lang="en-US"/>
        </a:p>
      </dgm:t>
    </dgm:pt>
    <dgm:pt modelId="{546D4457-8D62-4EEA-B4BD-B72A7E77FA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Rules and Regulation documents, drafts, CSVs, data dump</a:t>
          </a:r>
          <a:endParaRPr lang="en-US"/>
        </a:p>
      </dgm:t>
    </dgm:pt>
    <dgm:pt modelId="{476540DF-0515-41B5-9C31-B7BFA53A9974}" type="parTrans" cxnId="{301CB740-21E9-4950-A3E0-EE011F1ED516}">
      <dgm:prSet/>
      <dgm:spPr/>
      <dgm:t>
        <a:bodyPr/>
        <a:lstStyle/>
        <a:p>
          <a:endParaRPr lang="en-US"/>
        </a:p>
      </dgm:t>
    </dgm:pt>
    <dgm:pt modelId="{3DF3B194-682E-4752-8F2F-FB1AA077CED4}" type="sibTrans" cxnId="{301CB740-21E9-4950-A3E0-EE011F1ED516}">
      <dgm:prSet/>
      <dgm:spPr/>
      <dgm:t>
        <a:bodyPr/>
        <a:lstStyle/>
        <a:p>
          <a:endParaRPr lang="en-US"/>
        </a:p>
      </dgm:t>
    </dgm:pt>
    <dgm:pt modelId="{9805AA40-3B6A-473B-9E26-5C576FE276F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Risk Evaluation Logic</a:t>
          </a:r>
          <a:endParaRPr lang="en-US"/>
        </a:p>
      </dgm:t>
    </dgm:pt>
    <dgm:pt modelId="{C9BC6468-826C-421A-96A9-577EF2D7F2A5}" type="parTrans" cxnId="{B7541AA6-FFDE-48B0-9244-68EF66CE9349}">
      <dgm:prSet/>
      <dgm:spPr/>
      <dgm:t>
        <a:bodyPr/>
        <a:lstStyle/>
        <a:p>
          <a:endParaRPr lang="en-US"/>
        </a:p>
      </dgm:t>
    </dgm:pt>
    <dgm:pt modelId="{97B1A92D-2D9F-4508-BB51-FEF8D36F7628}" type="sibTrans" cxnId="{B7541AA6-FFDE-48B0-9244-68EF66CE9349}">
      <dgm:prSet/>
      <dgm:spPr/>
      <dgm:t>
        <a:bodyPr/>
        <a:lstStyle/>
        <a:p>
          <a:endParaRPr lang="en-US"/>
        </a:p>
      </dgm:t>
    </dgm:pt>
    <dgm:pt modelId="{BE110616-F2FA-417E-8263-6035EBC1E4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Process</a:t>
          </a:r>
          <a:endParaRPr lang="en-US"/>
        </a:p>
      </dgm:t>
    </dgm:pt>
    <dgm:pt modelId="{9AB1D1CA-C2E7-49A4-8B71-8CC088E08EAD}" type="parTrans" cxnId="{93182054-A7D4-4DED-B8C4-DA09BD4DFCD8}">
      <dgm:prSet/>
      <dgm:spPr/>
      <dgm:t>
        <a:bodyPr/>
        <a:lstStyle/>
        <a:p>
          <a:endParaRPr lang="en-US"/>
        </a:p>
      </dgm:t>
    </dgm:pt>
    <dgm:pt modelId="{1F78E8A6-BD09-4FE2-97BE-E9E764CBD7E2}" type="sibTrans" cxnId="{93182054-A7D4-4DED-B8C4-DA09BD4DFCD8}">
      <dgm:prSet/>
      <dgm:spPr/>
      <dgm:t>
        <a:bodyPr/>
        <a:lstStyle/>
        <a:p>
          <a:endParaRPr lang="en-US"/>
        </a:p>
      </dgm:t>
    </dgm:pt>
    <dgm:pt modelId="{884CACDE-9E7F-44F7-95BF-A823E08CBCB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Extraction</a:t>
          </a:r>
          <a:endParaRPr lang="en-US"/>
        </a:p>
      </dgm:t>
    </dgm:pt>
    <dgm:pt modelId="{5E1001CF-B44D-4A37-B520-1738ECA058C5}" type="parTrans" cxnId="{0D3CCE24-7314-44B4-80AB-6793880A8BAC}">
      <dgm:prSet/>
      <dgm:spPr/>
      <dgm:t>
        <a:bodyPr/>
        <a:lstStyle/>
        <a:p>
          <a:endParaRPr lang="en-US"/>
        </a:p>
      </dgm:t>
    </dgm:pt>
    <dgm:pt modelId="{42F9C7AE-02B2-4C44-A180-AA662AEBC6C5}" type="sibTrans" cxnId="{0D3CCE24-7314-44B4-80AB-6793880A8BAC}">
      <dgm:prSet/>
      <dgm:spPr/>
      <dgm:t>
        <a:bodyPr/>
        <a:lstStyle/>
        <a:p>
          <a:endParaRPr lang="en-US"/>
        </a:p>
      </dgm:t>
    </dgm:pt>
    <dgm:pt modelId="{A7E79C4E-2574-42AE-B391-13F0A5D2343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Data Summarization</a:t>
          </a:r>
        </a:p>
        <a:p>
          <a:pPr>
            <a:lnSpc>
              <a:spcPct val="100000"/>
            </a:lnSpc>
          </a:pPr>
          <a:r>
            <a:rPr lang="en-IN" dirty="0"/>
            <a:t>Logic Processing</a:t>
          </a:r>
          <a:endParaRPr lang="en-US" dirty="0"/>
        </a:p>
      </dgm:t>
    </dgm:pt>
    <dgm:pt modelId="{505A9F97-3666-486F-BE36-2C6E16ABA1C1}" type="parTrans" cxnId="{6611ADBA-0D14-4A7C-B6D2-E4FC01AABEC3}">
      <dgm:prSet/>
      <dgm:spPr/>
      <dgm:t>
        <a:bodyPr/>
        <a:lstStyle/>
        <a:p>
          <a:endParaRPr lang="en-US"/>
        </a:p>
      </dgm:t>
    </dgm:pt>
    <dgm:pt modelId="{ED95EB6D-5CF3-4957-A67E-7110396CC98F}" type="sibTrans" cxnId="{6611ADBA-0D14-4A7C-B6D2-E4FC01AABEC3}">
      <dgm:prSet/>
      <dgm:spPr/>
      <dgm:t>
        <a:bodyPr/>
        <a:lstStyle/>
        <a:p>
          <a:endParaRPr lang="en-US"/>
        </a:p>
      </dgm:t>
    </dgm:pt>
    <dgm:pt modelId="{18F50408-3A7F-435C-A451-43567B8B148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CDR Profiling</a:t>
          </a:r>
          <a:endParaRPr lang="en-US"/>
        </a:p>
      </dgm:t>
    </dgm:pt>
    <dgm:pt modelId="{A597B2B3-59E4-4648-88B8-8BA147D36899}" type="parTrans" cxnId="{E406A9F1-4DCB-4403-94A0-71780500ADE4}">
      <dgm:prSet/>
      <dgm:spPr/>
      <dgm:t>
        <a:bodyPr/>
        <a:lstStyle/>
        <a:p>
          <a:endParaRPr lang="en-US"/>
        </a:p>
      </dgm:t>
    </dgm:pt>
    <dgm:pt modelId="{FEC93692-21CB-44E2-B499-E7F45717A53C}" type="sibTrans" cxnId="{E406A9F1-4DCB-4403-94A0-71780500ADE4}">
      <dgm:prSet/>
      <dgm:spPr/>
      <dgm:t>
        <a:bodyPr/>
        <a:lstStyle/>
        <a:p>
          <a:endParaRPr lang="en-US"/>
        </a:p>
      </dgm:t>
    </dgm:pt>
    <dgm:pt modelId="{005BF892-A075-4060-B202-C87DFD470C7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API Creation</a:t>
          </a:r>
          <a:endParaRPr lang="en-US" dirty="0"/>
        </a:p>
      </dgm:t>
    </dgm:pt>
    <dgm:pt modelId="{EB360728-FEFA-4798-8A0C-BB92FBF7CF82}" type="parTrans" cxnId="{2CA3FCFB-A124-4889-BB3A-C115B8825074}">
      <dgm:prSet/>
      <dgm:spPr/>
      <dgm:t>
        <a:bodyPr/>
        <a:lstStyle/>
        <a:p>
          <a:endParaRPr lang="en-US"/>
        </a:p>
      </dgm:t>
    </dgm:pt>
    <dgm:pt modelId="{F82D262F-D2AD-452D-940B-A041EA436BBD}" type="sibTrans" cxnId="{2CA3FCFB-A124-4889-BB3A-C115B8825074}">
      <dgm:prSet/>
      <dgm:spPr/>
      <dgm:t>
        <a:bodyPr/>
        <a:lstStyle/>
        <a:p>
          <a:endParaRPr lang="en-US"/>
        </a:p>
      </dgm:t>
    </dgm:pt>
    <dgm:pt modelId="{FE8E6F8C-41F3-4A99-B517-8C4C0DBA35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Output</a:t>
          </a:r>
          <a:endParaRPr lang="en-US"/>
        </a:p>
      </dgm:t>
    </dgm:pt>
    <dgm:pt modelId="{A0823BB8-381A-4C2A-B72B-5C06C9F55D40}" type="parTrans" cxnId="{71D37F56-DB31-4AF2-83BE-6DB42BB25693}">
      <dgm:prSet/>
      <dgm:spPr/>
      <dgm:t>
        <a:bodyPr/>
        <a:lstStyle/>
        <a:p>
          <a:endParaRPr lang="en-US"/>
        </a:p>
      </dgm:t>
    </dgm:pt>
    <dgm:pt modelId="{650F04A6-D933-4D37-8ED1-854200C4F9A9}" type="sibTrans" cxnId="{71D37F56-DB31-4AF2-83BE-6DB42BB25693}">
      <dgm:prSet/>
      <dgm:spPr/>
      <dgm:t>
        <a:bodyPr/>
        <a:lstStyle/>
        <a:p>
          <a:endParaRPr lang="en-US"/>
        </a:p>
      </dgm:t>
    </dgm:pt>
    <dgm:pt modelId="{63CA9C16-CBF6-446B-A60B-97CDE1A92BF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Flag Anomaly</a:t>
          </a:r>
          <a:endParaRPr lang="en-US" dirty="0"/>
        </a:p>
      </dgm:t>
    </dgm:pt>
    <dgm:pt modelId="{DEA5BF8A-FC3D-4CF1-9F49-CA4DB3308988}" type="parTrans" cxnId="{D246DFAF-2895-4CE4-A991-60E93448A390}">
      <dgm:prSet/>
      <dgm:spPr/>
      <dgm:t>
        <a:bodyPr/>
        <a:lstStyle/>
        <a:p>
          <a:endParaRPr lang="en-US"/>
        </a:p>
      </dgm:t>
    </dgm:pt>
    <dgm:pt modelId="{D259142C-D52E-4233-AB47-1B6AC97F29D2}" type="sibTrans" cxnId="{D246DFAF-2895-4CE4-A991-60E93448A390}">
      <dgm:prSet/>
      <dgm:spPr/>
      <dgm:t>
        <a:bodyPr/>
        <a:lstStyle/>
        <a:p>
          <a:endParaRPr lang="en-US"/>
        </a:p>
      </dgm:t>
    </dgm:pt>
    <dgm:pt modelId="{EBBAC77B-9298-441F-B06E-F92A6A5F678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Anomaly Detection Tags</a:t>
          </a:r>
          <a:endParaRPr lang="en-US" dirty="0"/>
        </a:p>
      </dgm:t>
    </dgm:pt>
    <dgm:pt modelId="{D068DB2C-18F1-4B28-BA8D-36BE8D6B4B21}" type="parTrans" cxnId="{EDDB5F28-BCAD-45D5-8B94-6CEFE7BA3A5A}">
      <dgm:prSet/>
      <dgm:spPr/>
      <dgm:t>
        <a:bodyPr/>
        <a:lstStyle/>
        <a:p>
          <a:endParaRPr lang="en-US"/>
        </a:p>
      </dgm:t>
    </dgm:pt>
    <dgm:pt modelId="{4B3BF800-9E5E-4E16-8882-9641C7F0BFFB}" type="sibTrans" cxnId="{EDDB5F28-BCAD-45D5-8B94-6CEFE7BA3A5A}">
      <dgm:prSet/>
      <dgm:spPr/>
      <dgm:t>
        <a:bodyPr/>
        <a:lstStyle/>
        <a:p>
          <a:endParaRPr lang="en-US"/>
        </a:p>
      </dgm:t>
    </dgm:pt>
    <dgm:pt modelId="{DC99015A-7D38-4FED-AE62-AA098E6EF7B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Observation</a:t>
          </a:r>
          <a:endParaRPr lang="en-US" dirty="0"/>
        </a:p>
      </dgm:t>
    </dgm:pt>
    <dgm:pt modelId="{AB355C2D-87F0-4687-8F6C-CAA2FE7A43D3}" type="parTrans" cxnId="{25F372C5-84E6-44E8-A1AA-5F0E164003E0}">
      <dgm:prSet/>
      <dgm:spPr/>
      <dgm:t>
        <a:bodyPr/>
        <a:lstStyle/>
        <a:p>
          <a:endParaRPr lang="en-US"/>
        </a:p>
      </dgm:t>
    </dgm:pt>
    <dgm:pt modelId="{8ECAC3F3-E712-41E4-BF55-A34ABB8C6C04}" type="sibTrans" cxnId="{25F372C5-84E6-44E8-A1AA-5F0E164003E0}">
      <dgm:prSet/>
      <dgm:spPr/>
      <dgm:t>
        <a:bodyPr/>
        <a:lstStyle/>
        <a:p>
          <a:endParaRPr lang="en-US"/>
        </a:p>
      </dgm:t>
    </dgm:pt>
    <dgm:pt modelId="{4691EDAE-DB6A-4D5F-BF34-8D1355612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Interactive Compliance Assistance Portal</a:t>
          </a:r>
        </a:p>
      </dgm:t>
    </dgm:pt>
    <dgm:pt modelId="{E1F66ABA-6273-4FA9-98D6-31C4D5C697E6}" type="parTrans" cxnId="{51B37A7A-A070-4497-9A01-0D3B88E0F644}">
      <dgm:prSet/>
      <dgm:spPr/>
      <dgm:t>
        <a:bodyPr/>
        <a:lstStyle/>
        <a:p>
          <a:endParaRPr lang="en-IN"/>
        </a:p>
      </dgm:t>
    </dgm:pt>
    <dgm:pt modelId="{A20F6904-5960-4678-A54C-7276BBD96D92}" type="sibTrans" cxnId="{51B37A7A-A070-4497-9A01-0D3B88E0F644}">
      <dgm:prSet/>
      <dgm:spPr/>
      <dgm:t>
        <a:bodyPr/>
        <a:lstStyle/>
        <a:p>
          <a:endParaRPr lang="en-IN"/>
        </a:p>
      </dgm:t>
    </dgm:pt>
    <dgm:pt modelId="{1B87490A-191F-4805-935F-379E3BFEFFC1}" type="pres">
      <dgm:prSet presAssocID="{88D6CB6B-B589-4904-8637-B62EF060388A}" presName="root" presStyleCnt="0">
        <dgm:presLayoutVars>
          <dgm:dir/>
          <dgm:resizeHandles val="exact"/>
        </dgm:presLayoutVars>
      </dgm:prSet>
      <dgm:spPr/>
    </dgm:pt>
    <dgm:pt modelId="{7392803F-3A56-4844-882C-3B72E89D0EBF}" type="pres">
      <dgm:prSet presAssocID="{B4CAAF44-08FC-4293-A260-B326862C26FC}" presName="compNode" presStyleCnt="0"/>
      <dgm:spPr/>
    </dgm:pt>
    <dgm:pt modelId="{483AE843-7809-4DD1-8F4A-D06EAC86640D}" type="pres">
      <dgm:prSet presAssocID="{B4CAAF44-08FC-4293-A260-B326862C26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108CBAAB-617E-40F2-8CFF-F8521B2FF2CD}" type="pres">
      <dgm:prSet presAssocID="{B4CAAF44-08FC-4293-A260-B326862C26FC}" presName="iconSpace" presStyleCnt="0"/>
      <dgm:spPr/>
    </dgm:pt>
    <dgm:pt modelId="{6D869DE0-2D0E-47FC-BBA2-370B33AB93F6}" type="pres">
      <dgm:prSet presAssocID="{B4CAAF44-08FC-4293-A260-B326862C26FC}" presName="parTx" presStyleLbl="revTx" presStyleIdx="0" presStyleCnt="6">
        <dgm:presLayoutVars>
          <dgm:chMax val="0"/>
          <dgm:chPref val="0"/>
        </dgm:presLayoutVars>
      </dgm:prSet>
      <dgm:spPr/>
    </dgm:pt>
    <dgm:pt modelId="{7457027F-AC66-4598-8F30-16E91612403B}" type="pres">
      <dgm:prSet presAssocID="{B4CAAF44-08FC-4293-A260-B326862C26FC}" presName="txSpace" presStyleCnt="0"/>
      <dgm:spPr/>
    </dgm:pt>
    <dgm:pt modelId="{2F41DBE7-543F-4793-B737-6B795DDCEA13}" type="pres">
      <dgm:prSet presAssocID="{B4CAAF44-08FC-4293-A260-B326862C26FC}" presName="desTx" presStyleLbl="revTx" presStyleIdx="1" presStyleCnt="6">
        <dgm:presLayoutVars/>
      </dgm:prSet>
      <dgm:spPr/>
    </dgm:pt>
    <dgm:pt modelId="{79AC790B-C2D0-4B34-B6C6-902C422D168E}" type="pres">
      <dgm:prSet presAssocID="{1C3CC884-FB21-41A9-8C3B-3408A96093C8}" presName="sibTrans" presStyleCnt="0"/>
      <dgm:spPr/>
    </dgm:pt>
    <dgm:pt modelId="{FCF57565-AE3B-46CC-A90A-64CAC3E25F9B}" type="pres">
      <dgm:prSet presAssocID="{BE110616-F2FA-417E-8263-6035EBC1E4A4}" presName="compNode" presStyleCnt="0"/>
      <dgm:spPr/>
    </dgm:pt>
    <dgm:pt modelId="{82595C25-E992-4C94-8327-759B1C389772}" type="pres">
      <dgm:prSet presAssocID="{BE110616-F2FA-417E-8263-6035EBC1E4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034310-75B7-416B-880F-1BD863556762}" type="pres">
      <dgm:prSet presAssocID="{BE110616-F2FA-417E-8263-6035EBC1E4A4}" presName="iconSpace" presStyleCnt="0"/>
      <dgm:spPr/>
    </dgm:pt>
    <dgm:pt modelId="{7623B5FD-EA76-47F6-BC9F-55F6129984D9}" type="pres">
      <dgm:prSet presAssocID="{BE110616-F2FA-417E-8263-6035EBC1E4A4}" presName="parTx" presStyleLbl="revTx" presStyleIdx="2" presStyleCnt="6">
        <dgm:presLayoutVars>
          <dgm:chMax val="0"/>
          <dgm:chPref val="0"/>
        </dgm:presLayoutVars>
      </dgm:prSet>
      <dgm:spPr/>
    </dgm:pt>
    <dgm:pt modelId="{ABF98563-F5F2-46DD-A41A-9C41D2161BDB}" type="pres">
      <dgm:prSet presAssocID="{BE110616-F2FA-417E-8263-6035EBC1E4A4}" presName="txSpace" presStyleCnt="0"/>
      <dgm:spPr/>
    </dgm:pt>
    <dgm:pt modelId="{A11FF633-35FA-4E86-98B5-ED5AB543DF27}" type="pres">
      <dgm:prSet presAssocID="{BE110616-F2FA-417E-8263-6035EBC1E4A4}" presName="desTx" presStyleLbl="revTx" presStyleIdx="3" presStyleCnt="6">
        <dgm:presLayoutVars/>
      </dgm:prSet>
      <dgm:spPr/>
    </dgm:pt>
    <dgm:pt modelId="{37EFF936-A477-451A-AF99-F9AF6FD4B32E}" type="pres">
      <dgm:prSet presAssocID="{1F78E8A6-BD09-4FE2-97BE-E9E764CBD7E2}" presName="sibTrans" presStyleCnt="0"/>
      <dgm:spPr/>
    </dgm:pt>
    <dgm:pt modelId="{175A5877-A965-496D-A2F4-BE03E94AE4AC}" type="pres">
      <dgm:prSet presAssocID="{FE8E6F8C-41F3-4A99-B517-8C4C0DBA3568}" presName="compNode" presStyleCnt="0"/>
      <dgm:spPr/>
    </dgm:pt>
    <dgm:pt modelId="{97873008-81BE-4F3B-A479-3B38B627D3A3}" type="pres">
      <dgm:prSet presAssocID="{FE8E6F8C-41F3-4A99-B517-8C4C0DBA35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8F46D883-0490-4603-8301-C5F5DA6E24EC}" type="pres">
      <dgm:prSet presAssocID="{FE8E6F8C-41F3-4A99-B517-8C4C0DBA3568}" presName="iconSpace" presStyleCnt="0"/>
      <dgm:spPr/>
    </dgm:pt>
    <dgm:pt modelId="{24F4AAA8-41A3-4E18-8102-EB6422D0F96D}" type="pres">
      <dgm:prSet presAssocID="{FE8E6F8C-41F3-4A99-B517-8C4C0DBA3568}" presName="parTx" presStyleLbl="revTx" presStyleIdx="4" presStyleCnt="6">
        <dgm:presLayoutVars>
          <dgm:chMax val="0"/>
          <dgm:chPref val="0"/>
        </dgm:presLayoutVars>
      </dgm:prSet>
      <dgm:spPr/>
    </dgm:pt>
    <dgm:pt modelId="{701EA2EB-9F11-4823-8907-725206AF81FC}" type="pres">
      <dgm:prSet presAssocID="{FE8E6F8C-41F3-4A99-B517-8C4C0DBA3568}" presName="txSpace" presStyleCnt="0"/>
      <dgm:spPr/>
    </dgm:pt>
    <dgm:pt modelId="{ABB85390-38ED-405E-919D-F9A453FD0182}" type="pres">
      <dgm:prSet presAssocID="{FE8E6F8C-41F3-4A99-B517-8C4C0DBA3568}" presName="desTx" presStyleLbl="revTx" presStyleIdx="5" presStyleCnt="6">
        <dgm:presLayoutVars/>
      </dgm:prSet>
      <dgm:spPr/>
    </dgm:pt>
  </dgm:ptLst>
  <dgm:cxnLst>
    <dgm:cxn modelId="{F25D9D01-AE82-4C1F-820A-E3E7350FE0A0}" type="presOf" srcId="{FE8E6F8C-41F3-4A99-B517-8C4C0DBA3568}" destId="{24F4AAA8-41A3-4E18-8102-EB6422D0F96D}" srcOrd="0" destOrd="0" presId="urn:microsoft.com/office/officeart/2018/5/layout/CenteredIconLabelDescriptionList"/>
    <dgm:cxn modelId="{CFD2100F-01DE-49CC-9E1C-8E7A270122E3}" type="presOf" srcId="{9805AA40-3B6A-473B-9E26-5C576FE276F9}" destId="{2F41DBE7-543F-4793-B737-6B795DDCEA13}" srcOrd="0" destOrd="1" presId="urn:microsoft.com/office/officeart/2018/5/layout/CenteredIconLabelDescriptionList"/>
    <dgm:cxn modelId="{2C237E10-CAE0-49E8-A70E-02929609500A}" type="presOf" srcId="{884CACDE-9E7F-44F7-95BF-A823E08CBCB4}" destId="{A11FF633-35FA-4E86-98B5-ED5AB543DF27}" srcOrd="0" destOrd="0" presId="urn:microsoft.com/office/officeart/2018/5/layout/CenteredIconLabelDescriptionList"/>
    <dgm:cxn modelId="{B6E40013-5F3D-4E9C-9680-97F377A35B13}" type="presOf" srcId="{A7E79C4E-2574-42AE-B391-13F0A5D2343A}" destId="{A11FF633-35FA-4E86-98B5-ED5AB543DF27}" srcOrd="0" destOrd="1" presId="urn:microsoft.com/office/officeart/2018/5/layout/CenteredIconLabelDescriptionList"/>
    <dgm:cxn modelId="{4D3B8114-875C-4734-B6E2-63E009118C71}" type="presOf" srcId="{546D4457-8D62-4EEA-B4BD-B72A7E77FA53}" destId="{2F41DBE7-543F-4793-B737-6B795DDCEA13}" srcOrd="0" destOrd="0" presId="urn:microsoft.com/office/officeart/2018/5/layout/CenteredIconLabelDescriptionList"/>
    <dgm:cxn modelId="{D3C82123-22AC-4CD7-B15E-ED77B8A20BBF}" type="presOf" srcId="{4691EDAE-DB6A-4D5F-BF34-8D13556125F8}" destId="{ABB85390-38ED-405E-919D-F9A453FD0182}" srcOrd="0" destOrd="0" presId="urn:microsoft.com/office/officeart/2018/5/layout/CenteredIconLabelDescriptionList"/>
    <dgm:cxn modelId="{0D3CCE24-7314-44B4-80AB-6793880A8BAC}" srcId="{BE110616-F2FA-417E-8263-6035EBC1E4A4}" destId="{884CACDE-9E7F-44F7-95BF-A823E08CBCB4}" srcOrd="0" destOrd="0" parTransId="{5E1001CF-B44D-4A37-B520-1738ECA058C5}" sibTransId="{42F9C7AE-02B2-4C44-A180-AA662AEBC6C5}"/>
    <dgm:cxn modelId="{EDDB5F28-BCAD-45D5-8B94-6CEFE7BA3A5A}" srcId="{FE8E6F8C-41F3-4A99-B517-8C4C0DBA3568}" destId="{EBBAC77B-9298-441F-B06E-F92A6A5F678C}" srcOrd="2" destOrd="0" parTransId="{D068DB2C-18F1-4B28-BA8D-36BE8D6B4B21}" sibTransId="{4B3BF800-9E5E-4E16-8882-9641C7F0BFFB}"/>
    <dgm:cxn modelId="{6A3DC93C-A50A-4EB9-8989-8E032AD38119}" type="presOf" srcId="{005BF892-A075-4060-B202-C87DFD470C70}" destId="{A11FF633-35FA-4E86-98B5-ED5AB543DF27}" srcOrd="0" destOrd="3" presId="urn:microsoft.com/office/officeart/2018/5/layout/CenteredIconLabelDescriptionList"/>
    <dgm:cxn modelId="{84950C3F-F2F2-4D58-A7F3-6E5B8FE0CFF2}" srcId="{88D6CB6B-B589-4904-8637-B62EF060388A}" destId="{B4CAAF44-08FC-4293-A260-B326862C26FC}" srcOrd="0" destOrd="0" parTransId="{E5F69862-1532-4299-9E77-6A8A6AFC300D}" sibTransId="{1C3CC884-FB21-41A9-8C3B-3408A96093C8}"/>
    <dgm:cxn modelId="{301CB740-21E9-4950-A3E0-EE011F1ED516}" srcId="{B4CAAF44-08FC-4293-A260-B326862C26FC}" destId="{546D4457-8D62-4EEA-B4BD-B72A7E77FA53}" srcOrd="0" destOrd="0" parTransId="{476540DF-0515-41B5-9C31-B7BFA53A9974}" sibTransId="{3DF3B194-682E-4752-8F2F-FB1AA077CED4}"/>
    <dgm:cxn modelId="{41325A46-A83D-46F8-B224-CA3F537B1900}" type="presOf" srcId="{EBBAC77B-9298-441F-B06E-F92A6A5F678C}" destId="{ABB85390-38ED-405E-919D-F9A453FD0182}" srcOrd="0" destOrd="2" presId="urn:microsoft.com/office/officeart/2018/5/layout/CenteredIconLabelDescriptionList"/>
    <dgm:cxn modelId="{835B3272-29AE-4D0E-AA3D-8F6F34FB862B}" type="presOf" srcId="{63CA9C16-CBF6-446B-A60B-97CDE1A92BF5}" destId="{ABB85390-38ED-405E-919D-F9A453FD0182}" srcOrd="0" destOrd="1" presId="urn:microsoft.com/office/officeart/2018/5/layout/CenteredIconLabelDescriptionList"/>
    <dgm:cxn modelId="{93182054-A7D4-4DED-B8C4-DA09BD4DFCD8}" srcId="{88D6CB6B-B589-4904-8637-B62EF060388A}" destId="{BE110616-F2FA-417E-8263-6035EBC1E4A4}" srcOrd="1" destOrd="0" parTransId="{9AB1D1CA-C2E7-49A4-8B71-8CC088E08EAD}" sibTransId="{1F78E8A6-BD09-4FE2-97BE-E9E764CBD7E2}"/>
    <dgm:cxn modelId="{71D37F56-DB31-4AF2-83BE-6DB42BB25693}" srcId="{88D6CB6B-B589-4904-8637-B62EF060388A}" destId="{FE8E6F8C-41F3-4A99-B517-8C4C0DBA3568}" srcOrd="2" destOrd="0" parTransId="{A0823BB8-381A-4C2A-B72B-5C06C9F55D40}" sibTransId="{650F04A6-D933-4D37-8ED1-854200C4F9A9}"/>
    <dgm:cxn modelId="{51B37A7A-A070-4497-9A01-0D3B88E0F644}" srcId="{FE8E6F8C-41F3-4A99-B517-8C4C0DBA3568}" destId="{4691EDAE-DB6A-4D5F-BF34-8D13556125F8}" srcOrd="0" destOrd="0" parTransId="{E1F66ABA-6273-4FA9-98D6-31C4D5C697E6}" sibTransId="{A20F6904-5960-4678-A54C-7276BBD96D92}"/>
    <dgm:cxn modelId="{3CD1F881-067B-4D91-A681-D615C8608CA0}" type="presOf" srcId="{18F50408-3A7F-435C-A451-43567B8B148D}" destId="{A11FF633-35FA-4E86-98B5-ED5AB543DF27}" srcOrd="0" destOrd="2" presId="urn:microsoft.com/office/officeart/2018/5/layout/CenteredIconLabelDescriptionList"/>
    <dgm:cxn modelId="{352121A0-B738-4BC9-82FA-77543862BEF9}" type="presOf" srcId="{B4CAAF44-08FC-4293-A260-B326862C26FC}" destId="{6D869DE0-2D0E-47FC-BBA2-370B33AB93F6}" srcOrd="0" destOrd="0" presId="urn:microsoft.com/office/officeart/2018/5/layout/CenteredIconLabelDescriptionList"/>
    <dgm:cxn modelId="{B7541AA6-FFDE-48B0-9244-68EF66CE9349}" srcId="{B4CAAF44-08FC-4293-A260-B326862C26FC}" destId="{9805AA40-3B6A-473B-9E26-5C576FE276F9}" srcOrd="1" destOrd="0" parTransId="{C9BC6468-826C-421A-96A9-577EF2D7F2A5}" sibTransId="{97B1A92D-2D9F-4508-BB51-FEF8D36F7628}"/>
    <dgm:cxn modelId="{DFE773AD-72C7-4E62-B92E-3B40DE8EEB28}" type="presOf" srcId="{BE110616-F2FA-417E-8263-6035EBC1E4A4}" destId="{7623B5FD-EA76-47F6-BC9F-55F6129984D9}" srcOrd="0" destOrd="0" presId="urn:microsoft.com/office/officeart/2018/5/layout/CenteredIconLabelDescriptionList"/>
    <dgm:cxn modelId="{D246DFAF-2895-4CE4-A991-60E93448A390}" srcId="{FE8E6F8C-41F3-4A99-B517-8C4C0DBA3568}" destId="{63CA9C16-CBF6-446B-A60B-97CDE1A92BF5}" srcOrd="1" destOrd="0" parTransId="{DEA5BF8A-FC3D-4CF1-9F49-CA4DB3308988}" sibTransId="{D259142C-D52E-4233-AB47-1B6AC97F29D2}"/>
    <dgm:cxn modelId="{A7E251B9-FA4D-469B-BE3D-36564B159776}" type="presOf" srcId="{88D6CB6B-B589-4904-8637-B62EF060388A}" destId="{1B87490A-191F-4805-935F-379E3BFEFFC1}" srcOrd="0" destOrd="0" presId="urn:microsoft.com/office/officeart/2018/5/layout/CenteredIconLabelDescriptionList"/>
    <dgm:cxn modelId="{6611ADBA-0D14-4A7C-B6D2-E4FC01AABEC3}" srcId="{BE110616-F2FA-417E-8263-6035EBC1E4A4}" destId="{A7E79C4E-2574-42AE-B391-13F0A5D2343A}" srcOrd="1" destOrd="0" parTransId="{505A9F97-3666-486F-BE36-2C6E16ABA1C1}" sibTransId="{ED95EB6D-5CF3-4957-A67E-7110396CC98F}"/>
    <dgm:cxn modelId="{25F372C5-84E6-44E8-A1AA-5F0E164003E0}" srcId="{FE8E6F8C-41F3-4A99-B517-8C4C0DBA3568}" destId="{DC99015A-7D38-4FED-AE62-AA098E6EF7B7}" srcOrd="3" destOrd="0" parTransId="{AB355C2D-87F0-4687-8F6C-CAA2FE7A43D3}" sibTransId="{8ECAC3F3-E712-41E4-BF55-A34ABB8C6C04}"/>
    <dgm:cxn modelId="{59FB1EE8-580B-47B1-8184-373C8217A116}" type="presOf" srcId="{DC99015A-7D38-4FED-AE62-AA098E6EF7B7}" destId="{ABB85390-38ED-405E-919D-F9A453FD0182}" srcOrd="0" destOrd="3" presId="urn:microsoft.com/office/officeart/2018/5/layout/CenteredIconLabelDescriptionList"/>
    <dgm:cxn modelId="{E406A9F1-4DCB-4403-94A0-71780500ADE4}" srcId="{BE110616-F2FA-417E-8263-6035EBC1E4A4}" destId="{18F50408-3A7F-435C-A451-43567B8B148D}" srcOrd="2" destOrd="0" parTransId="{A597B2B3-59E4-4648-88B8-8BA147D36899}" sibTransId="{FEC93692-21CB-44E2-B499-E7F45717A53C}"/>
    <dgm:cxn modelId="{2CA3FCFB-A124-4889-BB3A-C115B8825074}" srcId="{BE110616-F2FA-417E-8263-6035EBC1E4A4}" destId="{005BF892-A075-4060-B202-C87DFD470C70}" srcOrd="3" destOrd="0" parTransId="{EB360728-FEFA-4798-8A0C-BB92FBF7CF82}" sibTransId="{F82D262F-D2AD-452D-940B-A041EA436BBD}"/>
    <dgm:cxn modelId="{914307B6-F54C-4FEF-89C6-DC5FC6E8F316}" type="presParOf" srcId="{1B87490A-191F-4805-935F-379E3BFEFFC1}" destId="{7392803F-3A56-4844-882C-3B72E89D0EBF}" srcOrd="0" destOrd="0" presId="urn:microsoft.com/office/officeart/2018/5/layout/CenteredIconLabelDescriptionList"/>
    <dgm:cxn modelId="{AB8DBEFC-5451-4081-8615-DDB608953406}" type="presParOf" srcId="{7392803F-3A56-4844-882C-3B72E89D0EBF}" destId="{483AE843-7809-4DD1-8F4A-D06EAC86640D}" srcOrd="0" destOrd="0" presId="urn:microsoft.com/office/officeart/2018/5/layout/CenteredIconLabelDescriptionList"/>
    <dgm:cxn modelId="{E4841A79-13CC-49F9-A501-66F257E535B0}" type="presParOf" srcId="{7392803F-3A56-4844-882C-3B72E89D0EBF}" destId="{108CBAAB-617E-40F2-8CFF-F8521B2FF2CD}" srcOrd="1" destOrd="0" presId="urn:microsoft.com/office/officeart/2018/5/layout/CenteredIconLabelDescriptionList"/>
    <dgm:cxn modelId="{62B428BB-D112-4A74-B1C2-9AA2FE74E960}" type="presParOf" srcId="{7392803F-3A56-4844-882C-3B72E89D0EBF}" destId="{6D869DE0-2D0E-47FC-BBA2-370B33AB93F6}" srcOrd="2" destOrd="0" presId="urn:microsoft.com/office/officeart/2018/5/layout/CenteredIconLabelDescriptionList"/>
    <dgm:cxn modelId="{D4B2B898-FBEF-489A-AFF6-4F6509104385}" type="presParOf" srcId="{7392803F-3A56-4844-882C-3B72E89D0EBF}" destId="{7457027F-AC66-4598-8F30-16E91612403B}" srcOrd="3" destOrd="0" presId="urn:microsoft.com/office/officeart/2018/5/layout/CenteredIconLabelDescriptionList"/>
    <dgm:cxn modelId="{1974B754-0CDA-454B-BA70-04C5DD19194B}" type="presParOf" srcId="{7392803F-3A56-4844-882C-3B72E89D0EBF}" destId="{2F41DBE7-543F-4793-B737-6B795DDCEA13}" srcOrd="4" destOrd="0" presId="urn:microsoft.com/office/officeart/2018/5/layout/CenteredIconLabelDescriptionList"/>
    <dgm:cxn modelId="{01A185CD-A83C-46EC-9852-B947CC295F2E}" type="presParOf" srcId="{1B87490A-191F-4805-935F-379E3BFEFFC1}" destId="{79AC790B-C2D0-4B34-B6C6-902C422D168E}" srcOrd="1" destOrd="0" presId="urn:microsoft.com/office/officeart/2018/5/layout/CenteredIconLabelDescriptionList"/>
    <dgm:cxn modelId="{165F3F91-31EE-4472-9791-1AA89D2E582E}" type="presParOf" srcId="{1B87490A-191F-4805-935F-379E3BFEFFC1}" destId="{FCF57565-AE3B-46CC-A90A-64CAC3E25F9B}" srcOrd="2" destOrd="0" presId="urn:microsoft.com/office/officeart/2018/5/layout/CenteredIconLabelDescriptionList"/>
    <dgm:cxn modelId="{5E0B0B55-F07E-4563-8F50-1E14EC646FF9}" type="presParOf" srcId="{FCF57565-AE3B-46CC-A90A-64CAC3E25F9B}" destId="{82595C25-E992-4C94-8327-759B1C389772}" srcOrd="0" destOrd="0" presId="urn:microsoft.com/office/officeart/2018/5/layout/CenteredIconLabelDescriptionList"/>
    <dgm:cxn modelId="{60F7D90B-8A65-44E7-866C-6138C72A8ED1}" type="presParOf" srcId="{FCF57565-AE3B-46CC-A90A-64CAC3E25F9B}" destId="{B7034310-75B7-416B-880F-1BD863556762}" srcOrd="1" destOrd="0" presId="urn:microsoft.com/office/officeart/2018/5/layout/CenteredIconLabelDescriptionList"/>
    <dgm:cxn modelId="{CA619418-3ED4-4144-960F-D0F3075BA8A4}" type="presParOf" srcId="{FCF57565-AE3B-46CC-A90A-64CAC3E25F9B}" destId="{7623B5FD-EA76-47F6-BC9F-55F6129984D9}" srcOrd="2" destOrd="0" presId="urn:microsoft.com/office/officeart/2018/5/layout/CenteredIconLabelDescriptionList"/>
    <dgm:cxn modelId="{7FA1954F-CBFF-4E1B-916B-0BF3CAB1B0C0}" type="presParOf" srcId="{FCF57565-AE3B-46CC-A90A-64CAC3E25F9B}" destId="{ABF98563-F5F2-46DD-A41A-9C41D2161BDB}" srcOrd="3" destOrd="0" presId="urn:microsoft.com/office/officeart/2018/5/layout/CenteredIconLabelDescriptionList"/>
    <dgm:cxn modelId="{7081D9E3-E28E-41D3-A9E0-3C0D69F51DB7}" type="presParOf" srcId="{FCF57565-AE3B-46CC-A90A-64CAC3E25F9B}" destId="{A11FF633-35FA-4E86-98B5-ED5AB543DF27}" srcOrd="4" destOrd="0" presId="urn:microsoft.com/office/officeart/2018/5/layout/CenteredIconLabelDescriptionList"/>
    <dgm:cxn modelId="{CD95B416-547B-4842-8355-B1BE71225E40}" type="presParOf" srcId="{1B87490A-191F-4805-935F-379E3BFEFFC1}" destId="{37EFF936-A477-451A-AF99-F9AF6FD4B32E}" srcOrd="3" destOrd="0" presId="urn:microsoft.com/office/officeart/2018/5/layout/CenteredIconLabelDescriptionList"/>
    <dgm:cxn modelId="{B1269AC2-43B7-458D-98A2-034D34A5E772}" type="presParOf" srcId="{1B87490A-191F-4805-935F-379E3BFEFFC1}" destId="{175A5877-A965-496D-A2F4-BE03E94AE4AC}" srcOrd="4" destOrd="0" presId="urn:microsoft.com/office/officeart/2018/5/layout/CenteredIconLabelDescriptionList"/>
    <dgm:cxn modelId="{BC709B93-437D-46A5-AC49-D4D117D65762}" type="presParOf" srcId="{175A5877-A965-496D-A2F4-BE03E94AE4AC}" destId="{97873008-81BE-4F3B-A479-3B38B627D3A3}" srcOrd="0" destOrd="0" presId="urn:microsoft.com/office/officeart/2018/5/layout/CenteredIconLabelDescriptionList"/>
    <dgm:cxn modelId="{063BBF43-3331-4BEE-AD11-727624D96F08}" type="presParOf" srcId="{175A5877-A965-496D-A2F4-BE03E94AE4AC}" destId="{8F46D883-0490-4603-8301-C5F5DA6E24EC}" srcOrd="1" destOrd="0" presId="urn:microsoft.com/office/officeart/2018/5/layout/CenteredIconLabelDescriptionList"/>
    <dgm:cxn modelId="{908D1A2F-F420-4ED1-A407-A250AA260370}" type="presParOf" srcId="{175A5877-A965-496D-A2F4-BE03E94AE4AC}" destId="{24F4AAA8-41A3-4E18-8102-EB6422D0F96D}" srcOrd="2" destOrd="0" presId="urn:microsoft.com/office/officeart/2018/5/layout/CenteredIconLabelDescriptionList"/>
    <dgm:cxn modelId="{7E88F540-C29C-449D-9E25-D89DCEAA27F0}" type="presParOf" srcId="{175A5877-A965-496D-A2F4-BE03E94AE4AC}" destId="{701EA2EB-9F11-4823-8907-725206AF81FC}" srcOrd="3" destOrd="0" presId="urn:microsoft.com/office/officeart/2018/5/layout/CenteredIconLabelDescriptionList"/>
    <dgm:cxn modelId="{5412BC0D-5EC5-4F5D-91D6-5D8B0F0C9FA3}" type="presParOf" srcId="{175A5877-A965-496D-A2F4-BE03E94AE4AC}" destId="{ABB85390-38ED-405E-919D-F9A453FD018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1C5B9C-B8DC-4360-A329-3744A54F76B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93A3FA7-0A8E-4D3F-B68C-D637952AB5AF}">
      <dgm:prSet/>
      <dgm:spPr/>
      <dgm:t>
        <a:bodyPr/>
        <a:lstStyle/>
        <a:p>
          <a:r>
            <a:rPr lang="en-IN"/>
            <a:t>PDF Files to Matrices</a:t>
          </a:r>
        </a:p>
      </dgm:t>
    </dgm:pt>
    <dgm:pt modelId="{13654385-7215-4D0C-AE73-8E769EDC7367}" type="parTrans" cxnId="{1C0D825D-A045-4C55-BDF2-E18C1DB59B9E}">
      <dgm:prSet/>
      <dgm:spPr/>
      <dgm:t>
        <a:bodyPr/>
        <a:lstStyle/>
        <a:p>
          <a:endParaRPr lang="en-IN"/>
        </a:p>
      </dgm:t>
    </dgm:pt>
    <dgm:pt modelId="{404EAD5B-78E0-4D1F-996E-5ECB1FB931EE}" type="sibTrans" cxnId="{1C0D825D-A045-4C55-BDF2-E18C1DB59B9E}">
      <dgm:prSet/>
      <dgm:spPr/>
      <dgm:t>
        <a:bodyPr/>
        <a:lstStyle/>
        <a:p>
          <a:endParaRPr lang="en-IN"/>
        </a:p>
      </dgm:t>
    </dgm:pt>
    <dgm:pt modelId="{672D21D0-7BA3-4C63-93BF-565E5026E440}">
      <dgm:prSet/>
      <dgm:spPr/>
      <dgm:t>
        <a:bodyPr/>
        <a:lstStyle/>
        <a:p>
          <a:r>
            <a:rPr lang="en-IN"/>
            <a:t>Rule Processing and Enrichment</a:t>
          </a:r>
        </a:p>
      </dgm:t>
    </dgm:pt>
    <dgm:pt modelId="{D16A03EF-BB56-48AD-99ED-7FEA65FE8133}" type="parTrans" cxnId="{A1728F5B-833C-4F44-8026-7434D9C4910B}">
      <dgm:prSet/>
      <dgm:spPr/>
      <dgm:t>
        <a:bodyPr/>
        <a:lstStyle/>
        <a:p>
          <a:endParaRPr lang="en-IN"/>
        </a:p>
      </dgm:t>
    </dgm:pt>
    <dgm:pt modelId="{59EF450E-784A-4552-8FE6-71765C833A0E}" type="sibTrans" cxnId="{A1728F5B-833C-4F44-8026-7434D9C4910B}">
      <dgm:prSet/>
      <dgm:spPr/>
      <dgm:t>
        <a:bodyPr/>
        <a:lstStyle/>
        <a:p>
          <a:endParaRPr lang="en-IN"/>
        </a:p>
      </dgm:t>
    </dgm:pt>
    <dgm:pt modelId="{D06F32B2-C148-4E6E-B65F-E9A72861C55D}">
      <dgm:prSet/>
      <dgm:spPr/>
      <dgm:t>
        <a:bodyPr/>
        <a:lstStyle/>
        <a:p>
          <a:r>
            <a:rPr lang="en-IN" dirty="0"/>
            <a:t>Data Storage (in-Memory)</a:t>
          </a:r>
        </a:p>
      </dgm:t>
    </dgm:pt>
    <dgm:pt modelId="{F748BD81-C482-4E92-B4B7-691479C1CB53}" type="parTrans" cxnId="{CAB3FFE1-5789-4F27-B95F-0EDEBDCEAC4A}">
      <dgm:prSet/>
      <dgm:spPr/>
      <dgm:t>
        <a:bodyPr/>
        <a:lstStyle/>
        <a:p>
          <a:endParaRPr lang="en-IN"/>
        </a:p>
      </dgm:t>
    </dgm:pt>
    <dgm:pt modelId="{A682F6CE-5A5F-429A-91CB-E3729F4C33CD}" type="sibTrans" cxnId="{CAB3FFE1-5789-4F27-B95F-0EDEBDCEAC4A}">
      <dgm:prSet/>
      <dgm:spPr/>
      <dgm:t>
        <a:bodyPr/>
        <a:lstStyle/>
        <a:p>
          <a:endParaRPr lang="en-IN"/>
        </a:p>
      </dgm:t>
    </dgm:pt>
    <dgm:pt modelId="{04781560-1DFF-4017-802B-05E1A36C180B}">
      <dgm:prSet/>
      <dgm:spPr/>
      <dgm:t>
        <a:bodyPr/>
        <a:lstStyle/>
        <a:p>
          <a:r>
            <a:rPr lang="en-IN"/>
            <a:t>Load Historical data and handle missing values</a:t>
          </a:r>
        </a:p>
      </dgm:t>
    </dgm:pt>
    <dgm:pt modelId="{BBAE847C-4A97-4643-BBCE-CECCBC022E3B}" type="parTrans" cxnId="{E2B10122-3BA4-4CBC-966C-73927A9AE751}">
      <dgm:prSet/>
      <dgm:spPr/>
      <dgm:t>
        <a:bodyPr/>
        <a:lstStyle/>
        <a:p>
          <a:endParaRPr lang="en-IN"/>
        </a:p>
      </dgm:t>
    </dgm:pt>
    <dgm:pt modelId="{584CD3F2-E74B-4EAE-B47F-9E24D8D0073D}" type="sibTrans" cxnId="{E2B10122-3BA4-4CBC-966C-73927A9AE751}">
      <dgm:prSet/>
      <dgm:spPr/>
      <dgm:t>
        <a:bodyPr/>
        <a:lstStyle/>
        <a:p>
          <a:endParaRPr lang="en-IN"/>
        </a:p>
      </dgm:t>
    </dgm:pt>
    <dgm:pt modelId="{EFE09204-2F1F-47AB-BF4E-B6EC49E198E0}">
      <dgm:prSet/>
      <dgm:spPr/>
      <dgm:t>
        <a:bodyPr/>
        <a:lstStyle/>
        <a:p>
          <a:r>
            <a:rPr lang="en-IN" dirty="0"/>
            <a:t>Logical Program to evaluate new transaction records based historical data and rules</a:t>
          </a:r>
        </a:p>
      </dgm:t>
    </dgm:pt>
    <dgm:pt modelId="{54F56889-BB64-4E6D-A6DA-8206475B742A}" type="parTrans" cxnId="{37E6BA1E-236B-4117-BEAA-502983DD77FF}">
      <dgm:prSet/>
      <dgm:spPr/>
      <dgm:t>
        <a:bodyPr/>
        <a:lstStyle/>
        <a:p>
          <a:endParaRPr lang="en-IN"/>
        </a:p>
      </dgm:t>
    </dgm:pt>
    <dgm:pt modelId="{30CDD0A0-CF90-4C28-BC50-CAB5B50FCAB3}" type="sibTrans" cxnId="{37E6BA1E-236B-4117-BEAA-502983DD77FF}">
      <dgm:prSet/>
      <dgm:spPr/>
      <dgm:t>
        <a:bodyPr/>
        <a:lstStyle/>
        <a:p>
          <a:endParaRPr lang="en-IN"/>
        </a:p>
      </dgm:t>
    </dgm:pt>
    <dgm:pt modelId="{C522F35E-E32C-4C85-8DE7-2B3B1FA27ED4}">
      <dgm:prSet/>
      <dgm:spPr/>
      <dgm:t>
        <a:bodyPr/>
        <a:lstStyle/>
        <a:p>
          <a:r>
            <a:rPr lang="en-IN"/>
            <a:t>Create an interactive compliance assistant and combine rule and ML prediction</a:t>
          </a:r>
        </a:p>
      </dgm:t>
    </dgm:pt>
    <dgm:pt modelId="{9225C3D4-A36A-4E1A-97E5-D4E6E6501760}" type="parTrans" cxnId="{07C92381-A391-494F-911E-78573B82CD5C}">
      <dgm:prSet/>
      <dgm:spPr/>
      <dgm:t>
        <a:bodyPr/>
        <a:lstStyle/>
        <a:p>
          <a:endParaRPr lang="en-IN"/>
        </a:p>
      </dgm:t>
    </dgm:pt>
    <dgm:pt modelId="{27652CAE-8605-45AC-94D8-BE35BDDB76E3}" type="sibTrans" cxnId="{07C92381-A391-494F-911E-78573B82CD5C}">
      <dgm:prSet/>
      <dgm:spPr/>
      <dgm:t>
        <a:bodyPr/>
        <a:lstStyle/>
        <a:p>
          <a:endParaRPr lang="en-IN"/>
        </a:p>
      </dgm:t>
    </dgm:pt>
    <dgm:pt modelId="{0E6FAD72-A5EE-4D35-935C-5F469D0137A3}">
      <dgm:prSet/>
      <dgm:spPr/>
      <dgm:t>
        <a:bodyPr/>
        <a:lstStyle/>
        <a:p>
          <a:r>
            <a:rPr lang="en-IN"/>
            <a:t>Test with new transactions</a:t>
          </a:r>
        </a:p>
      </dgm:t>
    </dgm:pt>
    <dgm:pt modelId="{10E6B9E5-C5A3-4DB8-A163-527A5864F69D}" type="parTrans" cxnId="{8D100B71-3A08-4AC4-B267-48BD3A8DA0FD}">
      <dgm:prSet/>
      <dgm:spPr/>
      <dgm:t>
        <a:bodyPr/>
        <a:lstStyle/>
        <a:p>
          <a:endParaRPr lang="en-IN"/>
        </a:p>
      </dgm:t>
    </dgm:pt>
    <dgm:pt modelId="{CEED1058-5EE2-4EB9-9E2C-36A409C46614}" type="sibTrans" cxnId="{8D100B71-3A08-4AC4-B267-48BD3A8DA0FD}">
      <dgm:prSet/>
      <dgm:spPr/>
      <dgm:t>
        <a:bodyPr/>
        <a:lstStyle/>
        <a:p>
          <a:endParaRPr lang="en-IN"/>
        </a:p>
      </dgm:t>
    </dgm:pt>
    <dgm:pt modelId="{84061F95-E123-4A9C-823F-F61649FE971E}">
      <dgm:prSet/>
      <dgm:spPr/>
      <dgm:t>
        <a:bodyPr/>
        <a:lstStyle/>
        <a:p>
          <a:r>
            <a:rPr lang="en-IN" dirty="0"/>
            <a:t>Invoke Logical Program API  from ICA to determine transaction dynamics</a:t>
          </a:r>
        </a:p>
      </dgm:t>
    </dgm:pt>
    <dgm:pt modelId="{C256F937-5269-4AEF-A8BA-D59383771F06}" type="parTrans" cxnId="{A5EA5461-23FF-42DF-80B1-EC126F8B649C}">
      <dgm:prSet/>
      <dgm:spPr/>
      <dgm:t>
        <a:bodyPr/>
        <a:lstStyle/>
        <a:p>
          <a:endParaRPr lang="en-IN"/>
        </a:p>
      </dgm:t>
    </dgm:pt>
    <dgm:pt modelId="{486E8DC2-7948-486B-94F9-90FFBFCA744B}" type="sibTrans" cxnId="{A5EA5461-23FF-42DF-80B1-EC126F8B649C}">
      <dgm:prSet/>
      <dgm:spPr/>
      <dgm:t>
        <a:bodyPr/>
        <a:lstStyle/>
        <a:p>
          <a:endParaRPr lang="en-IN"/>
        </a:p>
      </dgm:t>
    </dgm:pt>
    <dgm:pt modelId="{CD09750C-3629-43D9-9BBD-D48071F31A32}" type="pres">
      <dgm:prSet presAssocID="{4A1C5B9C-B8DC-4360-A329-3744A54F76BD}" presName="Name0" presStyleCnt="0">
        <dgm:presLayoutVars>
          <dgm:dir/>
          <dgm:resizeHandles val="exact"/>
        </dgm:presLayoutVars>
      </dgm:prSet>
      <dgm:spPr/>
    </dgm:pt>
    <dgm:pt modelId="{62099083-AE9D-41AF-8FEC-8EA69F981142}" type="pres">
      <dgm:prSet presAssocID="{393A3FA7-0A8E-4D3F-B68C-D637952AB5AF}" presName="node" presStyleLbl="node1" presStyleIdx="0" presStyleCnt="8">
        <dgm:presLayoutVars>
          <dgm:bulletEnabled val="1"/>
        </dgm:presLayoutVars>
      </dgm:prSet>
      <dgm:spPr/>
    </dgm:pt>
    <dgm:pt modelId="{7E92C9AA-737D-49D5-ADBF-4E4CE18ECFB3}" type="pres">
      <dgm:prSet presAssocID="{404EAD5B-78E0-4D1F-996E-5ECB1FB931EE}" presName="sibTrans" presStyleLbl="sibTrans1D1" presStyleIdx="0" presStyleCnt="7"/>
      <dgm:spPr/>
    </dgm:pt>
    <dgm:pt modelId="{FC974473-7BD3-4E39-BF8E-37B0233325D1}" type="pres">
      <dgm:prSet presAssocID="{404EAD5B-78E0-4D1F-996E-5ECB1FB931EE}" presName="connectorText" presStyleLbl="sibTrans1D1" presStyleIdx="0" presStyleCnt="7"/>
      <dgm:spPr/>
    </dgm:pt>
    <dgm:pt modelId="{1DBBE732-3D8C-4F57-AB73-21DE3A725FE1}" type="pres">
      <dgm:prSet presAssocID="{672D21D0-7BA3-4C63-93BF-565E5026E440}" presName="node" presStyleLbl="node1" presStyleIdx="1" presStyleCnt="8">
        <dgm:presLayoutVars>
          <dgm:bulletEnabled val="1"/>
        </dgm:presLayoutVars>
      </dgm:prSet>
      <dgm:spPr/>
    </dgm:pt>
    <dgm:pt modelId="{520966C4-A6BE-4C5F-9580-435C635C0069}" type="pres">
      <dgm:prSet presAssocID="{59EF450E-784A-4552-8FE6-71765C833A0E}" presName="sibTrans" presStyleLbl="sibTrans1D1" presStyleIdx="1" presStyleCnt="7"/>
      <dgm:spPr/>
    </dgm:pt>
    <dgm:pt modelId="{413787F8-CC4E-4499-9938-C7B7CDF45D9A}" type="pres">
      <dgm:prSet presAssocID="{59EF450E-784A-4552-8FE6-71765C833A0E}" presName="connectorText" presStyleLbl="sibTrans1D1" presStyleIdx="1" presStyleCnt="7"/>
      <dgm:spPr/>
    </dgm:pt>
    <dgm:pt modelId="{A7B619A5-86E8-41FA-AC61-6DECDE848AD6}" type="pres">
      <dgm:prSet presAssocID="{D06F32B2-C148-4E6E-B65F-E9A72861C55D}" presName="node" presStyleLbl="node1" presStyleIdx="2" presStyleCnt="8">
        <dgm:presLayoutVars>
          <dgm:bulletEnabled val="1"/>
        </dgm:presLayoutVars>
      </dgm:prSet>
      <dgm:spPr/>
    </dgm:pt>
    <dgm:pt modelId="{7A1913A6-C164-4E65-B533-BC022DC15DB6}" type="pres">
      <dgm:prSet presAssocID="{A682F6CE-5A5F-429A-91CB-E3729F4C33CD}" presName="sibTrans" presStyleLbl="sibTrans1D1" presStyleIdx="2" presStyleCnt="7"/>
      <dgm:spPr/>
    </dgm:pt>
    <dgm:pt modelId="{AE220EF6-C450-4688-994D-E8BC5901CA99}" type="pres">
      <dgm:prSet presAssocID="{A682F6CE-5A5F-429A-91CB-E3729F4C33CD}" presName="connectorText" presStyleLbl="sibTrans1D1" presStyleIdx="2" presStyleCnt="7"/>
      <dgm:spPr/>
    </dgm:pt>
    <dgm:pt modelId="{B6B57673-3BD2-4D36-8E2F-09C547370A0A}" type="pres">
      <dgm:prSet presAssocID="{04781560-1DFF-4017-802B-05E1A36C180B}" presName="node" presStyleLbl="node1" presStyleIdx="3" presStyleCnt="8">
        <dgm:presLayoutVars>
          <dgm:bulletEnabled val="1"/>
        </dgm:presLayoutVars>
      </dgm:prSet>
      <dgm:spPr/>
    </dgm:pt>
    <dgm:pt modelId="{AF7A7286-663F-4066-A826-69D8D5D5D061}" type="pres">
      <dgm:prSet presAssocID="{584CD3F2-E74B-4EAE-B47F-9E24D8D0073D}" presName="sibTrans" presStyleLbl="sibTrans1D1" presStyleIdx="3" presStyleCnt="7"/>
      <dgm:spPr/>
    </dgm:pt>
    <dgm:pt modelId="{16BC4ABB-E03F-4D40-A005-2BF0FBB40727}" type="pres">
      <dgm:prSet presAssocID="{584CD3F2-E74B-4EAE-B47F-9E24D8D0073D}" presName="connectorText" presStyleLbl="sibTrans1D1" presStyleIdx="3" presStyleCnt="7"/>
      <dgm:spPr/>
    </dgm:pt>
    <dgm:pt modelId="{E38AD975-6E86-4C9B-B222-CF3B884F347B}" type="pres">
      <dgm:prSet presAssocID="{EFE09204-2F1F-47AB-BF4E-B6EC49E198E0}" presName="node" presStyleLbl="node1" presStyleIdx="4" presStyleCnt="8">
        <dgm:presLayoutVars>
          <dgm:bulletEnabled val="1"/>
        </dgm:presLayoutVars>
      </dgm:prSet>
      <dgm:spPr/>
    </dgm:pt>
    <dgm:pt modelId="{2092F6F9-442A-478E-9025-8994624AC49E}" type="pres">
      <dgm:prSet presAssocID="{30CDD0A0-CF90-4C28-BC50-CAB5B50FCAB3}" presName="sibTrans" presStyleLbl="sibTrans1D1" presStyleIdx="4" presStyleCnt="7"/>
      <dgm:spPr/>
    </dgm:pt>
    <dgm:pt modelId="{B2FCCB40-9E3A-434B-8471-4FCE9F311DC8}" type="pres">
      <dgm:prSet presAssocID="{30CDD0A0-CF90-4C28-BC50-CAB5B50FCAB3}" presName="connectorText" presStyleLbl="sibTrans1D1" presStyleIdx="4" presStyleCnt="7"/>
      <dgm:spPr/>
    </dgm:pt>
    <dgm:pt modelId="{F198C811-3B86-44F5-804B-6EAE9BFD0A0A}" type="pres">
      <dgm:prSet presAssocID="{C522F35E-E32C-4C85-8DE7-2B3B1FA27ED4}" presName="node" presStyleLbl="node1" presStyleIdx="5" presStyleCnt="8">
        <dgm:presLayoutVars>
          <dgm:bulletEnabled val="1"/>
        </dgm:presLayoutVars>
      </dgm:prSet>
      <dgm:spPr/>
    </dgm:pt>
    <dgm:pt modelId="{8F74A5B8-A946-4970-8A64-3D241BAE3E5B}" type="pres">
      <dgm:prSet presAssocID="{27652CAE-8605-45AC-94D8-BE35BDDB76E3}" presName="sibTrans" presStyleLbl="sibTrans1D1" presStyleIdx="5" presStyleCnt="7"/>
      <dgm:spPr/>
    </dgm:pt>
    <dgm:pt modelId="{02AF5875-95D6-4723-AAC4-CFCB396AA76D}" type="pres">
      <dgm:prSet presAssocID="{27652CAE-8605-45AC-94D8-BE35BDDB76E3}" presName="connectorText" presStyleLbl="sibTrans1D1" presStyleIdx="5" presStyleCnt="7"/>
      <dgm:spPr/>
    </dgm:pt>
    <dgm:pt modelId="{C463128C-8F88-4CD9-BB7C-B6DFAA091316}" type="pres">
      <dgm:prSet presAssocID="{0E6FAD72-A5EE-4D35-935C-5F469D0137A3}" presName="node" presStyleLbl="node1" presStyleIdx="6" presStyleCnt="8">
        <dgm:presLayoutVars>
          <dgm:bulletEnabled val="1"/>
        </dgm:presLayoutVars>
      </dgm:prSet>
      <dgm:spPr/>
    </dgm:pt>
    <dgm:pt modelId="{AC0C4BE5-C59B-41F5-9928-7550FA8AD19C}" type="pres">
      <dgm:prSet presAssocID="{CEED1058-5EE2-4EB9-9E2C-36A409C46614}" presName="sibTrans" presStyleLbl="sibTrans1D1" presStyleIdx="6" presStyleCnt="7"/>
      <dgm:spPr/>
    </dgm:pt>
    <dgm:pt modelId="{C78BEFBE-3BC1-4E37-84CA-DB73E4301B7E}" type="pres">
      <dgm:prSet presAssocID="{CEED1058-5EE2-4EB9-9E2C-36A409C46614}" presName="connectorText" presStyleLbl="sibTrans1D1" presStyleIdx="6" presStyleCnt="7"/>
      <dgm:spPr/>
    </dgm:pt>
    <dgm:pt modelId="{62C5ED16-EF3D-4EC9-8A54-9DF7114F2DD3}" type="pres">
      <dgm:prSet presAssocID="{84061F95-E123-4A9C-823F-F61649FE971E}" presName="node" presStyleLbl="node1" presStyleIdx="7" presStyleCnt="8">
        <dgm:presLayoutVars>
          <dgm:bulletEnabled val="1"/>
        </dgm:presLayoutVars>
      </dgm:prSet>
      <dgm:spPr/>
    </dgm:pt>
  </dgm:ptLst>
  <dgm:cxnLst>
    <dgm:cxn modelId="{5D4F5213-6030-462B-ADF1-070E237B1AED}" type="presOf" srcId="{30CDD0A0-CF90-4C28-BC50-CAB5B50FCAB3}" destId="{2092F6F9-442A-478E-9025-8994624AC49E}" srcOrd="0" destOrd="0" presId="urn:microsoft.com/office/officeart/2016/7/layout/RepeatingBendingProcessNew"/>
    <dgm:cxn modelId="{8560121B-025E-4718-B8DB-6B5F0C90724B}" type="presOf" srcId="{30CDD0A0-CF90-4C28-BC50-CAB5B50FCAB3}" destId="{B2FCCB40-9E3A-434B-8471-4FCE9F311DC8}" srcOrd="1" destOrd="0" presId="urn:microsoft.com/office/officeart/2016/7/layout/RepeatingBendingProcessNew"/>
    <dgm:cxn modelId="{37E6BA1E-236B-4117-BEAA-502983DD77FF}" srcId="{4A1C5B9C-B8DC-4360-A329-3744A54F76BD}" destId="{EFE09204-2F1F-47AB-BF4E-B6EC49E198E0}" srcOrd="4" destOrd="0" parTransId="{54F56889-BB64-4E6D-A6DA-8206475B742A}" sibTransId="{30CDD0A0-CF90-4C28-BC50-CAB5B50FCAB3}"/>
    <dgm:cxn modelId="{E2B10122-3BA4-4CBC-966C-73927A9AE751}" srcId="{4A1C5B9C-B8DC-4360-A329-3744A54F76BD}" destId="{04781560-1DFF-4017-802B-05E1A36C180B}" srcOrd="3" destOrd="0" parTransId="{BBAE847C-4A97-4643-BBCE-CECCBC022E3B}" sibTransId="{584CD3F2-E74B-4EAE-B47F-9E24D8D0073D}"/>
    <dgm:cxn modelId="{2A191C22-399C-4725-88D5-FBF1796B5E6A}" type="presOf" srcId="{59EF450E-784A-4552-8FE6-71765C833A0E}" destId="{413787F8-CC4E-4499-9938-C7B7CDF45D9A}" srcOrd="1" destOrd="0" presId="urn:microsoft.com/office/officeart/2016/7/layout/RepeatingBendingProcessNew"/>
    <dgm:cxn modelId="{54ACFE23-DC48-4234-A4D8-92AFA0FEB5F1}" type="presOf" srcId="{59EF450E-784A-4552-8FE6-71765C833A0E}" destId="{520966C4-A6BE-4C5F-9580-435C635C0069}" srcOrd="0" destOrd="0" presId="urn:microsoft.com/office/officeart/2016/7/layout/RepeatingBendingProcessNew"/>
    <dgm:cxn modelId="{E3102126-1FAB-4FF2-9C7E-EF54C32D6FF7}" type="presOf" srcId="{84061F95-E123-4A9C-823F-F61649FE971E}" destId="{62C5ED16-EF3D-4EC9-8A54-9DF7114F2DD3}" srcOrd="0" destOrd="0" presId="urn:microsoft.com/office/officeart/2016/7/layout/RepeatingBendingProcessNew"/>
    <dgm:cxn modelId="{12F66029-9B8E-496D-BD5E-7873780F690E}" type="presOf" srcId="{A682F6CE-5A5F-429A-91CB-E3729F4C33CD}" destId="{AE220EF6-C450-4688-994D-E8BC5901CA99}" srcOrd="1" destOrd="0" presId="urn:microsoft.com/office/officeart/2016/7/layout/RepeatingBendingProcessNew"/>
    <dgm:cxn modelId="{BE50CB35-B06A-410B-89DA-D6906935AC84}" type="presOf" srcId="{CEED1058-5EE2-4EB9-9E2C-36A409C46614}" destId="{AC0C4BE5-C59B-41F5-9928-7550FA8AD19C}" srcOrd="0" destOrd="0" presId="urn:microsoft.com/office/officeart/2016/7/layout/RepeatingBendingProcessNew"/>
    <dgm:cxn modelId="{7DEEF13F-76FC-46EE-A02A-670A194E988E}" type="presOf" srcId="{EFE09204-2F1F-47AB-BF4E-B6EC49E198E0}" destId="{E38AD975-6E86-4C9B-B222-CF3B884F347B}" srcOrd="0" destOrd="0" presId="urn:microsoft.com/office/officeart/2016/7/layout/RepeatingBendingProcessNew"/>
    <dgm:cxn modelId="{A1728F5B-833C-4F44-8026-7434D9C4910B}" srcId="{4A1C5B9C-B8DC-4360-A329-3744A54F76BD}" destId="{672D21D0-7BA3-4C63-93BF-565E5026E440}" srcOrd="1" destOrd="0" parTransId="{D16A03EF-BB56-48AD-99ED-7FEA65FE8133}" sibTransId="{59EF450E-784A-4552-8FE6-71765C833A0E}"/>
    <dgm:cxn modelId="{1C0D825D-A045-4C55-BDF2-E18C1DB59B9E}" srcId="{4A1C5B9C-B8DC-4360-A329-3744A54F76BD}" destId="{393A3FA7-0A8E-4D3F-B68C-D637952AB5AF}" srcOrd="0" destOrd="0" parTransId="{13654385-7215-4D0C-AE73-8E769EDC7367}" sibTransId="{404EAD5B-78E0-4D1F-996E-5ECB1FB931EE}"/>
    <dgm:cxn modelId="{A5EA5461-23FF-42DF-80B1-EC126F8B649C}" srcId="{4A1C5B9C-B8DC-4360-A329-3744A54F76BD}" destId="{84061F95-E123-4A9C-823F-F61649FE971E}" srcOrd="7" destOrd="0" parTransId="{C256F937-5269-4AEF-A8BA-D59383771F06}" sibTransId="{486E8DC2-7948-486B-94F9-90FFBFCA744B}"/>
    <dgm:cxn modelId="{4282D445-ECB1-4590-82B7-3A3747788C6C}" type="presOf" srcId="{04781560-1DFF-4017-802B-05E1A36C180B}" destId="{B6B57673-3BD2-4D36-8E2F-09C547370A0A}" srcOrd="0" destOrd="0" presId="urn:microsoft.com/office/officeart/2016/7/layout/RepeatingBendingProcessNew"/>
    <dgm:cxn modelId="{F13BC150-D3E3-4906-A199-F0712B0F03BD}" type="presOf" srcId="{A682F6CE-5A5F-429A-91CB-E3729F4C33CD}" destId="{7A1913A6-C164-4E65-B533-BC022DC15DB6}" srcOrd="0" destOrd="0" presId="urn:microsoft.com/office/officeart/2016/7/layout/RepeatingBendingProcessNew"/>
    <dgm:cxn modelId="{8D100B71-3A08-4AC4-B267-48BD3A8DA0FD}" srcId="{4A1C5B9C-B8DC-4360-A329-3744A54F76BD}" destId="{0E6FAD72-A5EE-4D35-935C-5F469D0137A3}" srcOrd="6" destOrd="0" parTransId="{10E6B9E5-C5A3-4DB8-A163-527A5864F69D}" sibTransId="{CEED1058-5EE2-4EB9-9E2C-36A409C46614}"/>
    <dgm:cxn modelId="{2E793055-6C3C-4944-8AE2-6CD15DF4B8F2}" type="presOf" srcId="{D06F32B2-C148-4E6E-B65F-E9A72861C55D}" destId="{A7B619A5-86E8-41FA-AC61-6DECDE848AD6}" srcOrd="0" destOrd="0" presId="urn:microsoft.com/office/officeart/2016/7/layout/RepeatingBendingProcessNew"/>
    <dgm:cxn modelId="{8C32C05A-BD2E-4CB7-A102-CE468C4C05BD}" type="presOf" srcId="{C522F35E-E32C-4C85-8DE7-2B3B1FA27ED4}" destId="{F198C811-3B86-44F5-804B-6EAE9BFD0A0A}" srcOrd="0" destOrd="0" presId="urn:microsoft.com/office/officeart/2016/7/layout/RepeatingBendingProcessNew"/>
    <dgm:cxn modelId="{07C92381-A391-494F-911E-78573B82CD5C}" srcId="{4A1C5B9C-B8DC-4360-A329-3744A54F76BD}" destId="{C522F35E-E32C-4C85-8DE7-2B3B1FA27ED4}" srcOrd="5" destOrd="0" parTransId="{9225C3D4-A36A-4E1A-97E5-D4E6E6501760}" sibTransId="{27652CAE-8605-45AC-94D8-BE35BDDB76E3}"/>
    <dgm:cxn modelId="{CF82FE81-949C-462E-85AA-F08A25263998}" type="presOf" srcId="{0E6FAD72-A5EE-4D35-935C-5F469D0137A3}" destId="{C463128C-8F88-4CD9-BB7C-B6DFAA091316}" srcOrd="0" destOrd="0" presId="urn:microsoft.com/office/officeart/2016/7/layout/RepeatingBendingProcessNew"/>
    <dgm:cxn modelId="{C9BEF68B-1190-457C-8F9C-B5207298A6C6}" type="presOf" srcId="{393A3FA7-0A8E-4D3F-B68C-D637952AB5AF}" destId="{62099083-AE9D-41AF-8FEC-8EA69F981142}" srcOrd="0" destOrd="0" presId="urn:microsoft.com/office/officeart/2016/7/layout/RepeatingBendingProcessNew"/>
    <dgm:cxn modelId="{FD44058E-D0F3-45CC-BCB4-A9DD96D4456A}" type="presOf" srcId="{27652CAE-8605-45AC-94D8-BE35BDDB76E3}" destId="{8F74A5B8-A946-4970-8A64-3D241BAE3E5B}" srcOrd="0" destOrd="0" presId="urn:microsoft.com/office/officeart/2016/7/layout/RepeatingBendingProcessNew"/>
    <dgm:cxn modelId="{5DC626A0-7B84-4D86-8D02-C00E9AB13B47}" type="presOf" srcId="{584CD3F2-E74B-4EAE-B47F-9E24D8D0073D}" destId="{16BC4ABB-E03F-4D40-A005-2BF0FBB40727}" srcOrd="1" destOrd="0" presId="urn:microsoft.com/office/officeart/2016/7/layout/RepeatingBendingProcessNew"/>
    <dgm:cxn modelId="{183482AF-760B-4560-8248-A03E921A22AC}" type="presOf" srcId="{4A1C5B9C-B8DC-4360-A329-3744A54F76BD}" destId="{CD09750C-3629-43D9-9BBD-D48071F31A32}" srcOrd="0" destOrd="0" presId="urn:microsoft.com/office/officeart/2016/7/layout/RepeatingBendingProcessNew"/>
    <dgm:cxn modelId="{B39C55CB-AA08-40D7-9E2F-C680FADAF2C3}" type="presOf" srcId="{404EAD5B-78E0-4D1F-996E-5ECB1FB931EE}" destId="{FC974473-7BD3-4E39-BF8E-37B0233325D1}" srcOrd="1" destOrd="0" presId="urn:microsoft.com/office/officeart/2016/7/layout/RepeatingBendingProcessNew"/>
    <dgm:cxn modelId="{4C5F1DD4-5071-4434-BD6B-FA8BB6BC6D71}" type="presOf" srcId="{CEED1058-5EE2-4EB9-9E2C-36A409C46614}" destId="{C78BEFBE-3BC1-4E37-84CA-DB73E4301B7E}" srcOrd="1" destOrd="0" presId="urn:microsoft.com/office/officeart/2016/7/layout/RepeatingBendingProcessNew"/>
    <dgm:cxn modelId="{CAB3FFE1-5789-4F27-B95F-0EDEBDCEAC4A}" srcId="{4A1C5B9C-B8DC-4360-A329-3744A54F76BD}" destId="{D06F32B2-C148-4E6E-B65F-E9A72861C55D}" srcOrd="2" destOrd="0" parTransId="{F748BD81-C482-4E92-B4B7-691479C1CB53}" sibTransId="{A682F6CE-5A5F-429A-91CB-E3729F4C33CD}"/>
    <dgm:cxn modelId="{E70698E2-C519-42F2-9BFD-BD71A8C6578B}" type="presOf" srcId="{27652CAE-8605-45AC-94D8-BE35BDDB76E3}" destId="{02AF5875-95D6-4723-AAC4-CFCB396AA76D}" srcOrd="1" destOrd="0" presId="urn:microsoft.com/office/officeart/2016/7/layout/RepeatingBendingProcessNew"/>
    <dgm:cxn modelId="{CB03CBE7-749F-4C7D-9735-80C085C2B19A}" type="presOf" srcId="{672D21D0-7BA3-4C63-93BF-565E5026E440}" destId="{1DBBE732-3D8C-4F57-AB73-21DE3A725FE1}" srcOrd="0" destOrd="0" presId="urn:microsoft.com/office/officeart/2016/7/layout/RepeatingBendingProcessNew"/>
    <dgm:cxn modelId="{5025AEEB-9972-4B89-A37A-23489DE508E7}" type="presOf" srcId="{404EAD5B-78E0-4D1F-996E-5ECB1FB931EE}" destId="{7E92C9AA-737D-49D5-ADBF-4E4CE18ECFB3}" srcOrd="0" destOrd="0" presId="urn:microsoft.com/office/officeart/2016/7/layout/RepeatingBendingProcessNew"/>
    <dgm:cxn modelId="{21BA55F6-2118-4DBE-9658-27871D0052C6}" type="presOf" srcId="{584CD3F2-E74B-4EAE-B47F-9E24D8D0073D}" destId="{AF7A7286-663F-4066-A826-69D8D5D5D061}" srcOrd="0" destOrd="0" presId="urn:microsoft.com/office/officeart/2016/7/layout/RepeatingBendingProcessNew"/>
    <dgm:cxn modelId="{F1954609-9589-4234-B40C-3F137FE83668}" type="presParOf" srcId="{CD09750C-3629-43D9-9BBD-D48071F31A32}" destId="{62099083-AE9D-41AF-8FEC-8EA69F981142}" srcOrd="0" destOrd="0" presId="urn:microsoft.com/office/officeart/2016/7/layout/RepeatingBendingProcessNew"/>
    <dgm:cxn modelId="{44AA7C48-0C81-41AE-9B03-842888CEEC73}" type="presParOf" srcId="{CD09750C-3629-43D9-9BBD-D48071F31A32}" destId="{7E92C9AA-737D-49D5-ADBF-4E4CE18ECFB3}" srcOrd="1" destOrd="0" presId="urn:microsoft.com/office/officeart/2016/7/layout/RepeatingBendingProcessNew"/>
    <dgm:cxn modelId="{CC77D1D7-C1C1-422F-A58B-89D26C2B1802}" type="presParOf" srcId="{7E92C9AA-737D-49D5-ADBF-4E4CE18ECFB3}" destId="{FC974473-7BD3-4E39-BF8E-37B0233325D1}" srcOrd="0" destOrd="0" presId="urn:microsoft.com/office/officeart/2016/7/layout/RepeatingBendingProcessNew"/>
    <dgm:cxn modelId="{A1B91664-6090-4803-8757-FFB27FA5FFA6}" type="presParOf" srcId="{CD09750C-3629-43D9-9BBD-D48071F31A32}" destId="{1DBBE732-3D8C-4F57-AB73-21DE3A725FE1}" srcOrd="2" destOrd="0" presId="urn:microsoft.com/office/officeart/2016/7/layout/RepeatingBendingProcessNew"/>
    <dgm:cxn modelId="{FB1F6615-8558-4D6A-A9A3-D35F104DDA16}" type="presParOf" srcId="{CD09750C-3629-43D9-9BBD-D48071F31A32}" destId="{520966C4-A6BE-4C5F-9580-435C635C0069}" srcOrd="3" destOrd="0" presId="urn:microsoft.com/office/officeart/2016/7/layout/RepeatingBendingProcessNew"/>
    <dgm:cxn modelId="{AD377E90-12E3-4D55-8577-35596F3D0699}" type="presParOf" srcId="{520966C4-A6BE-4C5F-9580-435C635C0069}" destId="{413787F8-CC4E-4499-9938-C7B7CDF45D9A}" srcOrd="0" destOrd="0" presId="urn:microsoft.com/office/officeart/2016/7/layout/RepeatingBendingProcessNew"/>
    <dgm:cxn modelId="{0FBE8307-492B-429C-8F70-045467D21387}" type="presParOf" srcId="{CD09750C-3629-43D9-9BBD-D48071F31A32}" destId="{A7B619A5-86E8-41FA-AC61-6DECDE848AD6}" srcOrd="4" destOrd="0" presId="urn:microsoft.com/office/officeart/2016/7/layout/RepeatingBendingProcessNew"/>
    <dgm:cxn modelId="{44444927-166B-4F9A-AE41-D5E5D35CCFE8}" type="presParOf" srcId="{CD09750C-3629-43D9-9BBD-D48071F31A32}" destId="{7A1913A6-C164-4E65-B533-BC022DC15DB6}" srcOrd="5" destOrd="0" presId="urn:microsoft.com/office/officeart/2016/7/layout/RepeatingBendingProcessNew"/>
    <dgm:cxn modelId="{7D8A638C-2B59-4539-8293-86FA025C6C5B}" type="presParOf" srcId="{7A1913A6-C164-4E65-B533-BC022DC15DB6}" destId="{AE220EF6-C450-4688-994D-E8BC5901CA99}" srcOrd="0" destOrd="0" presId="urn:microsoft.com/office/officeart/2016/7/layout/RepeatingBendingProcessNew"/>
    <dgm:cxn modelId="{02554545-6159-4112-9869-E2B040295945}" type="presParOf" srcId="{CD09750C-3629-43D9-9BBD-D48071F31A32}" destId="{B6B57673-3BD2-4D36-8E2F-09C547370A0A}" srcOrd="6" destOrd="0" presId="urn:microsoft.com/office/officeart/2016/7/layout/RepeatingBendingProcessNew"/>
    <dgm:cxn modelId="{8A318634-0CD4-4164-8085-C46029A9630A}" type="presParOf" srcId="{CD09750C-3629-43D9-9BBD-D48071F31A32}" destId="{AF7A7286-663F-4066-A826-69D8D5D5D061}" srcOrd="7" destOrd="0" presId="urn:microsoft.com/office/officeart/2016/7/layout/RepeatingBendingProcessNew"/>
    <dgm:cxn modelId="{6487E263-C440-48FB-ADCD-6A1C152951DE}" type="presParOf" srcId="{AF7A7286-663F-4066-A826-69D8D5D5D061}" destId="{16BC4ABB-E03F-4D40-A005-2BF0FBB40727}" srcOrd="0" destOrd="0" presId="urn:microsoft.com/office/officeart/2016/7/layout/RepeatingBendingProcessNew"/>
    <dgm:cxn modelId="{A265F7CD-FBE3-47B1-A44D-5DDA64F068E3}" type="presParOf" srcId="{CD09750C-3629-43D9-9BBD-D48071F31A32}" destId="{E38AD975-6E86-4C9B-B222-CF3B884F347B}" srcOrd="8" destOrd="0" presId="urn:microsoft.com/office/officeart/2016/7/layout/RepeatingBendingProcessNew"/>
    <dgm:cxn modelId="{058626A3-AE11-48C2-B459-B46163922141}" type="presParOf" srcId="{CD09750C-3629-43D9-9BBD-D48071F31A32}" destId="{2092F6F9-442A-478E-9025-8994624AC49E}" srcOrd="9" destOrd="0" presId="urn:microsoft.com/office/officeart/2016/7/layout/RepeatingBendingProcessNew"/>
    <dgm:cxn modelId="{34FF152C-5D63-408F-8A21-72813AA099C0}" type="presParOf" srcId="{2092F6F9-442A-478E-9025-8994624AC49E}" destId="{B2FCCB40-9E3A-434B-8471-4FCE9F311DC8}" srcOrd="0" destOrd="0" presId="urn:microsoft.com/office/officeart/2016/7/layout/RepeatingBendingProcessNew"/>
    <dgm:cxn modelId="{59CED899-174C-43C5-8B46-9248D91D4DA2}" type="presParOf" srcId="{CD09750C-3629-43D9-9BBD-D48071F31A32}" destId="{F198C811-3B86-44F5-804B-6EAE9BFD0A0A}" srcOrd="10" destOrd="0" presId="urn:microsoft.com/office/officeart/2016/7/layout/RepeatingBendingProcessNew"/>
    <dgm:cxn modelId="{D449174A-96E8-4C2F-9897-8E13D121190C}" type="presParOf" srcId="{CD09750C-3629-43D9-9BBD-D48071F31A32}" destId="{8F74A5B8-A946-4970-8A64-3D241BAE3E5B}" srcOrd="11" destOrd="0" presId="urn:microsoft.com/office/officeart/2016/7/layout/RepeatingBendingProcessNew"/>
    <dgm:cxn modelId="{7CB601F5-796A-4128-9B08-898E64F23B46}" type="presParOf" srcId="{8F74A5B8-A946-4970-8A64-3D241BAE3E5B}" destId="{02AF5875-95D6-4723-AAC4-CFCB396AA76D}" srcOrd="0" destOrd="0" presId="urn:microsoft.com/office/officeart/2016/7/layout/RepeatingBendingProcessNew"/>
    <dgm:cxn modelId="{835D1107-85E4-497F-A584-85CFA51EC38F}" type="presParOf" srcId="{CD09750C-3629-43D9-9BBD-D48071F31A32}" destId="{C463128C-8F88-4CD9-BB7C-B6DFAA091316}" srcOrd="12" destOrd="0" presId="urn:microsoft.com/office/officeart/2016/7/layout/RepeatingBendingProcessNew"/>
    <dgm:cxn modelId="{1631EF33-B9BC-4DF5-B497-98D485C3AC54}" type="presParOf" srcId="{CD09750C-3629-43D9-9BBD-D48071F31A32}" destId="{AC0C4BE5-C59B-41F5-9928-7550FA8AD19C}" srcOrd="13" destOrd="0" presId="urn:microsoft.com/office/officeart/2016/7/layout/RepeatingBendingProcessNew"/>
    <dgm:cxn modelId="{23FF2694-B20C-412C-A748-9A572E2C6445}" type="presParOf" srcId="{AC0C4BE5-C59B-41F5-9928-7550FA8AD19C}" destId="{C78BEFBE-3BC1-4E37-84CA-DB73E4301B7E}" srcOrd="0" destOrd="0" presId="urn:microsoft.com/office/officeart/2016/7/layout/RepeatingBendingProcessNew"/>
    <dgm:cxn modelId="{D3A2F214-4F1F-4EE6-AB0B-3D7A9D346BC3}" type="presParOf" srcId="{CD09750C-3629-43D9-9BBD-D48071F31A32}" destId="{62C5ED16-EF3D-4EC9-8A54-9DF7114F2DD3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83072-A66F-488B-86F6-B4A4FF81E0F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15C3F4-67C6-4CB8-8B02-01725E118EA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Extract Banking Rules</a:t>
          </a:r>
          <a:r>
            <a:rPr lang="en-IN"/>
            <a:t> (PDF → Structured Format)</a:t>
          </a:r>
          <a:endParaRPr lang="en-US"/>
        </a:p>
      </dgm:t>
    </dgm:pt>
    <dgm:pt modelId="{9EE71431-BCF2-4BB9-8A54-A56C3298A26E}" type="parTrans" cxnId="{EF7E1DBB-05EB-4719-A306-86EAFF466E5E}">
      <dgm:prSet/>
      <dgm:spPr/>
      <dgm:t>
        <a:bodyPr/>
        <a:lstStyle/>
        <a:p>
          <a:endParaRPr lang="en-US"/>
        </a:p>
      </dgm:t>
    </dgm:pt>
    <dgm:pt modelId="{EE92CB21-7BCA-4F2F-A4AD-CCFAB4F8C2F2}" type="sibTrans" cxnId="{EF7E1DBB-05EB-4719-A306-86EAFF466E5E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D41A5E-B65B-4EF5-B619-1D5DE25241F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Preprocess Historical Transactions</a:t>
          </a:r>
          <a:r>
            <a:rPr lang="en-IN"/>
            <a:t> (Feature Engineering)</a:t>
          </a:r>
          <a:endParaRPr lang="en-US"/>
        </a:p>
      </dgm:t>
    </dgm:pt>
    <dgm:pt modelId="{AC32EDA5-ACCE-4974-BA11-8680A5840E8C}" type="parTrans" cxnId="{8D3C141A-82BD-4104-A32A-C82B8D4FF14E}">
      <dgm:prSet/>
      <dgm:spPr/>
      <dgm:t>
        <a:bodyPr/>
        <a:lstStyle/>
        <a:p>
          <a:endParaRPr lang="en-US"/>
        </a:p>
      </dgm:t>
    </dgm:pt>
    <dgm:pt modelId="{AF4D3D90-2B2D-46BB-B1B4-FADB45407A2E}" type="sibTrans" cxnId="{8D3C141A-82BD-4104-A32A-C82B8D4FF14E}">
      <dgm:prSet phldrT="2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EB598B-F484-46EB-9C59-9D1208DBDC0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Train Risk Detection Model</a:t>
          </a:r>
          <a:r>
            <a:rPr lang="en-IN"/>
            <a:t> (ML + Rule-Based)</a:t>
          </a:r>
          <a:endParaRPr lang="en-US"/>
        </a:p>
      </dgm:t>
    </dgm:pt>
    <dgm:pt modelId="{1A8897C1-4A96-4E28-8118-6ACDEBA2CD99}" type="parTrans" cxnId="{2A3F1F2B-4608-4CE6-BD72-A7E563B189F7}">
      <dgm:prSet/>
      <dgm:spPr/>
      <dgm:t>
        <a:bodyPr/>
        <a:lstStyle/>
        <a:p>
          <a:endParaRPr lang="en-US"/>
        </a:p>
      </dgm:t>
    </dgm:pt>
    <dgm:pt modelId="{7870D936-EF5B-4BE7-842D-19676D6A0FE9}" type="sibTrans" cxnId="{2A3F1F2B-4608-4CE6-BD72-A7E563B189F7}">
      <dgm:prSet phldrT="3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EC7C27-73BA-4632-A0A2-FF33BE4D51D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Optimize &amp; Evaluate</a:t>
          </a:r>
          <a:r>
            <a:rPr lang="en-IN"/>
            <a:t> (Hyperparameter Tuning, Feature Selection)</a:t>
          </a:r>
          <a:endParaRPr lang="en-US"/>
        </a:p>
      </dgm:t>
    </dgm:pt>
    <dgm:pt modelId="{171D908B-60F7-4819-AA8F-BB171605650F}" type="parTrans" cxnId="{591BD9CC-30DA-4C75-B468-44DF972070B7}">
      <dgm:prSet/>
      <dgm:spPr/>
      <dgm:t>
        <a:bodyPr/>
        <a:lstStyle/>
        <a:p>
          <a:endParaRPr lang="en-US"/>
        </a:p>
      </dgm:t>
    </dgm:pt>
    <dgm:pt modelId="{55512E2A-1CFF-4EFE-9C51-56A920C1CDC7}" type="sibTrans" cxnId="{591BD9CC-30DA-4C75-B468-44DF972070B7}">
      <dgm:prSet phldrT="4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038DF4-B4A7-46C7-99F4-B5AF28B7605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Deploy Risk Scoring API</a:t>
          </a:r>
          <a:r>
            <a:rPr lang="en-IN"/>
            <a:t> (FastAPI, Flask)</a:t>
          </a:r>
          <a:endParaRPr lang="en-US"/>
        </a:p>
      </dgm:t>
    </dgm:pt>
    <dgm:pt modelId="{3A06E26D-EED0-4DA7-9EB8-136727E7BCBB}" type="parTrans" cxnId="{4298253A-F1BD-4449-B146-EF989B9C9750}">
      <dgm:prSet/>
      <dgm:spPr/>
      <dgm:t>
        <a:bodyPr/>
        <a:lstStyle/>
        <a:p>
          <a:endParaRPr lang="en-US"/>
        </a:p>
      </dgm:t>
    </dgm:pt>
    <dgm:pt modelId="{0B9AD224-B363-4059-B646-809A63560773}" type="sibTrans" cxnId="{4298253A-F1BD-4449-B146-EF989B9C9750}">
      <dgm:prSet phldrT="5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424A98-1322-4FD2-B8B3-DEB6A8DC09E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Continuously Retrain with New Data</a:t>
          </a:r>
          <a:endParaRPr lang="en-US"/>
        </a:p>
      </dgm:t>
    </dgm:pt>
    <dgm:pt modelId="{A147161A-A155-4631-86D2-C85685BDDF4A}" type="parTrans" cxnId="{200CD3C4-673E-4E83-81E4-DBDD70EBB0BA}">
      <dgm:prSet/>
      <dgm:spPr/>
      <dgm:t>
        <a:bodyPr/>
        <a:lstStyle/>
        <a:p>
          <a:endParaRPr lang="en-US"/>
        </a:p>
      </dgm:t>
    </dgm:pt>
    <dgm:pt modelId="{F628F9AB-FD18-45A1-83AD-2CC3FED2C734}" type="sibTrans" cxnId="{200CD3C4-673E-4E83-81E4-DBDD70EBB0BA}">
      <dgm:prSet phldrT="6" phldr="0"/>
      <dgm:spPr/>
      <dgm:t>
        <a:bodyPr/>
        <a:lstStyle/>
        <a:p>
          <a:endParaRPr lang="en-US"/>
        </a:p>
      </dgm:t>
    </dgm:pt>
    <dgm:pt modelId="{D4893A06-FCEF-46D6-ADF1-1D0F49AD6974}" type="pres">
      <dgm:prSet presAssocID="{53083072-A66F-488B-86F6-B4A4FF81E0FB}" presName="root" presStyleCnt="0">
        <dgm:presLayoutVars>
          <dgm:dir/>
          <dgm:resizeHandles val="exact"/>
        </dgm:presLayoutVars>
      </dgm:prSet>
      <dgm:spPr/>
    </dgm:pt>
    <dgm:pt modelId="{2B581C55-3728-4B59-A63A-EBC3B4DFFFE2}" type="pres">
      <dgm:prSet presAssocID="{53083072-A66F-488B-86F6-B4A4FF81E0FB}" presName="container" presStyleCnt="0">
        <dgm:presLayoutVars>
          <dgm:dir/>
          <dgm:resizeHandles val="exact"/>
        </dgm:presLayoutVars>
      </dgm:prSet>
      <dgm:spPr/>
    </dgm:pt>
    <dgm:pt modelId="{E4143B95-6C66-4267-937A-7D567D5EFDF5}" type="pres">
      <dgm:prSet presAssocID="{BD15C3F4-67C6-4CB8-8B02-01725E118EAF}" presName="compNode" presStyleCnt="0"/>
      <dgm:spPr/>
    </dgm:pt>
    <dgm:pt modelId="{64C81FFE-46B8-4CBA-BECF-3F8BB17E70E9}" type="pres">
      <dgm:prSet presAssocID="{BD15C3F4-67C6-4CB8-8B02-01725E118EAF}" presName="iconBgRect" presStyleLbl="bgShp" presStyleIdx="0" presStyleCnt="6"/>
      <dgm:spPr/>
    </dgm:pt>
    <dgm:pt modelId="{7F97EA1A-6DAE-40BC-8685-DA0D3A0BA93B}" type="pres">
      <dgm:prSet presAssocID="{BD15C3F4-67C6-4CB8-8B02-01725E118EA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CB34B509-8E26-4DE9-AC44-6FBC0295F382}" type="pres">
      <dgm:prSet presAssocID="{BD15C3F4-67C6-4CB8-8B02-01725E118EAF}" presName="spaceRect" presStyleCnt="0"/>
      <dgm:spPr/>
    </dgm:pt>
    <dgm:pt modelId="{7F343EA9-13F1-47DE-A1DB-3C21A49764D0}" type="pres">
      <dgm:prSet presAssocID="{BD15C3F4-67C6-4CB8-8B02-01725E118EAF}" presName="textRect" presStyleLbl="revTx" presStyleIdx="0" presStyleCnt="6">
        <dgm:presLayoutVars>
          <dgm:chMax val="1"/>
          <dgm:chPref val="1"/>
        </dgm:presLayoutVars>
      </dgm:prSet>
      <dgm:spPr/>
    </dgm:pt>
    <dgm:pt modelId="{D7FAA968-9654-4D4C-83BD-53964D4C1B6C}" type="pres">
      <dgm:prSet presAssocID="{EE92CB21-7BCA-4F2F-A4AD-CCFAB4F8C2F2}" presName="sibTrans" presStyleLbl="sibTrans2D1" presStyleIdx="0" presStyleCnt="0"/>
      <dgm:spPr/>
    </dgm:pt>
    <dgm:pt modelId="{E132C34A-77B4-4F15-957E-F9C871D1336C}" type="pres">
      <dgm:prSet presAssocID="{85D41A5E-B65B-4EF5-B619-1D5DE25241FF}" presName="compNode" presStyleCnt="0"/>
      <dgm:spPr/>
    </dgm:pt>
    <dgm:pt modelId="{264711BC-DE3A-4301-A6A7-CB72CF45C0B2}" type="pres">
      <dgm:prSet presAssocID="{85D41A5E-B65B-4EF5-B619-1D5DE25241FF}" presName="iconBgRect" presStyleLbl="bgShp" presStyleIdx="1" presStyleCnt="6"/>
      <dgm:spPr/>
    </dgm:pt>
    <dgm:pt modelId="{83953086-3AC4-495F-995B-324240F63F90}" type="pres">
      <dgm:prSet presAssocID="{85D41A5E-B65B-4EF5-B619-1D5DE25241F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8F590AFE-BAA5-4518-9EC5-5973C0DC8659}" type="pres">
      <dgm:prSet presAssocID="{85D41A5E-B65B-4EF5-B619-1D5DE25241FF}" presName="spaceRect" presStyleCnt="0"/>
      <dgm:spPr/>
    </dgm:pt>
    <dgm:pt modelId="{E45370C4-12B3-4CEB-A2A2-02DE2AB6CE76}" type="pres">
      <dgm:prSet presAssocID="{85D41A5E-B65B-4EF5-B619-1D5DE25241FF}" presName="textRect" presStyleLbl="revTx" presStyleIdx="1" presStyleCnt="6">
        <dgm:presLayoutVars>
          <dgm:chMax val="1"/>
          <dgm:chPref val="1"/>
        </dgm:presLayoutVars>
      </dgm:prSet>
      <dgm:spPr/>
    </dgm:pt>
    <dgm:pt modelId="{8414C1F8-595E-4C55-BC11-FE425165E943}" type="pres">
      <dgm:prSet presAssocID="{AF4D3D90-2B2D-46BB-B1B4-FADB45407A2E}" presName="sibTrans" presStyleLbl="sibTrans2D1" presStyleIdx="0" presStyleCnt="0"/>
      <dgm:spPr/>
    </dgm:pt>
    <dgm:pt modelId="{B0820796-16C6-40E6-AA80-406CCFA1944F}" type="pres">
      <dgm:prSet presAssocID="{5DEB598B-F484-46EB-9C59-9D1208DBDC0F}" presName="compNode" presStyleCnt="0"/>
      <dgm:spPr/>
    </dgm:pt>
    <dgm:pt modelId="{5F4B345E-4AEB-457A-B8B8-AD372E4A963E}" type="pres">
      <dgm:prSet presAssocID="{5DEB598B-F484-46EB-9C59-9D1208DBDC0F}" presName="iconBgRect" presStyleLbl="bgShp" presStyleIdx="2" presStyleCnt="6"/>
      <dgm:spPr/>
    </dgm:pt>
    <dgm:pt modelId="{AD76BF72-D831-470A-BAA9-105DDE9E541B}" type="pres">
      <dgm:prSet presAssocID="{5DEB598B-F484-46EB-9C59-9D1208DBDC0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 with solid fill"/>
        </a:ext>
      </dgm:extLst>
    </dgm:pt>
    <dgm:pt modelId="{4B1F788E-0BD0-498D-8B30-D9E0F50087B8}" type="pres">
      <dgm:prSet presAssocID="{5DEB598B-F484-46EB-9C59-9D1208DBDC0F}" presName="spaceRect" presStyleCnt="0"/>
      <dgm:spPr/>
    </dgm:pt>
    <dgm:pt modelId="{1A8B05C5-024A-41C8-86EF-6C449B6586A4}" type="pres">
      <dgm:prSet presAssocID="{5DEB598B-F484-46EB-9C59-9D1208DBDC0F}" presName="textRect" presStyleLbl="revTx" presStyleIdx="2" presStyleCnt="6">
        <dgm:presLayoutVars>
          <dgm:chMax val="1"/>
          <dgm:chPref val="1"/>
        </dgm:presLayoutVars>
      </dgm:prSet>
      <dgm:spPr/>
    </dgm:pt>
    <dgm:pt modelId="{133E6A6A-A35F-4183-8419-7845F043EC68}" type="pres">
      <dgm:prSet presAssocID="{7870D936-EF5B-4BE7-842D-19676D6A0FE9}" presName="sibTrans" presStyleLbl="sibTrans2D1" presStyleIdx="0" presStyleCnt="0"/>
      <dgm:spPr/>
    </dgm:pt>
    <dgm:pt modelId="{8632A9B2-E046-4FEB-83C3-3C7B007C89EE}" type="pres">
      <dgm:prSet presAssocID="{F4EC7C27-73BA-4632-A0A2-FF33BE4D51D9}" presName="compNode" presStyleCnt="0"/>
      <dgm:spPr/>
    </dgm:pt>
    <dgm:pt modelId="{22AB4B71-497D-4B28-95B8-FE2085DBE67B}" type="pres">
      <dgm:prSet presAssocID="{F4EC7C27-73BA-4632-A0A2-FF33BE4D51D9}" presName="iconBgRect" presStyleLbl="bgShp" presStyleIdx="3" presStyleCnt="6"/>
      <dgm:spPr/>
    </dgm:pt>
    <dgm:pt modelId="{0CC6F43F-ED7B-49C0-81DD-57258804C5BF}" type="pres">
      <dgm:prSet presAssocID="{F4EC7C27-73BA-4632-A0A2-FF33BE4D51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E6938FF-F151-423C-A710-D8990B39E2A7}" type="pres">
      <dgm:prSet presAssocID="{F4EC7C27-73BA-4632-A0A2-FF33BE4D51D9}" presName="spaceRect" presStyleCnt="0"/>
      <dgm:spPr/>
    </dgm:pt>
    <dgm:pt modelId="{979F7A40-CAEA-49C6-A13B-35B6853E6389}" type="pres">
      <dgm:prSet presAssocID="{F4EC7C27-73BA-4632-A0A2-FF33BE4D51D9}" presName="textRect" presStyleLbl="revTx" presStyleIdx="3" presStyleCnt="6">
        <dgm:presLayoutVars>
          <dgm:chMax val="1"/>
          <dgm:chPref val="1"/>
        </dgm:presLayoutVars>
      </dgm:prSet>
      <dgm:spPr/>
    </dgm:pt>
    <dgm:pt modelId="{D96F9880-2F1E-48F8-A622-9ACB39EE62CF}" type="pres">
      <dgm:prSet presAssocID="{55512E2A-1CFF-4EFE-9C51-56A920C1CDC7}" presName="sibTrans" presStyleLbl="sibTrans2D1" presStyleIdx="0" presStyleCnt="0"/>
      <dgm:spPr/>
    </dgm:pt>
    <dgm:pt modelId="{453B6F62-9F72-4CAA-A403-788244F9EA7F}" type="pres">
      <dgm:prSet presAssocID="{FD038DF4-B4A7-46C7-99F4-B5AF28B7605D}" presName="compNode" presStyleCnt="0"/>
      <dgm:spPr/>
    </dgm:pt>
    <dgm:pt modelId="{C8310B00-18A3-4A8F-B4EA-66565F93D275}" type="pres">
      <dgm:prSet presAssocID="{FD038DF4-B4A7-46C7-99F4-B5AF28B7605D}" presName="iconBgRect" presStyleLbl="bgShp" presStyleIdx="4" presStyleCnt="6"/>
      <dgm:spPr/>
    </dgm:pt>
    <dgm:pt modelId="{E75C9E24-14EE-421B-8147-3F781F8C2FE5}" type="pres">
      <dgm:prSet presAssocID="{FD038DF4-B4A7-46C7-99F4-B5AF28B7605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with solid fill"/>
        </a:ext>
      </dgm:extLst>
    </dgm:pt>
    <dgm:pt modelId="{03124020-F92B-4026-95EE-48CDC7309AFF}" type="pres">
      <dgm:prSet presAssocID="{FD038DF4-B4A7-46C7-99F4-B5AF28B7605D}" presName="spaceRect" presStyleCnt="0"/>
      <dgm:spPr/>
    </dgm:pt>
    <dgm:pt modelId="{4B9C3994-315F-4A9F-A6FB-611F59D8AC8A}" type="pres">
      <dgm:prSet presAssocID="{FD038DF4-B4A7-46C7-99F4-B5AF28B7605D}" presName="textRect" presStyleLbl="revTx" presStyleIdx="4" presStyleCnt="6">
        <dgm:presLayoutVars>
          <dgm:chMax val="1"/>
          <dgm:chPref val="1"/>
        </dgm:presLayoutVars>
      </dgm:prSet>
      <dgm:spPr/>
    </dgm:pt>
    <dgm:pt modelId="{25695CBE-6340-4157-AA52-A8A367C90E53}" type="pres">
      <dgm:prSet presAssocID="{0B9AD224-B363-4059-B646-809A63560773}" presName="sibTrans" presStyleLbl="sibTrans2D1" presStyleIdx="0" presStyleCnt="0"/>
      <dgm:spPr/>
    </dgm:pt>
    <dgm:pt modelId="{DB92EAF2-6279-4C2B-A9AB-118F47C0E285}" type="pres">
      <dgm:prSet presAssocID="{59424A98-1322-4FD2-B8B3-DEB6A8DC09EB}" presName="compNode" presStyleCnt="0"/>
      <dgm:spPr/>
    </dgm:pt>
    <dgm:pt modelId="{BA8AF86D-F120-4616-8385-4A911C6BA899}" type="pres">
      <dgm:prSet presAssocID="{59424A98-1322-4FD2-B8B3-DEB6A8DC09EB}" presName="iconBgRect" presStyleLbl="bgShp" presStyleIdx="5" presStyleCnt="6"/>
      <dgm:spPr/>
    </dgm:pt>
    <dgm:pt modelId="{F2F22E61-0565-44AF-8D64-3C7646EF9B17}" type="pres">
      <dgm:prSet presAssocID="{59424A98-1322-4FD2-B8B3-DEB6A8DC09E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9CCF236-1465-4151-9618-DA9D4277DDB0}" type="pres">
      <dgm:prSet presAssocID="{59424A98-1322-4FD2-B8B3-DEB6A8DC09EB}" presName="spaceRect" presStyleCnt="0"/>
      <dgm:spPr/>
    </dgm:pt>
    <dgm:pt modelId="{20172D73-149A-4797-A13C-A75685A0ADD4}" type="pres">
      <dgm:prSet presAssocID="{59424A98-1322-4FD2-B8B3-DEB6A8DC09E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9294D0B-35D1-48D1-8408-F34AB1247C89}" type="presOf" srcId="{F4EC7C27-73BA-4632-A0A2-FF33BE4D51D9}" destId="{979F7A40-CAEA-49C6-A13B-35B6853E6389}" srcOrd="0" destOrd="0" presId="urn:microsoft.com/office/officeart/2018/2/layout/IconCircleList"/>
    <dgm:cxn modelId="{5EE19116-3CD1-459B-A58D-8A79BFE8DC21}" type="presOf" srcId="{53083072-A66F-488B-86F6-B4A4FF81E0FB}" destId="{D4893A06-FCEF-46D6-ADF1-1D0F49AD6974}" srcOrd="0" destOrd="0" presId="urn:microsoft.com/office/officeart/2018/2/layout/IconCircleList"/>
    <dgm:cxn modelId="{8D3C141A-82BD-4104-A32A-C82B8D4FF14E}" srcId="{53083072-A66F-488B-86F6-B4A4FF81E0FB}" destId="{85D41A5E-B65B-4EF5-B619-1D5DE25241FF}" srcOrd="1" destOrd="0" parTransId="{AC32EDA5-ACCE-4974-BA11-8680A5840E8C}" sibTransId="{AF4D3D90-2B2D-46BB-B1B4-FADB45407A2E}"/>
    <dgm:cxn modelId="{2A3F1F2B-4608-4CE6-BD72-A7E563B189F7}" srcId="{53083072-A66F-488B-86F6-B4A4FF81E0FB}" destId="{5DEB598B-F484-46EB-9C59-9D1208DBDC0F}" srcOrd="2" destOrd="0" parTransId="{1A8897C1-4A96-4E28-8118-6ACDEBA2CD99}" sibTransId="{7870D936-EF5B-4BE7-842D-19676D6A0FE9}"/>
    <dgm:cxn modelId="{89BD5434-67AE-454C-984E-FC671F5226A4}" type="presOf" srcId="{BD15C3F4-67C6-4CB8-8B02-01725E118EAF}" destId="{7F343EA9-13F1-47DE-A1DB-3C21A49764D0}" srcOrd="0" destOrd="0" presId="urn:microsoft.com/office/officeart/2018/2/layout/IconCircleList"/>
    <dgm:cxn modelId="{4298253A-F1BD-4449-B146-EF989B9C9750}" srcId="{53083072-A66F-488B-86F6-B4A4FF81E0FB}" destId="{FD038DF4-B4A7-46C7-99F4-B5AF28B7605D}" srcOrd="4" destOrd="0" parTransId="{3A06E26D-EED0-4DA7-9EB8-136727E7BCBB}" sibTransId="{0B9AD224-B363-4059-B646-809A63560773}"/>
    <dgm:cxn modelId="{65314E42-EC68-4EF4-838D-42DEE53B127E}" type="presOf" srcId="{7870D936-EF5B-4BE7-842D-19676D6A0FE9}" destId="{133E6A6A-A35F-4183-8419-7845F043EC68}" srcOrd="0" destOrd="0" presId="urn:microsoft.com/office/officeart/2018/2/layout/IconCircleList"/>
    <dgm:cxn modelId="{46D6B087-1B40-49A8-B6D2-720BD19C80E1}" type="presOf" srcId="{AF4D3D90-2B2D-46BB-B1B4-FADB45407A2E}" destId="{8414C1F8-595E-4C55-BC11-FE425165E943}" srcOrd="0" destOrd="0" presId="urn:microsoft.com/office/officeart/2018/2/layout/IconCircleList"/>
    <dgm:cxn modelId="{4C18659A-DD0F-47F9-8D5E-1CECDBA55692}" type="presOf" srcId="{55512E2A-1CFF-4EFE-9C51-56A920C1CDC7}" destId="{D96F9880-2F1E-48F8-A622-9ACB39EE62CF}" srcOrd="0" destOrd="0" presId="urn:microsoft.com/office/officeart/2018/2/layout/IconCircleList"/>
    <dgm:cxn modelId="{25E78B9F-529F-4E46-A011-9DFE9DC0A968}" type="presOf" srcId="{EE92CB21-7BCA-4F2F-A4AD-CCFAB4F8C2F2}" destId="{D7FAA968-9654-4D4C-83BD-53964D4C1B6C}" srcOrd="0" destOrd="0" presId="urn:microsoft.com/office/officeart/2018/2/layout/IconCircleList"/>
    <dgm:cxn modelId="{EF7E1DBB-05EB-4719-A306-86EAFF466E5E}" srcId="{53083072-A66F-488B-86F6-B4A4FF81E0FB}" destId="{BD15C3F4-67C6-4CB8-8B02-01725E118EAF}" srcOrd="0" destOrd="0" parTransId="{9EE71431-BCF2-4BB9-8A54-A56C3298A26E}" sibTransId="{EE92CB21-7BCA-4F2F-A4AD-CCFAB4F8C2F2}"/>
    <dgm:cxn modelId="{200CD3C4-673E-4E83-81E4-DBDD70EBB0BA}" srcId="{53083072-A66F-488B-86F6-B4A4FF81E0FB}" destId="{59424A98-1322-4FD2-B8B3-DEB6A8DC09EB}" srcOrd="5" destOrd="0" parTransId="{A147161A-A155-4631-86D2-C85685BDDF4A}" sibTransId="{F628F9AB-FD18-45A1-83AD-2CC3FED2C734}"/>
    <dgm:cxn modelId="{934686C5-272A-4929-BD32-87129CCE9B7F}" type="presOf" srcId="{0B9AD224-B363-4059-B646-809A63560773}" destId="{25695CBE-6340-4157-AA52-A8A367C90E53}" srcOrd="0" destOrd="0" presId="urn:microsoft.com/office/officeart/2018/2/layout/IconCircleList"/>
    <dgm:cxn modelId="{591BD9CC-30DA-4C75-B468-44DF972070B7}" srcId="{53083072-A66F-488B-86F6-B4A4FF81E0FB}" destId="{F4EC7C27-73BA-4632-A0A2-FF33BE4D51D9}" srcOrd="3" destOrd="0" parTransId="{171D908B-60F7-4819-AA8F-BB171605650F}" sibTransId="{55512E2A-1CFF-4EFE-9C51-56A920C1CDC7}"/>
    <dgm:cxn modelId="{651E67D1-9573-407A-AA85-309BE3E2D69A}" type="presOf" srcId="{FD038DF4-B4A7-46C7-99F4-B5AF28B7605D}" destId="{4B9C3994-315F-4A9F-A6FB-611F59D8AC8A}" srcOrd="0" destOrd="0" presId="urn:microsoft.com/office/officeart/2018/2/layout/IconCircleList"/>
    <dgm:cxn modelId="{FFAB6EEF-D167-47A5-838F-13C0D40914A6}" type="presOf" srcId="{85D41A5E-B65B-4EF5-B619-1D5DE25241FF}" destId="{E45370C4-12B3-4CEB-A2A2-02DE2AB6CE76}" srcOrd="0" destOrd="0" presId="urn:microsoft.com/office/officeart/2018/2/layout/IconCircleList"/>
    <dgm:cxn modelId="{AAE8CBF8-3904-428C-92E6-59F5CF46CE87}" type="presOf" srcId="{5DEB598B-F484-46EB-9C59-9D1208DBDC0F}" destId="{1A8B05C5-024A-41C8-86EF-6C449B6586A4}" srcOrd="0" destOrd="0" presId="urn:microsoft.com/office/officeart/2018/2/layout/IconCircleList"/>
    <dgm:cxn modelId="{A454ADFE-BA25-468B-AF0B-73FB8CF873A4}" type="presOf" srcId="{59424A98-1322-4FD2-B8B3-DEB6A8DC09EB}" destId="{20172D73-149A-4797-A13C-A75685A0ADD4}" srcOrd="0" destOrd="0" presId="urn:microsoft.com/office/officeart/2018/2/layout/IconCircleList"/>
    <dgm:cxn modelId="{1478DA33-7084-46F8-8262-B17100460416}" type="presParOf" srcId="{D4893A06-FCEF-46D6-ADF1-1D0F49AD6974}" destId="{2B581C55-3728-4B59-A63A-EBC3B4DFFFE2}" srcOrd="0" destOrd="0" presId="urn:microsoft.com/office/officeart/2018/2/layout/IconCircleList"/>
    <dgm:cxn modelId="{F7EB3837-7961-4297-BCBE-9E0D027F9144}" type="presParOf" srcId="{2B581C55-3728-4B59-A63A-EBC3B4DFFFE2}" destId="{E4143B95-6C66-4267-937A-7D567D5EFDF5}" srcOrd="0" destOrd="0" presId="urn:microsoft.com/office/officeart/2018/2/layout/IconCircleList"/>
    <dgm:cxn modelId="{428AE612-6BAB-4215-9093-C34BBA88B52F}" type="presParOf" srcId="{E4143B95-6C66-4267-937A-7D567D5EFDF5}" destId="{64C81FFE-46B8-4CBA-BECF-3F8BB17E70E9}" srcOrd="0" destOrd="0" presId="urn:microsoft.com/office/officeart/2018/2/layout/IconCircleList"/>
    <dgm:cxn modelId="{80375F90-C139-4EA6-8C23-571014262FAA}" type="presParOf" srcId="{E4143B95-6C66-4267-937A-7D567D5EFDF5}" destId="{7F97EA1A-6DAE-40BC-8685-DA0D3A0BA93B}" srcOrd="1" destOrd="0" presId="urn:microsoft.com/office/officeart/2018/2/layout/IconCircleList"/>
    <dgm:cxn modelId="{FE9EAC8C-E24D-4D77-884C-EB5295879C40}" type="presParOf" srcId="{E4143B95-6C66-4267-937A-7D567D5EFDF5}" destId="{CB34B509-8E26-4DE9-AC44-6FBC0295F382}" srcOrd="2" destOrd="0" presId="urn:microsoft.com/office/officeart/2018/2/layout/IconCircleList"/>
    <dgm:cxn modelId="{A6A2238C-57A5-45A9-B479-DEE64849DF62}" type="presParOf" srcId="{E4143B95-6C66-4267-937A-7D567D5EFDF5}" destId="{7F343EA9-13F1-47DE-A1DB-3C21A49764D0}" srcOrd="3" destOrd="0" presId="urn:microsoft.com/office/officeart/2018/2/layout/IconCircleList"/>
    <dgm:cxn modelId="{529CBC8E-62B8-433F-AD74-C410FE434F36}" type="presParOf" srcId="{2B581C55-3728-4B59-A63A-EBC3B4DFFFE2}" destId="{D7FAA968-9654-4D4C-83BD-53964D4C1B6C}" srcOrd="1" destOrd="0" presId="urn:microsoft.com/office/officeart/2018/2/layout/IconCircleList"/>
    <dgm:cxn modelId="{7A978238-6AA5-4D4C-B888-9F723ECE994B}" type="presParOf" srcId="{2B581C55-3728-4B59-A63A-EBC3B4DFFFE2}" destId="{E132C34A-77B4-4F15-957E-F9C871D1336C}" srcOrd="2" destOrd="0" presId="urn:microsoft.com/office/officeart/2018/2/layout/IconCircleList"/>
    <dgm:cxn modelId="{F5F64CA5-8C17-462C-B523-FCCD1767AE47}" type="presParOf" srcId="{E132C34A-77B4-4F15-957E-F9C871D1336C}" destId="{264711BC-DE3A-4301-A6A7-CB72CF45C0B2}" srcOrd="0" destOrd="0" presId="urn:microsoft.com/office/officeart/2018/2/layout/IconCircleList"/>
    <dgm:cxn modelId="{7562B4E5-7ECD-4A63-906A-3CAE420ACC13}" type="presParOf" srcId="{E132C34A-77B4-4F15-957E-F9C871D1336C}" destId="{83953086-3AC4-495F-995B-324240F63F90}" srcOrd="1" destOrd="0" presId="urn:microsoft.com/office/officeart/2018/2/layout/IconCircleList"/>
    <dgm:cxn modelId="{25A89498-F26C-4D7B-929E-2D0E9FDA8275}" type="presParOf" srcId="{E132C34A-77B4-4F15-957E-F9C871D1336C}" destId="{8F590AFE-BAA5-4518-9EC5-5973C0DC8659}" srcOrd="2" destOrd="0" presId="urn:microsoft.com/office/officeart/2018/2/layout/IconCircleList"/>
    <dgm:cxn modelId="{17EDE212-282D-45CD-BDA1-977B3A4CBC71}" type="presParOf" srcId="{E132C34A-77B4-4F15-957E-F9C871D1336C}" destId="{E45370C4-12B3-4CEB-A2A2-02DE2AB6CE76}" srcOrd="3" destOrd="0" presId="urn:microsoft.com/office/officeart/2018/2/layout/IconCircleList"/>
    <dgm:cxn modelId="{C57E2AA9-BB88-4AFB-BE82-6CE2D24E6FD8}" type="presParOf" srcId="{2B581C55-3728-4B59-A63A-EBC3B4DFFFE2}" destId="{8414C1F8-595E-4C55-BC11-FE425165E943}" srcOrd="3" destOrd="0" presId="urn:microsoft.com/office/officeart/2018/2/layout/IconCircleList"/>
    <dgm:cxn modelId="{1B0D8EBE-5B9D-4547-8DCE-218A2CC754F3}" type="presParOf" srcId="{2B581C55-3728-4B59-A63A-EBC3B4DFFFE2}" destId="{B0820796-16C6-40E6-AA80-406CCFA1944F}" srcOrd="4" destOrd="0" presId="urn:microsoft.com/office/officeart/2018/2/layout/IconCircleList"/>
    <dgm:cxn modelId="{33D774E5-52BE-4285-9B32-AB36EE43FE60}" type="presParOf" srcId="{B0820796-16C6-40E6-AA80-406CCFA1944F}" destId="{5F4B345E-4AEB-457A-B8B8-AD372E4A963E}" srcOrd="0" destOrd="0" presId="urn:microsoft.com/office/officeart/2018/2/layout/IconCircleList"/>
    <dgm:cxn modelId="{8D813F35-D76C-4BE6-837D-844FF906F6F6}" type="presParOf" srcId="{B0820796-16C6-40E6-AA80-406CCFA1944F}" destId="{AD76BF72-D831-470A-BAA9-105DDE9E541B}" srcOrd="1" destOrd="0" presId="urn:microsoft.com/office/officeart/2018/2/layout/IconCircleList"/>
    <dgm:cxn modelId="{736675B9-166C-4D89-9F65-0C1698C5387A}" type="presParOf" srcId="{B0820796-16C6-40E6-AA80-406CCFA1944F}" destId="{4B1F788E-0BD0-498D-8B30-D9E0F50087B8}" srcOrd="2" destOrd="0" presId="urn:microsoft.com/office/officeart/2018/2/layout/IconCircleList"/>
    <dgm:cxn modelId="{E7C09CBB-403E-44E4-BEFC-1ED487B59865}" type="presParOf" srcId="{B0820796-16C6-40E6-AA80-406CCFA1944F}" destId="{1A8B05C5-024A-41C8-86EF-6C449B6586A4}" srcOrd="3" destOrd="0" presId="urn:microsoft.com/office/officeart/2018/2/layout/IconCircleList"/>
    <dgm:cxn modelId="{94151B38-28EC-4894-8165-586CE894C0A6}" type="presParOf" srcId="{2B581C55-3728-4B59-A63A-EBC3B4DFFFE2}" destId="{133E6A6A-A35F-4183-8419-7845F043EC68}" srcOrd="5" destOrd="0" presId="urn:microsoft.com/office/officeart/2018/2/layout/IconCircleList"/>
    <dgm:cxn modelId="{A51CA0F5-FE4A-440C-B9CC-7DC1121EF65A}" type="presParOf" srcId="{2B581C55-3728-4B59-A63A-EBC3B4DFFFE2}" destId="{8632A9B2-E046-4FEB-83C3-3C7B007C89EE}" srcOrd="6" destOrd="0" presId="urn:microsoft.com/office/officeart/2018/2/layout/IconCircleList"/>
    <dgm:cxn modelId="{76304862-A934-4FED-89B7-C8893E626A55}" type="presParOf" srcId="{8632A9B2-E046-4FEB-83C3-3C7B007C89EE}" destId="{22AB4B71-497D-4B28-95B8-FE2085DBE67B}" srcOrd="0" destOrd="0" presId="urn:microsoft.com/office/officeart/2018/2/layout/IconCircleList"/>
    <dgm:cxn modelId="{0924CBCC-B348-471F-A954-A0C90B39A2FC}" type="presParOf" srcId="{8632A9B2-E046-4FEB-83C3-3C7B007C89EE}" destId="{0CC6F43F-ED7B-49C0-81DD-57258804C5BF}" srcOrd="1" destOrd="0" presId="urn:microsoft.com/office/officeart/2018/2/layout/IconCircleList"/>
    <dgm:cxn modelId="{CC27923E-982B-47A8-9C87-B5956D5B4CFD}" type="presParOf" srcId="{8632A9B2-E046-4FEB-83C3-3C7B007C89EE}" destId="{EE6938FF-F151-423C-A710-D8990B39E2A7}" srcOrd="2" destOrd="0" presId="urn:microsoft.com/office/officeart/2018/2/layout/IconCircleList"/>
    <dgm:cxn modelId="{7B0CB964-C9DB-47F0-8CB7-A5C6805D5A35}" type="presParOf" srcId="{8632A9B2-E046-4FEB-83C3-3C7B007C89EE}" destId="{979F7A40-CAEA-49C6-A13B-35B6853E6389}" srcOrd="3" destOrd="0" presId="urn:microsoft.com/office/officeart/2018/2/layout/IconCircleList"/>
    <dgm:cxn modelId="{2DF8B27A-B858-47ED-97DD-644A90C5F3F7}" type="presParOf" srcId="{2B581C55-3728-4B59-A63A-EBC3B4DFFFE2}" destId="{D96F9880-2F1E-48F8-A622-9ACB39EE62CF}" srcOrd="7" destOrd="0" presId="urn:microsoft.com/office/officeart/2018/2/layout/IconCircleList"/>
    <dgm:cxn modelId="{91978ED3-6A84-4347-A819-4DBFEB9DA65C}" type="presParOf" srcId="{2B581C55-3728-4B59-A63A-EBC3B4DFFFE2}" destId="{453B6F62-9F72-4CAA-A403-788244F9EA7F}" srcOrd="8" destOrd="0" presId="urn:microsoft.com/office/officeart/2018/2/layout/IconCircleList"/>
    <dgm:cxn modelId="{70959C67-6526-427A-A0B9-7775905A17A4}" type="presParOf" srcId="{453B6F62-9F72-4CAA-A403-788244F9EA7F}" destId="{C8310B00-18A3-4A8F-B4EA-66565F93D275}" srcOrd="0" destOrd="0" presId="urn:microsoft.com/office/officeart/2018/2/layout/IconCircleList"/>
    <dgm:cxn modelId="{8A04E542-FDCA-4C20-AFD7-15E8DA82CF7E}" type="presParOf" srcId="{453B6F62-9F72-4CAA-A403-788244F9EA7F}" destId="{E75C9E24-14EE-421B-8147-3F781F8C2FE5}" srcOrd="1" destOrd="0" presId="urn:microsoft.com/office/officeart/2018/2/layout/IconCircleList"/>
    <dgm:cxn modelId="{53C4B7C3-B93B-481F-B474-6DA8A849E9F9}" type="presParOf" srcId="{453B6F62-9F72-4CAA-A403-788244F9EA7F}" destId="{03124020-F92B-4026-95EE-48CDC7309AFF}" srcOrd="2" destOrd="0" presId="urn:microsoft.com/office/officeart/2018/2/layout/IconCircleList"/>
    <dgm:cxn modelId="{629F7E37-E7C2-4060-930E-75833E006E8F}" type="presParOf" srcId="{453B6F62-9F72-4CAA-A403-788244F9EA7F}" destId="{4B9C3994-315F-4A9F-A6FB-611F59D8AC8A}" srcOrd="3" destOrd="0" presId="urn:microsoft.com/office/officeart/2018/2/layout/IconCircleList"/>
    <dgm:cxn modelId="{2A1CA73A-2D3B-4BD9-85AF-116C6531A407}" type="presParOf" srcId="{2B581C55-3728-4B59-A63A-EBC3B4DFFFE2}" destId="{25695CBE-6340-4157-AA52-A8A367C90E53}" srcOrd="9" destOrd="0" presId="urn:microsoft.com/office/officeart/2018/2/layout/IconCircleList"/>
    <dgm:cxn modelId="{CA09E675-077C-44C3-ADE2-D9FD4C3E7610}" type="presParOf" srcId="{2B581C55-3728-4B59-A63A-EBC3B4DFFFE2}" destId="{DB92EAF2-6279-4C2B-A9AB-118F47C0E285}" srcOrd="10" destOrd="0" presId="urn:microsoft.com/office/officeart/2018/2/layout/IconCircleList"/>
    <dgm:cxn modelId="{97CBBE6E-FA01-4153-8E55-3451DBDA6522}" type="presParOf" srcId="{DB92EAF2-6279-4C2B-A9AB-118F47C0E285}" destId="{BA8AF86D-F120-4616-8385-4A911C6BA899}" srcOrd="0" destOrd="0" presId="urn:microsoft.com/office/officeart/2018/2/layout/IconCircleList"/>
    <dgm:cxn modelId="{C29D655C-8D31-4D71-A267-E12CB066C57C}" type="presParOf" srcId="{DB92EAF2-6279-4C2B-A9AB-118F47C0E285}" destId="{F2F22E61-0565-44AF-8D64-3C7646EF9B17}" srcOrd="1" destOrd="0" presId="urn:microsoft.com/office/officeart/2018/2/layout/IconCircleList"/>
    <dgm:cxn modelId="{A74D854F-12F2-4F71-8AD1-7939E579E44B}" type="presParOf" srcId="{DB92EAF2-6279-4C2B-A9AB-118F47C0E285}" destId="{D9CCF236-1465-4151-9618-DA9D4277DDB0}" srcOrd="2" destOrd="0" presId="urn:microsoft.com/office/officeart/2018/2/layout/IconCircleList"/>
    <dgm:cxn modelId="{936F3130-CCF6-419E-ACF5-DA3DA40C857D}" type="presParOf" srcId="{DB92EAF2-6279-4C2B-A9AB-118F47C0E285}" destId="{20172D73-149A-4797-A13C-A75685A0ADD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AE843-7809-4DD1-8F4A-D06EAC86640D}">
      <dsp:nvSpPr>
        <dsp:cNvPr id="0" name=""/>
        <dsp:cNvSpPr/>
      </dsp:nvSpPr>
      <dsp:spPr>
        <a:xfrm>
          <a:off x="1061437" y="324699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69DE0-2D0E-47FC-BBA2-370B33AB93F6}">
      <dsp:nvSpPr>
        <dsp:cNvPr id="0" name=""/>
        <dsp:cNvSpPr/>
      </dsp:nvSpPr>
      <dsp:spPr>
        <a:xfrm>
          <a:off x="1582" y="161844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kern="1200"/>
            <a:t>Input</a:t>
          </a:r>
          <a:endParaRPr lang="en-US" sz="3100" kern="1200"/>
        </a:p>
      </dsp:txBody>
      <dsp:txXfrm>
        <a:off x="1582" y="1618448"/>
        <a:ext cx="3261093" cy="489164"/>
      </dsp:txXfrm>
    </dsp:sp>
    <dsp:sp modelId="{2F41DBE7-543F-4793-B737-6B795DDCEA13}">
      <dsp:nvSpPr>
        <dsp:cNvPr id="0" name=""/>
        <dsp:cNvSpPr/>
      </dsp:nvSpPr>
      <dsp:spPr>
        <a:xfrm>
          <a:off x="1582" y="2178480"/>
          <a:ext cx="3261093" cy="168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Rules and Regulation documents, drafts, CSVs, data dump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Risk Evaluation Logic</a:t>
          </a:r>
          <a:endParaRPr lang="en-US" sz="1700" kern="1200"/>
        </a:p>
      </dsp:txBody>
      <dsp:txXfrm>
        <a:off x="1582" y="2178480"/>
        <a:ext cx="3261093" cy="1689624"/>
      </dsp:txXfrm>
    </dsp:sp>
    <dsp:sp modelId="{82595C25-E992-4C94-8327-759B1C389772}">
      <dsp:nvSpPr>
        <dsp:cNvPr id="0" name=""/>
        <dsp:cNvSpPr/>
      </dsp:nvSpPr>
      <dsp:spPr>
        <a:xfrm>
          <a:off x="4893223" y="324699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3B5FD-EA76-47F6-BC9F-55F6129984D9}">
      <dsp:nvSpPr>
        <dsp:cNvPr id="0" name=""/>
        <dsp:cNvSpPr/>
      </dsp:nvSpPr>
      <dsp:spPr>
        <a:xfrm>
          <a:off x="3833367" y="161844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kern="1200"/>
            <a:t>Process</a:t>
          </a:r>
          <a:endParaRPr lang="en-US" sz="3100" kern="1200"/>
        </a:p>
      </dsp:txBody>
      <dsp:txXfrm>
        <a:off x="3833367" y="1618448"/>
        <a:ext cx="3261093" cy="489164"/>
      </dsp:txXfrm>
    </dsp:sp>
    <dsp:sp modelId="{A11FF633-35FA-4E86-98B5-ED5AB543DF27}">
      <dsp:nvSpPr>
        <dsp:cNvPr id="0" name=""/>
        <dsp:cNvSpPr/>
      </dsp:nvSpPr>
      <dsp:spPr>
        <a:xfrm>
          <a:off x="3833367" y="2178480"/>
          <a:ext cx="3261093" cy="168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Data Extraction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Summarization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Logic Processing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CDR Profiling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API Creation</a:t>
          </a:r>
          <a:endParaRPr lang="en-US" sz="1700" kern="1200" dirty="0"/>
        </a:p>
      </dsp:txBody>
      <dsp:txXfrm>
        <a:off x="3833367" y="2178480"/>
        <a:ext cx="3261093" cy="1689624"/>
      </dsp:txXfrm>
    </dsp:sp>
    <dsp:sp modelId="{97873008-81BE-4F3B-A479-3B38B627D3A3}">
      <dsp:nvSpPr>
        <dsp:cNvPr id="0" name=""/>
        <dsp:cNvSpPr/>
      </dsp:nvSpPr>
      <dsp:spPr>
        <a:xfrm>
          <a:off x="8725008" y="324699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AAA8-41A3-4E18-8102-EB6422D0F96D}">
      <dsp:nvSpPr>
        <dsp:cNvPr id="0" name=""/>
        <dsp:cNvSpPr/>
      </dsp:nvSpPr>
      <dsp:spPr>
        <a:xfrm>
          <a:off x="7665152" y="161844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kern="1200"/>
            <a:t>Output</a:t>
          </a:r>
          <a:endParaRPr lang="en-US" sz="3100" kern="1200"/>
        </a:p>
      </dsp:txBody>
      <dsp:txXfrm>
        <a:off x="7665152" y="1618448"/>
        <a:ext cx="3261093" cy="489164"/>
      </dsp:txXfrm>
    </dsp:sp>
    <dsp:sp modelId="{ABB85390-38ED-405E-919D-F9A453FD0182}">
      <dsp:nvSpPr>
        <dsp:cNvPr id="0" name=""/>
        <dsp:cNvSpPr/>
      </dsp:nvSpPr>
      <dsp:spPr>
        <a:xfrm>
          <a:off x="7665152" y="2178480"/>
          <a:ext cx="3261093" cy="168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Interactive Compliance Assistance Portal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Flag Anomaly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Anomaly Detection Tags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Observation</a:t>
          </a:r>
          <a:endParaRPr lang="en-US" sz="1700" kern="1200" dirty="0"/>
        </a:p>
      </dsp:txBody>
      <dsp:txXfrm>
        <a:off x="7665152" y="2178480"/>
        <a:ext cx="3261093" cy="1689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2C9AA-737D-49D5-ADBF-4E4CE18ECFB3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71087" y="1242976"/>
        <a:ext cx="25774" cy="5154"/>
      </dsp:txXfrm>
    </dsp:sp>
    <dsp:sp modelId="{62099083-AE9D-41AF-8FEC-8EA69F981142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PDF Files to Matrices</a:t>
          </a:r>
        </a:p>
      </dsp:txBody>
      <dsp:txXfrm>
        <a:off x="2092" y="573182"/>
        <a:ext cx="2241239" cy="1344743"/>
      </dsp:txXfrm>
    </dsp:sp>
    <dsp:sp modelId="{520966C4-A6BE-4C5F-9580-435C635C0069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5">
              <a:hueOff val="-2025358"/>
              <a:satOff val="-138"/>
              <a:lumOff val="3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227812" y="1242976"/>
        <a:ext cx="25774" cy="5154"/>
      </dsp:txXfrm>
    </dsp:sp>
    <dsp:sp modelId="{1DBBE732-3D8C-4F57-AB73-21DE3A725FE1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gradFill rotWithShape="0">
          <a:gsLst>
            <a:gs pos="0">
              <a:schemeClr val="accent5">
                <a:hueOff val="-1736021"/>
                <a:satOff val="-118"/>
                <a:lumOff val="2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36021"/>
                <a:satOff val="-118"/>
                <a:lumOff val="2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36021"/>
                <a:satOff val="-118"/>
                <a:lumOff val="2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Rule Processing and Enrichment</a:t>
          </a:r>
        </a:p>
      </dsp:txBody>
      <dsp:txXfrm>
        <a:off x="2758817" y="573182"/>
        <a:ext cx="2241239" cy="1344743"/>
      </dsp:txXfrm>
    </dsp:sp>
    <dsp:sp modelId="{7A1913A6-C164-4E65-B533-BC022DC15DB6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984537" y="1242976"/>
        <a:ext cx="25774" cy="5154"/>
      </dsp:txXfrm>
    </dsp:sp>
    <dsp:sp modelId="{A7B619A5-86E8-41FA-AC61-6DECDE848AD6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gradFill rotWithShape="0">
          <a:gsLst>
            <a:gs pos="0">
              <a:schemeClr val="accent5">
                <a:hueOff val="-3472043"/>
                <a:satOff val="-236"/>
                <a:lumOff val="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72043"/>
                <a:satOff val="-236"/>
                <a:lumOff val="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72043"/>
                <a:satOff val="-236"/>
                <a:lumOff val="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Storage (in-Memory)</a:t>
          </a:r>
        </a:p>
      </dsp:txBody>
      <dsp:txXfrm>
        <a:off x="5515542" y="573182"/>
        <a:ext cx="2241239" cy="1344743"/>
      </dsp:txXfrm>
    </dsp:sp>
    <dsp:sp modelId="{AF7A7286-663F-4066-A826-69D8D5D5D061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50644" y="2155991"/>
        <a:ext cx="414311" cy="5154"/>
      </dsp:txXfrm>
    </dsp:sp>
    <dsp:sp modelId="{B6B57673-3BD2-4D36-8E2F-09C547370A0A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gradFill rotWithShape="0">
          <a:gsLst>
            <a:gs pos="0">
              <a:schemeClr val="accent5">
                <a:hueOff val="-5208064"/>
                <a:satOff val="-354"/>
                <a:lumOff val="8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08064"/>
                <a:satOff val="-354"/>
                <a:lumOff val="8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08064"/>
                <a:satOff val="-354"/>
                <a:lumOff val="8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Load Historical data and handle missing values</a:t>
          </a:r>
        </a:p>
      </dsp:txBody>
      <dsp:txXfrm>
        <a:off x="8272267" y="573182"/>
        <a:ext cx="2241239" cy="1344743"/>
      </dsp:txXfrm>
    </dsp:sp>
    <dsp:sp modelId="{2092F6F9-442A-478E-9025-8994624AC49E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71087" y="3103206"/>
        <a:ext cx="25774" cy="5154"/>
      </dsp:txXfrm>
    </dsp:sp>
    <dsp:sp modelId="{E38AD975-6E86-4C9B-B222-CF3B884F347B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gradFill rotWithShape="0">
          <a:gsLst>
            <a:gs pos="0">
              <a:schemeClr val="accent5">
                <a:hueOff val="-6944086"/>
                <a:satOff val="-472"/>
                <a:lumOff val="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944086"/>
                <a:satOff val="-472"/>
                <a:lumOff val="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944086"/>
                <a:satOff val="-472"/>
                <a:lumOff val="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Logical Program to evaluate new transaction records based historical data and rules</a:t>
          </a:r>
        </a:p>
      </dsp:txBody>
      <dsp:txXfrm>
        <a:off x="2092" y="2433411"/>
        <a:ext cx="2241239" cy="1344743"/>
      </dsp:txXfrm>
    </dsp:sp>
    <dsp:sp modelId="{8F74A5B8-A946-4970-8A64-3D241BAE3E5B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5">
              <a:hueOff val="-10126791"/>
              <a:satOff val="-688"/>
              <a:lumOff val="16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227812" y="3103206"/>
        <a:ext cx="25774" cy="5154"/>
      </dsp:txXfrm>
    </dsp:sp>
    <dsp:sp modelId="{F198C811-3B86-44F5-804B-6EAE9BFD0A0A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gradFill rotWithShape="0">
          <a:gsLst>
            <a:gs pos="0">
              <a:schemeClr val="accent5">
                <a:hueOff val="-8680107"/>
                <a:satOff val="-590"/>
                <a:lumOff val="14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680107"/>
                <a:satOff val="-590"/>
                <a:lumOff val="14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680107"/>
                <a:satOff val="-590"/>
                <a:lumOff val="14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Create an interactive compliance assistant and combine rule and ML prediction</a:t>
          </a:r>
        </a:p>
      </dsp:txBody>
      <dsp:txXfrm>
        <a:off x="2758817" y="2433411"/>
        <a:ext cx="2241239" cy="1344743"/>
      </dsp:txXfrm>
    </dsp:sp>
    <dsp:sp modelId="{AC0C4BE5-C59B-41F5-9928-7550FA8AD19C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984537" y="3103206"/>
        <a:ext cx="25774" cy="5154"/>
      </dsp:txXfrm>
    </dsp:sp>
    <dsp:sp modelId="{C463128C-8F88-4CD9-BB7C-B6DFAA091316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gradFill rotWithShape="0">
          <a:gsLst>
            <a:gs pos="0">
              <a:schemeClr val="accent5">
                <a:hueOff val="-10416129"/>
                <a:satOff val="-708"/>
                <a:lumOff val="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416129"/>
                <a:satOff val="-708"/>
                <a:lumOff val="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416129"/>
                <a:satOff val="-708"/>
                <a:lumOff val="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Test with new transactions</a:t>
          </a:r>
        </a:p>
      </dsp:txBody>
      <dsp:txXfrm>
        <a:off x="5515542" y="2433411"/>
        <a:ext cx="2241239" cy="1344743"/>
      </dsp:txXfrm>
    </dsp:sp>
    <dsp:sp modelId="{62C5ED16-EF3D-4EC9-8A54-9DF7114F2DD3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Invoke Logical Program API  from ICA to determine transaction dynamics</a:t>
          </a:r>
        </a:p>
      </dsp:txBody>
      <dsp:txXfrm>
        <a:off x="8272267" y="2433411"/>
        <a:ext cx="2241239" cy="1344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81FFE-46B8-4CBA-BECF-3F8BB17E70E9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7EA1A-6DAE-40BC-8685-DA0D3A0BA93B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43EA9-13F1-47DE-A1DB-3C21A49764D0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Extract Banking Rules</a:t>
          </a:r>
          <a:r>
            <a:rPr lang="en-IN" sz="1500" kern="1200"/>
            <a:t> (PDF → Structured Format)</a:t>
          </a:r>
          <a:endParaRPr lang="en-US" sz="1500" kern="1200"/>
        </a:p>
      </dsp:txBody>
      <dsp:txXfrm>
        <a:off x="1312541" y="828340"/>
        <a:ext cx="2148945" cy="911674"/>
      </dsp:txXfrm>
    </dsp:sp>
    <dsp:sp modelId="{264711BC-DE3A-4301-A6A7-CB72CF45C0B2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53086-3AC4-495F-995B-324240F63F90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370C4-12B3-4CEB-A2A2-02DE2AB6CE76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Preprocess Historical Transactions</a:t>
          </a:r>
          <a:r>
            <a:rPr lang="en-IN" sz="1500" kern="1200"/>
            <a:t> (Feature Engineering)</a:t>
          </a:r>
          <a:endParaRPr lang="en-US" sz="1500" kern="1200"/>
        </a:p>
      </dsp:txBody>
      <dsp:txXfrm>
        <a:off x="4942957" y="828340"/>
        <a:ext cx="2148945" cy="911674"/>
      </dsp:txXfrm>
    </dsp:sp>
    <dsp:sp modelId="{5F4B345E-4AEB-457A-B8B8-AD372E4A963E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6BF72-D831-470A-BAA9-105DDE9E541B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B05C5-024A-41C8-86EF-6C449B6586A4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Train Risk Detection Model</a:t>
          </a:r>
          <a:r>
            <a:rPr lang="en-IN" sz="1500" kern="1200"/>
            <a:t> (ML + Rule-Based)</a:t>
          </a:r>
          <a:endParaRPr lang="en-US" sz="1500" kern="1200"/>
        </a:p>
      </dsp:txBody>
      <dsp:txXfrm>
        <a:off x="8573374" y="828340"/>
        <a:ext cx="2148945" cy="911674"/>
      </dsp:txXfrm>
    </dsp:sp>
    <dsp:sp modelId="{22AB4B71-497D-4B28-95B8-FE2085DBE67B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6F43F-ED7B-49C0-81DD-57258804C5BF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F7A40-CAEA-49C6-A13B-35B6853E6389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Optimize &amp; Evaluate</a:t>
          </a:r>
          <a:r>
            <a:rPr lang="en-IN" sz="1500" kern="1200"/>
            <a:t> (Hyperparameter Tuning, Feature Selection)</a:t>
          </a:r>
          <a:endParaRPr lang="en-US" sz="1500" kern="1200"/>
        </a:p>
      </dsp:txBody>
      <dsp:txXfrm>
        <a:off x="1312541" y="2452790"/>
        <a:ext cx="2148945" cy="911674"/>
      </dsp:txXfrm>
    </dsp:sp>
    <dsp:sp modelId="{C8310B00-18A3-4A8F-B4EA-66565F93D275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C9E24-14EE-421B-8147-3F781F8C2FE5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C3994-315F-4A9F-A6FB-611F59D8AC8A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Deploy Risk Scoring API</a:t>
          </a:r>
          <a:r>
            <a:rPr lang="en-IN" sz="1500" kern="1200"/>
            <a:t> (FastAPI, Flask)</a:t>
          </a:r>
          <a:endParaRPr lang="en-US" sz="1500" kern="1200"/>
        </a:p>
      </dsp:txBody>
      <dsp:txXfrm>
        <a:off x="4942957" y="2452790"/>
        <a:ext cx="2148945" cy="911674"/>
      </dsp:txXfrm>
    </dsp:sp>
    <dsp:sp modelId="{BA8AF86D-F120-4616-8385-4A911C6BA899}">
      <dsp:nvSpPr>
        <dsp:cNvPr id="0" name=""/>
        <dsp:cNvSpPr/>
      </dsp:nvSpPr>
      <dsp:spPr>
        <a:xfrm>
          <a:off x="7466341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22E61-0565-44AF-8D64-3C7646EF9B17}">
      <dsp:nvSpPr>
        <dsp:cNvPr id="0" name=""/>
        <dsp:cNvSpPr/>
      </dsp:nvSpPr>
      <dsp:spPr>
        <a:xfrm>
          <a:off x="7657792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72D73-149A-4797-A13C-A75685A0ADD4}">
      <dsp:nvSpPr>
        <dsp:cNvPr id="0" name=""/>
        <dsp:cNvSpPr/>
      </dsp:nvSpPr>
      <dsp:spPr>
        <a:xfrm>
          <a:off x="8573374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Continuously Retrain with New Data</a:t>
          </a:r>
          <a:endParaRPr lang="en-US" sz="1500" kern="1200"/>
        </a:p>
      </dsp:txBody>
      <dsp:txXfrm>
        <a:off x="8573374" y="2452790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6972-5A0A-7F80-0FF2-9B830B647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972BC-694B-36C8-3EB3-F23A3BAFE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26D9-E0AB-C7AB-264B-AD828BD9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70FA-F4E9-4DAB-B0AF-127F9D14FC5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603B-5173-DD57-DBCD-B9A8EE24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4DDD-5DB4-DDCC-E968-651E1FF3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9ED-D29A-43C0-B262-C3A7A9DE5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7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E314-DB90-F50C-EACD-42758F64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E4DD3-F036-507B-F8F2-50FE4D703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C979-9790-DF1B-A66F-6AE96217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70FA-F4E9-4DAB-B0AF-127F9D14FC5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6C3ED-9210-1DA7-BB76-F1984319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17AC2-E844-1909-B1A7-A7EB63F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9ED-D29A-43C0-B262-C3A7A9DE5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20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2EC15-46C2-DE63-5F38-6FF20DD14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3EAB3-A9BF-934E-6D04-51BCDE41F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6B3C-D37B-0A5F-CA64-F69C9977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70FA-F4E9-4DAB-B0AF-127F9D14FC5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2FFFB-1373-3107-A393-2EF567C7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58D6-82D8-8919-CD72-4A6B0047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9ED-D29A-43C0-B262-C3A7A9DE5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18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C32D-A28F-1D44-64BF-C51A4060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436B-5C61-4FB8-CBBE-48CE851F9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7C0E3-F41F-0CCE-10AC-DAF2ADA0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70FA-F4E9-4DAB-B0AF-127F9D14FC5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A669-3CFE-8AF5-12CF-A4DD740F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F9D1-F541-CBB9-911C-D263AD2D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9ED-D29A-43C0-B262-C3A7A9DE5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D964-24DC-459E-B3B4-8772D441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99000-E809-56E0-B3A9-156F4E373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122AF-C3E2-7F94-64D1-03F6972D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70FA-F4E9-4DAB-B0AF-127F9D14FC5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0BE46-4D41-16D5-45C8-BBD1224E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484E-FF9B-656B-3D62-21428DF2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9ED-D29A-43C0-B262-C3A7A9DE5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04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9CB9-A974-E967-0D64-277EDED2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D7A9-FE1C-4263-1E8B-90231BCC7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36BC3-87D3-1314-5C5B-DC4425E45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86524-BE9F-CD61-FD37-BF99B06C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70FA-F4E9-4DAB-B0AF-127F9D14FC5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CC55B-0532-220A-9A36-7E10BBA5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5F096-DC7C-0DB7-5D38-15B79ADC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9ED-D29A-43C0-B262-C3A7A9DE5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1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250-26D1-0992-C372-4B47CA21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70FFD-65CD-56E4-EA19-4D632E52E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AC727-E9DA-C6EB-9550-BE99A3122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03188-C511-2269-E68B-6B698EBDA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F22E6-D90C-E1C8-416B-A5CE250EF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F2F32-E106-6932-090D-ACBBF292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70FA-F4E9-4DAB-B0AF-127F9D14FC5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89E44-FC4E-4002-E1E2-036253D2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41BBE-FEBB-0A44-D4B2-AAB8B67B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9ED-D29A-43C0-B262-C3A7A9DE5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09E1-9CE2-317F-50D5-DF8B9397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2F022-4543-001E-73CF-E652DF8C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70FA-F4E9-4DAB-B0AF-127F9D14FC5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51113-459C-64A3-BDBD-88096F2A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9AF6A-9471-725C-6DE2-85D92986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9ED-D29A-43C0-B262-C3A7A9DE5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BF219-2685-C515-7EE3-8AF79413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70FA-F4E9-4DAB-B0AF-127F9D14FC5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ACBAF-C677-90CD-C0C3-F93623FD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4384-580A-700A-232F-24D874D0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9ED-D29A-43C0-B262-C3A7A9DE5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9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0D10-1A6A-4EBF-3DD1-9011F0C3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5AFC-5793-D172-2AF0-540D2AD7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72E5F-D1A7-BC80-16EB-EB5D4060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2150D-032D-4809-97F5-157761AB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70FA-F4E9-4DAB-B0AF-127F9D14FC5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02F7-235F-1C4B-E1ED-B1D9673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B5371-9931-7023-90ED-0A35E0E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9ED-D29A-43C0-B262-C3A7A9DE5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54B2-9FCD-B7BD-0EBD-0AD8550D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8C64B-AFF3-B55C-3DC3-7AE77CD05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DD2AC-5323-01FC-FEDC-2405E58B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E5704-BDC3-F791-077F-FB20BD22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70FA-F4E9-4DAB-B0AF-127F9D14FC5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64F66-A3C4-4F77-76FF-DE5CE12B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9CB8-263C-0636-0BBB-B8FADFB0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9ED-D29A-43C0-B262-C3A7A9DE5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7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C4B25-BED9-077E-CDA8-4664CD13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27709-5E0B-78F9-B8C6-01EC8BA5D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69E74-146F-0B84-1FCB-BAEFE578D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E70FA-F4E9-4DAB-B0AF-127F9D14FC5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A7A9-E128-EC53-5020-8387E677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66AAD-DFC2-95E6-8EB0-3E27A06B3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109ED-D29A-43C0-B262-C3A7A9DE5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37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hyperlink" Target="https://www.printables.com/model/1016101-openai-coaster-chatgpt" TargetMode="External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hyperlink" Target="https://freepngimg.com/png/14704-python-logo-free-download-png" TargetMode="External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png"/><Relationship Id="rId28" Type="http://schemas.openxmlformats.org/officeDocument/2006/relationships/hyperlink" Target="https://ugeek.github.io/blog/post/2020-06-07-instalar-node-js-12-version-estable.html" TargetMode="External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bstract particle graph background">
            <a:extLst>
              <a:ext uri="{FF2B5EF4-FFF2-40B4-BE49-F238E27FC236}">
                <a16:creationId xmlns:a16="http://schemas.microsoft.com/office/drawing/2014/main" id="{400ABA7F-4BC3-3165-C549-454FC6B4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B5A0E-89DF-25F3-1D8D-EBEA7E9DB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IN" sz="6600">
                <a:solidFill>
                  <a:schemeClr val="bg1"/>
                </a:solidFill>
              </a:rPr>
              <a:t>Gen AI-based Data Profiling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517BD-C29E-4887-630A-84F98C30388B}"/>
              </a:ext>
            </a:extLst>
          </p:cNvPr>
          <p:cNvSpPr txBox="1"/>
          <p:nvPr/>
        </p:nvSpPr>
        <p:spPr>
          <a:xfrm>
            <a:off x="0" y="5575039"/>
            <a:ext cx="978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Team : Interstellar Agents</a:t>
            </a:r>
          </a:p>
        </p:txBody>
      </p:sp>
    </p:spTree>
    <p:extLst>
      <p:ext uri="{BB962C8B-B14F-4D97-AF65-F5344CB8AC3E}">
        <p14:creationId xmlns:p14="http://schemas.microsoft.com/office/powerpoint/2010/main" val="286056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AB694-2FFD-E1A4-9CD7-4B19703A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25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High-Level Overall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2744DF-308A-A1FC-9A4A-1C5844807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5714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1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blurry blue and green background&#10;&#10;AI-generated content may be incorrect.">
            <a:extLst>
              <a:ext uri="{FF2B5EF4-FFF2-40B4-BE49-F238E27FC236}">
                <a16:creationId xmlns:a16="http://schemas.microsoft.com/office/drawing/2014/main" id="{636054FE-5C9B-5DD1-A410-FB27E8AA14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7838" b="7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5E7DD-9840-F780-ED38-5279F1EC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Process Flow Mechanism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0B9EB6-8465-7582-8529-683975C3B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735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64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C9C93C-46BF-7B10-8014-4B83CFCC1B71}"/>
              </a:ext>
            </a:extLst>
          </p:cNvPr>
          <p:cNvSpPr/>
          <p:nvPr/>
        </p:nvSpPr>
        <p:spPr>
          <a:xfrm>
            <a:off x="4522740" y="1265294"/>
            <a:ext cx="2292263" cy="1812827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 descr="Web design with solid fill">
            <a:extLst>
              <a:ext uri="{FF2B5EF4-FFF2-40B4-BE49-F238E27FC236}">
                <a16:creationId xmlns:a16="http://schemas.microsoft.com/office/drawing/2014/main" id="{C652777B-9301-F429-9DE6-E5D44C180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257" y="2501922"/>
            <a:ext cx="454861" cy="454861"/>
          </a:xfrm>
          <a:prstGeom prst="rect">
            <a:avLst/>
          </a:prstGeom>
        </p:spPr>
      </p:pic>
      <p:pic>
        <p:nvPicPr>
          <p:cNvPr id="6" name="Graphic 5" descr="Processor with solid fill">
            <a:extLst>
              <a:ext uri="{FF2B5EF4-FFF2-40B4-BE49-F238E27FC236}">
                <a16:creationId xmlns:a16="http://schemas.microsoft.com/office/drawing/2014/main" id="{73E840C6-A73C-9532-D2D6-F722DC309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2598" y="1687623"/>
            <a:ext cx="278127" cy="278127"/>
          </a:xfrm>
          <a:prstGeom prst="rect">
            <a:avLst/>
          </a:prstGeom>
        </p:spPr>
      </p:pic>
      <p:pic>
        <p:nvPicPr>
          <p:cNvPr id="7" name="Graphic 6" descr="Folder Search with solid fill">
            <a:extLst>
              <a:ext uri="{FF2B5EF4-FFF2-40B4-BE49-F238E27FC236}">
                <a16:creationId xmlns:a16="http://schemas.microsoft.com/office/drawing/2014/main" id="{89C4DD00-D59F-5D1E-FAAC-DD3AFB501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0269" y="1562092"/>
            <a:ext cx="454861" cy="454861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57EBF0E8-3004-917B-B72F-1B1F87E4E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0347" y="1527408"/>
            <a:ext cx="454861" cy="454861"/>
          </a:xfrm>
          <a:prstGeom prst="rect">
            <a:avLst/>
          </a:prstGeom>
        </p:spPr>
      </p:pic>
      <p:pic>
        <p:nvPicPr>
          <p:cNvPr id="9" name="Graphic 8" descr="Circles with arrows with solid fill">
            <a:extLst>
              <a:ext uri="{FF2B5EF4-FFF2-40B4-BE49-F238E27FC236}">
                <a16:creationId xmlns:a16="http://schemas.microsoft.com/office/drawing/2014/main" id="{F812370D-D45D-8D85-C792-E18AED7C12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77224" y="1914924"/>
            <a:ext cx="454861" cy="454861"/>
          </a:xfrm>
          <a:prstGeom prst="rect">
            <a:avLst/>
          </a:prstGeom>
        </p:spPr>
      </p:pic>
      <p:pic>
        <p:nvPicPr>
          <p:cNvPr id="10" name="Graphic 9" descr="List with solid fill">
            <a:extLst>
              <a:ext uri="{FF2B5EF4-FFF2-40B4-BE49-F238E27FC236}">
                <a16:creationId xmlns:a16="http://schemas.microsoft.com/office/drawing/2014/main" id="{D47C7272-F86A-DDE5-071A-CC87488A7A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7517" y="1930546"/>
            <a:ext cx="454861" cy="454861"/>
          </a:xfrm>
          <a:prstGeom prst="rect">
            <a:avLst/>
          </a:prstGeom>
        </p:spPr>
      </p:pic>
      <p:pic>
        <p:nvPicPr>
          <p:cNvPr id="11" name="Graphic 10" descr="Users with solid fill">
            <a:extLst>
              <a:ext uri="{FF2B5EF4-FFF2-40B4-BE49-F238E27FC236}">
                <a16:creationId xmlns:a16="http://schemas.microsoft.com/office/drawing/2014/main" id="{EFF695C2-F1F3-5BB6-31FD-1310C7DC90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9823" y="1832097"/>
            <a:ext cx="662949" cy="6629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79F805-A81D-D11E-55A3-8A1B7E4CEB07}"/>
              </a:ext>
            </a:extLst>
          </p:cNvPr>
          <p:cNvGrpSpPr/>
          <p:nvPr/>
        </p:nvGrpSpPr>
        <p:grpSpPr>
          <a:xfrm>
            <a:off x="838200" y="1832097"/>
            <a:ext cx="829029" cy="829029"/>
            <a:chOff x="804960" y="2990728"/>
            <a:chExt cx="829029" cy="829029"/>
          </a:xfrm>
          <a:solidFill>
            <a:schemeClr val="tx1"/>
          </a:solidFill>
        </p:grpSpPr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2E91DDF2-6954-DB0D-BFE8-01DFC00C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4960" y="2990728"/>
              <a:ext cx="524229" cy="524229"/>
            </a:xfrm>
            <a:prstGeom prst="rect">
              <a:avLst/>
            </a:prstGeom>
          </p:spPr>
        </p:pic>
        <p:pic>
          <p:nvPicPr>
            <p:cNvPr id="14" name="Graphic 13" descr="Document with solid fill">
              <a:extLst>
                <a:ext uri="{FF2B5EF4-FFF2-40B4-BE49-F238E27FC236}">
                  <a16:creationId xmlns:a16="http://schemas.microsoft.com/office/drawing/2014/main" id="{D4E32107-AE1B-CA4A-31E7-2825BA362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57360" y="3143128"/>
              <a:ext cx="524229" cy="524229"/>
            </a:xfrm>
            <a:prstGeom prst="rect">
              <a:avLst/>
            </a:prstGeom>
          </p:spPr>
        </p:pic>
        <p:pic>
          <p:nvPicPr>
            <p:cNvPr id="15" name="Graphic 14" descr="Document with solid fill">
              <a:extLst>
                <a:ext uri="{FF2B5EF4-FFF2-40B4-BE49-F238E27FC236}">
                  <a16:creationId xmlns:a16="http://schemas.microsoft.com/office/drawing/2014/main" id="{9B8477C8-FE26-4E00-CF78-CCAB5DF45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9760" y="3295528"/>
              <a:ext cx="524229" cy="524229"/>
            </a:xfrm>
            <a:prstGeom prst="rect">
              <a:avLst/>
            </a:prstGeom>
          </p:spPr>
        </p:pic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CDFC55-B827-62B6-C970-B3B9EDB70BCA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>
            <a:off x="1405115" y="2136897"/>
            <a:ext cx="772109" cy="5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12141E-64E2-0B43-5DD1-44CA9490EAED}"/>
              </a:ext>
            </a:extLst>
          </p:cNvPr>
          <p:cNvCxnSpPr/>
          <p:nvPr/>
        </p:nvCxnSpPr>
        <p:spPr>
          <a:xfrm>
            <a:off x="2629691" y="2136897"/>
            <a:ext cx="61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Share with solid fill">
            <a:extLst>
              <a:ext uri="{FF2B5EF4-FFF2-40B4-BE49-F238E27FC236}">
                <a16:creationId xmlns:a16="http://schemas.microsoft.com/office/drawing/2014/main" id="{34DF1599-69EE-6E1B-3B86-A7A2DEE4CF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84830" y="1066359"/>
            <a:ext cx="457200" cy="457200"/>
          </a:xfrm>
          <a:prstGeom prst="rect">
            <a:avLst/>
          </a:prstGeom>
        </p:spPr>
      </p:pic>
      <p:pic>
        <p:nvPicPr>
          <p:cNvPr id="19" name="Graphic 18" descr="Ui Ux with solid fill">
            <a:extLst>
              <a:ext uri="{FF2B5EF4-FFF2-40B4-BE49-F238E27FC236}">
                <a16:creationId xmlns:a16="http://schemas.microsoft.com/office/drawing/2014/main" id="{40238768-A412-7058-92AA-25DAFC118DC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73230" y="1713278"/>
            <a:ext cx="914400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307F56-1E95-E9BD-DDF9-7DBE6791AD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2199" y="1294618"/>
            <a:ext cx="2760633" cy="17662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AF0E54-A332-8D62-D911-B1E33A6F249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3722378" y="2157977"/>
            <a:ext cx="800362" cy="13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6B2BBA-FC89-2AE4-A895-8CE795D2C271}"/>
              </a:ext>
            </a:extLst>
          </p:cNvPr>
          <p:cNvCxnSpPr>
            <a:endCxn id="5" idx="0"/>
          </p:cNvCxnSpPr>
          <p:nvPr/>
        </p:nvCxnSpPr>
        <p:spPr>
          <a:xfrm>
            <a:off x="5227777" y="2016953"/>
            <a:ext cx="458911" cy="484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14867E-7EB5-7C7A-5955-C0703F62FEF8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5686688" y="2016953"/>
            <a:ext cx="641012" cy="484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F9C7D9-403E-E895-B351-C76A49A95A62}"/>
              </a:ext>
            </a:extLst>
          </p:cNvPr>
          <p:cNvCxnSpPr>
            <a:stCxn id="4" idx="3"/>
            <a:endCxn id="19" idx="1"/>
          </p:cNvCxnSpPr>
          <p:nvPr/>
        </p:nvCxnSpPr>
        <p:spPr>
          <a:xfrm flipV="1">
            <a:off x="6815003" y="2170478"/>
            <a:ext cx="658227" cy="1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D9AEA4-BA67-D754-D6CF-62CE1AA58A9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8387630" y="2170478"/>
            <a:ext cx="694569" cy="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1D9135-E9AE-A635-340B-D83E582F66A3}"/>
              </a:ext>
            </a:extLst>
          </p:cNvPr>
          <p:cNvSpPr txBox="1"/>
          <p:nvPr/>
        </p:nvSpPr>
        <p:spPr>
          <a:xfrm>
            <a:off x="405007" y="4614526"/>
            <a:ext cx="161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Data Ingestion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2711E1-50BC-BDB6-C374-7DEE2A8F2705}"/>
              </a:ext>
            </a:extLst>
          </p:cNvPr>
          <p:cNvSpPr txBox="1"/>
          <p:nvPr/>
        </p:nvSpPr>
        <p:spPr>
          <a:xfrm>
            <a:off x="2659838" y="4576879"/>
            <a:ext cx="161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Rules Extraction and Refinement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AAF42-91FA-6F30-6B56-90116D463299}"/>
              </a:ext>
            </a:extLst>
          </p:cNvPr>
          <p:cNvSpPr txBox="1"/>
          <p:nvPr/>
        </p:nvSpPr>
        <p:spPr>
          <a:xfrm>
            <a:off x="5195132" y="4640277"/>
            <a:ext cx="161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Logical Application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E326AE-6F49-94A4-6471-11FC37615910}"/>
              </a:ext>
            </a:extLst>
          </p:cNvPr>
          <p:cNvSpPr txBox="1"/>
          <p:nvPr/>
        </p:nvSpPr>
        <p:spPr>
          <a:xfrm>
            <a:off x="7205733" y="4604495"/>
            <a:ext cx="1959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UI based Transaction analysis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6992B3-0D10-65D5-8E94-C5837D0FDD5E}"/>
              </a:ext>
            </a:extLst>
          </p:cNvPr>
          <p:cNvSpPr txBox="1"/>
          <p:nvPr/>
        </p:nvSpPr>
        <p:spPr>
          <a:xfrm>
            <a:off x="9654923" y="4614526"/>
            <a:ext cx="161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Overall Results</a:t>
            </a:r>
          </a:p>
        </p:txBody>
      </p:sp>
      <p:pic>
        <p:nvPicPr>
          <p:cNvPr id="35" name="Picture 3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BDDBC89A-AD20-E57E-370A-2698F425B9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745776" y="3076601"/>
            <a:ext cx="971073" cy="9710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5D6F00E-600A-413A-5740-97648436C0F8}"/>
              </a:ext>
            </a:extLst>
          </p:cNvPr>
          <p:cNvSpPr txBox="1"/>
          <p:nvPr/>
        </p:nvSpPr>
        <p:spPr>
          <a:xfrm rot="16200000">
            <a:off x="-318804" y="3256447"/>
            <a:ext cx="1185431" cy="30777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Tech Stack</a:t>
            </a:r>
          </a:p>
        </p:txBody>
      </p:sp>
      <p:pic>
        <p:nvPicPr>
          <p:cNvPr id="42" name="Picture 4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24C73ED-8C27-83FE-9B06-33073AF2A84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2666996" y="3170350"/>
            <a:ext cx="622658" cy="622658"/>
          </a:xfrm>
          <a:prstGeom prst="rect">
            <a:avLst/>
          </a:prstGeom>
        </p:spPr>
      </p:pic>
      <p:pic>
        <p:nvPicPr>
          <p:cNvPr id="44" name="Picture 43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1161D45B-DDEF-3CEB-6AE1-AB99D909B05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3114185" y="3064391"/>
            <a:ext cx="971073" cy="971073"/>
          </a:xfrm>
          <a:prstGeom prst="rect">
            <a:avLst/>
          </a:prstGeom>
        </p:spPr>
      </p:pic>
      <p:pic>
        <p:nvPicPr>
          <p:cNvPr id="45" name="Picture 4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C27FF0A-FEF7-07CC-E5A8-709B9DB8799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4948167" y="3281295"/>
            <a:ext cx="622658" cy="622658"/>
          </a:xfrm>
          <a:prstGeom prst="rect">
            <a:avLst/>
          </a:prstGeom>
        </p:spPr>
      </p:pic>
      <p:pic>
        <p:nvPicPr>
          <p:cNvPr id="46" name="Picture 4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F51C9A77-9826-B2CC-2C10-0EE998BCC6F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5395356" y="3175336"/>
            <a:ext cx="971073" cy="971073"/>
          </a:xfrm>
          <a:prstGeom prst="rect">
            <a:avLst/>
          </a:prstGeom>
        </p:spPr>
      </p:pic>
      <p:pic>
        <p:nvPicPr>
          <p:cNvPr id="48" name="Picture 47" descr="A hexagon with white text&#10;&#10;AI-generated content may be incorrect.">
            <a:extLst>
              <a:ext uri="{FF2B5EF4-FFF2-40B4-BE49-F238E27FC236}">
                <a16:creationId xmlns:a16="http://schemas.microsoft.com/office/drawing/2014/main" id="{B9591413-43A8-208B-9BD3-E337DCD6DE2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7838021" y="3182196"/>
            <a:ext cx="694569" cy="820855"/>
          </a:xfrm>
          <a:prstGeom prst="rect">
            <a:avLst/>
          </a:prstGeom>
        </p:spPr>
      </p:pic>
      <p:pic>
        <p:nvPicPr>
          <p:cNvPr id="50" name="Picture 49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04AB9B70-8C2A-BF58-CD2D-783281BEEE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7010693" y="3168753"/>
            <a:ext cx="971073" cy="97107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CEC05F-8E63-2F88-98DD-A0EAE90EB765}"/>
              </a:ext>
            </a:extLst>
          </p:cNvPr>
          <p:cNvSpPr txBox="1"/>
          <p:nvPr/>
        </p:nvSpPr>
        <p:spPr>
          <a:xfrm>
            <a:off x="427800" y="5251199"/>
            <a:ext cx="15179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rgbClr val="FF0000"/>
                </a:solidFill>
              </a:rPr>
              <a:t>Current</a:t>
            </a:r>
            <a:r>
              <a:rPr lang="en-IN" sz="1100" dirty="0"/>
              <a:t>: Manual Rule Extraction to CSV/text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</a:t>
            </a:r>
            <a:r>
              <a:rPr lang="en-IN" sz="1100" dirty="0"/>
              <a:t>: File Parser to Text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7EC855-6314-C6D2-AE63-E3898F925B3C}"/>
              </a:ext>
            </a:extLst>
          </p:cNvPr>
          <p:cNvSpPr txBox="1"/>
          <p:nvPr/>
        </p:nvSpPr>
        <p:spPr>
          <a:xfrm>
            <a:off x="2530674" y="5253452"/>
            <a:ext cx="17443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rgbClr val="FF0000"/>
                </a:solidFill>
              </a:rPr>
              <a:t>Current</a:t>
            </a:r>
            <a:r>
              <a:rPr lang="en-IN" sz="1100" dirty="0"/>
              <a:t>: Using OpenAI and Python to refine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</a:t>
            </a:r>
            <a:r>
              <a:rPr lang="en-IN" sz="1100" dirty="0"/>
              <a:t>: Completely through LLM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9AA95E-C368-8CE4-C647-9BF7C31203C2}"/>
              </a:ext>
            </a:extLst>
          </p:cNvPr>
          <p:cNvSpPr txBox="1"/>
          <p:nvPr/>
        </p:nvSpPr>
        <p:spPr>
          <a:xfrm>
            <a:off x="4796698" y="5209404"/>
            <a:ext cx="2292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rgbClr val="FF0000"/>
                </a:solidFill>
              </a:rPr>
              <a:t>Current</a:t>
            </a:r>
            <a:r>
              <a:rPr lang="en-IN" sz="1100" dirty="0"/>
              <a:t>: Rules(in-Memory), File based Historical data repository and python script based Anomaly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</a:t>
            </a:r>
            <a:r>
              <a:rPr lang="en-IN" sz="1100" dirty="0"/>
              <a:t>: Convert in-memory and file based storage to DB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398FC2-AF2B-DEF5-42CC-1485A8E27DE4}"/>
              </a:ext>
            </a:extLst>
          </p:cNvPr>
          <p:cNvSpPr txBox="1"/>
          <p:nvPr/>
        </p:nvSpPr>
        <p:spPr>
          <a:xfrm rot="16200000">
            <a:off x="-251173" y="4429009"/>
            <a:ext cx="1050166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Process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5B23BB-9464-5F3F-9AE5-D3E5A68BE299}"/>
              </a:ext>
            </a:extLst>
          </p:cNvPr>
          <p:cNvSpPr txBox="1"/>
          <p:nvPr/>
        </p:nvSpPr>
        <p:spPr>
          <a:xfrm rot="16200000">
            <a:off x="-318805" y="5609514"/>
            <a:ext cx="1185431" cy="30777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Arch Specs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D809D7-2822-D89D-11F1-0E6E40295D8F}"/>
              </a:ext>
            </a:extLst>
          </p:cNvPr>
          <p:cNvSpPr txBox="1"/>
          <p:nvPr/>
        </p:nvSpPr>
        <p:spPr>
          <a:xfrm>
            <a:off x="7010693" y="5181980"/>
            <a:ext cx="22922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rgbClr val="FF0000"/>
                </a:solidFill>
              </a:rPr>
              <a:t>Current</a:t>
            </a:r>
            <a:r>
              <a:rPr lang="en-IN" sz="1100" dirty="0"/>
              <a:t>: Python and Node Js based interactive Portal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</a:t>
            </a:r>
            <a:r>
              <a:rPr lang="en-IN" sz="1100" dirty="0"/>
              <a:t>: Unified portal for Rules Training, Updates, and transaction analysis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F22E58-1944-7CF2-80C2-4B8E46F0CA87}"/>
              </a:ext>
            </a:extLst>
          </p:cNvPr>
          <p:cNvSpPr txBox="1"/>
          <p:nvPr/>
        </p:nvSpPr>
        <p:spPr>
          <a:xfrm>
            <a:off x="9316383" y="5154956"/>
            <a:ext cx="2292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rgbClr val="FF0000"/>
                </a:solidFill>
              </a:rPr>
              <a:t>Current</a:t>
            </a:r>
            <a:r>
              <a:rPr lang="en-IN" sz="1100" dirty="0"/>
              <a:t>: Valid data for few matrices and for others WIP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</a:t>
            </a:r>
            <a:r>
              <a:rPr lang="en-IN" sz="1100" dirty="0"/>
              <a:t>: Robust analysis for all metrices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06EA6A-91BC-54A6-3E0C-937B5339B4D4}"/>
              </a:ext>
            </a:extLst>
          </p:cNvPr>
          <p:cNvSpPr txBox="1"/>
          <p:nvPr/>
        </p:nvSpPr>
        <p:spPr>
          <a:xfrm>
            <a:off x="576048" y="2643930"/>
            <a:ext cx="1572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csv/text File for Rules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6CDF86-81A9-C906-1A89-BE856ACB5E49}"/>
              </a:ext>
            </a:extLst>
          </p:cNvPr>
          <p:cNvSpPr txBox="1"/>
          <p:nvPr/>
        </p:nvSpPr>
        <p:spPr>
          <a:xfrm>
            <a:off x="2716217" y="2643930"/>
            <a:ext cx="1572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Refined Rules Matrix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BD9555-C1F3-B86C-F021-51F3837E14FF}"/>
              </a:ext>
            </a:extLst>
          </p:cNvPr>
          <p:cNvSpPr txBox="1"/>
          <p:nvPr/>
        </p:nvSpPr>
        <p:spPr>
          <a:xfrm>
            <a:off x="4594763" y="1313036"/>
            <a:ext cx="1233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In-Memory Rules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5EBCF6-699D-E92B-3390-263C7C38913F}"/>
              </a:ext>
            </a:extLst>
          </p:cNvPr>
          <p:cNvSpPr txBox="1"/>
          <p:nvPr/>
        </p:nvSpPr>
        <p:spPr>
          <a:xfrm>
            <a:off x="5069529" y="2824921"/>
            <a:ext cx="1233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Logical code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773168-E8CD-69B5-72BE-BEA7BCD09F93}"/>
              </a:ext>
            </a:extLst>
          </p:cNvPr>
          <p:cNvSpPr txBox="1"/>
          <p:nvPr/>
        </p:nvSpPr>
        <p:spPr>
          <a:xfrm>
            <a:off x="5789416" y="1264497"/>
            <a:ext cx="989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Historical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A2A12F-EC94-EE34-807A-934476C2413F}"/>
              </a:ext>
            </a:extLst>
          </p:cNvPr>
          <p:cNvSpPr txBox="1"/>
          <p:nvPr/>
        </p:nvSpPr>
        <p:spPr>
          <a:xfrm>
            <a:off x="6447075" y="748332"/>
            <a:ext cx="989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Integration API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04E17B-4D4F-17EE-43D0-FA4F95A2ACBB}"/>
              </a:ext>
            </a:extLst>
          </p:cNvPr>
          <p:cNvSpPr txBox="1"/>
          <p:nvPr/>
        </p:nvSpPr>
        <p:spPr>
          <a:xfrm>
            <a:off x="7395954" y="1123778"/>
            <a:ext cx="989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Interactive Compliance Assistance Portal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06874B-1F1F-9DD5-D785-743370AA5938}"/>
              </a:ext>
            </a:extLst>
          </p:cNvPr>
          <p:cNvSpPr txBox="1"/>
          <p:nvPr/>
        </p:nvSpPr>
        <p:spPr>
          <a:xfrm>
            <a:off x="9967559" y="960091"/>
            <a:ext cx="989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Final Results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ABAE12E6-1D20-9C74-B2B3-A295197F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08" y="182579"/>
            <a:ext cx="4480918" cy="602336"/>
          </a:xfrm>
        </p:spPr>
        <p:txBody>
          <a:bodyPr>
            <a:normAutofit fontScale="90000"/>
          </a:bodyPr>
          <a:lstStyle/>
          <a:p>
            <a:r>
              <a:rPr lang="en-IN" dirty="0"/>
              <a:t>Architectural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1B3CE-F973-9C39-F542-26797A6D5F3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59918" y="3122244"/>
            <a:ext cx="2015555" cy="12288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37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FA961-8461-767D-B751-01D8C078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9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Future Solution Process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D6C2CAE-CEFF-50C8-E167-27ECEE3E7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33268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04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erial view of a highway near the ocean">
            <a:extLst>
              <a:ext uri="{FF2B5EF4-FFF2-40B4-BE49-F238E27FC236}">
                <a16:creationId xmlns:a16="http://schemas.microsoft.com/office/drawing/2014/main" id="{29E6B6FF-DE93-DEF3-1A24-4D2AFE0050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72" b="13006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17A21-EEF8-56A8-0DB0-9D4F3738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106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303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Gen AI-based Data Profiling</vt:lpstr>
      <vt:lpstr>High-Level Overall Plan</vt:lpstr>
      <vt:lpstr>Process Flow Mechanism</vt:lpstr>
      <vt:lpstr>Architectural View</vt:lpstr>
      <vt:lpstr>Future Solution Process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Kumar Jha</dc:creator>
  <cp:lastModifiedBy>Anand Kumar Jha</cp:lastModifiedBy>
  <cp:revision>1</cp:revision>
  <dcterms:created xsi:type="dcterms:W3CDTF">2025-03-20T16:08:56Z</dcterms:created>
  <dcterms:modified xsi:type="dcterms:W3CDTF">2025-03-26T15:21:16Z</dcterms:modified>
</cp:coreProperties>
</file>