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Work Sa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Unbounde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jIYYNHKrrTrBN8bNuew7tERb8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WorkSansMedium-bold.fntdata"/><Relationship Id="rId22" Type="http://schemas.openxmlformats.org/officeDocument/2006/relationships/font" Target="fonts/WorkSansMedium-boldItalic.fntdata"/><Relationship Id="rId21" Type="http://schemas.openxmlformats.org/officeDocument/2006/relationships/font" Target="fonts/WorkSa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Unbounded-bold.fntdata"/><Relationship Id="rId27" Type="http://schemas.openxmlformats.org/officeDocument/2006/relationships/font" Target="fonts/Unbounded-regular.fntdata"/><Relationship Id="rId29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Work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9" name="Google Shape;1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0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5" name="Google Shape;155;p80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8" name="Google Shape;158;p8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9" name="Google Shape;159;p8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58" name="Google Shape;1058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9" name="Google Shape;105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62" name="Google Shape;106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3" name="Google Shape;1063;p6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4" name="Google Shape;1064;p6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5" name="Google Shape;1065;p6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6" name="Google Shape;1066;p6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7" name="Google Shape;1067;p6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8" name="Google Shape;1068;p6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71" name="Google Shape;1071;p6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2" name="Google Shape;1072;p6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6" name="Google Shape;1076;p6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7" name="Google Shape;1077;p6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8" name="Google Shape;1078;p6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9" name="Google Shape;1079;p6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0" name="Google Shape;1080;p6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3" name="Google Shape;1083;p6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4" name="Google Shape;1084;p6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5" name="Google Shape;1085;p6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6" name="Google Shape;1086;p6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7" name="Google Shape;1087;p6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8" name="Google Shape;1088;p6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9" name="Google Shape;1089;p6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6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3" name="Google Shape;1093;p6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4" name="Google Shape;1094;p6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5" name="Google Shape;1095;p6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6" name="Google Shape;1096;p6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7" name="Google Shape;1097;p6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8" name="Google Shape;1098;p6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9" name="Google Shape;1099;p6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0" name="Google Shape;1100;p6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03" name="Google Shape;110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4" name="Google Shape;1104;p6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7" name="Google Shape;1107;p6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8" name="Google Shape;1108;p6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9" name="Google Shape;1109;p6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0" name="Google Shape;111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12" name="Google Shape;1112;p6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6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6" name="Google Shape;1116;p6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6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6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9" name="Google Shape;1119;p6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p6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1" name="Google Shape;112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2" name="Google Shape;112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23" name="Google Shape;1123;p6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4" name="Google Shape;1124;p6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5" name="Google Shape;1125;p6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28" name="Google Shape;112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1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4" name="Google Shape;164;p8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5" name="Google Shape;165;p8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6" name="Google Shape;166;p81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67" name="Google Shape;167;p81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8" name="Google Shape;168;p81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81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81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81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1" name="Google Shape;1131;p7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7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3" name="Google Shape;1133;p7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4" name="Google Shape;1134;p7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5" name="Google Shape;1135;p7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6" name="Google Shape;1136;p7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7" name="Google Shape;1137;p7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38" name="Google Shape;1138;p7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9" name="Google Shape;1139;p7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0" name="Google Shape;1140;p7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2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6" name="Google Shape;176;p8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7" name="Google Shape;177;p8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8" name="Google Shape;178;p82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79" name="Google Shape;179;p82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82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82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2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3" name="Google Shape;183;p82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7" name="Google Shape;187;p8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8" name="Google Shape;188;p8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9" name="Google Shape;189;p83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90" name="Google Shape;190;p83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1" name="Google Shape;191;p83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83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83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4" name="Google Shape;194;p83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4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4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4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99" name="Google Shape;199;p84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4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p84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8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4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4" name="Google Shape;204;p84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5" name="Google Shape;205;p84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5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5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5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10" name="Google Shape;210;p85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5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2" name="Google Shape;212;p85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3" name="Google Shape;213;p8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5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5" name="Google Shape;215;p85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6" name="Google Shape;216;p85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6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1" name="Google Shape;221;p8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2" name="Google Shape;222;p8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3" name="Google Shape;223;p86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6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6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6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6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86"/>
          <p:cNvSpPr/>
          <p:nvPr>
            <p:ph idx="7" type="pic"/>
          </p:nvPr>
        </p:nvSpPr>
        <p:spPr>
          <a:xfrm>
            <a:off x="626397" y="1905927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29" name="Google Shape;229;p86"/>
          <p:cNvSpPr/>
          <p:nvPr>
            <p:ph idx="8" type="pic"/>
          </p:nvPr>
        </p:nvSpPr>
        <p:spPr>
          <a:xfrm>
            <a:off x="2041233" y="986175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0" name="Google Shape;230;p86"/>
          <p:cNvSpPr/>
          <p:nvPr>
            <p:ph idx="9" type="pic"/>
          </p:nvPr>
        </p:nvSpPr>
        <p:spPr>
          <a:xfrm>
            <a:off x="626397" y="3256649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31" name="Google Shape;231;p86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32" name="Google Shape;232;p86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33" name="Google Shape;233;p86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4" name="Google Shape;234;p86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5" name="Google Shape;235;p86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6" name="Google Shape;236;p86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7" name="Google Shape;237;p86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8" name="Google Shape;238;p86"/>
          <p:cNvSpPr/>
          <p:nvPr>
            <p:ph idx="20" type="pic"/>
          </p:nvPr>
        </p:nvSpPr>
        <p:spPr>
          <a:xfrm>
            <a:off x="3559772" y="1911802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39" name="Google Shape;239;p86"/>
          <p:cNvSpPr/>
          <p:nvPr>
            <p:ph idx="21" type="pic"/>
          </p:nvPr>
        </p:nvSpPr>
        <p:spPr>
          <a:xfrm>
            <a:off x="4974608" y="992050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40" name="Google Shape;240;p86"/>
          <p:cNvSpPr/>
          <p:nvPr>
            <p:ph idx="22" type="pic"/>
          </p:nvPr>
        </p:nvSpPr>
        <p:spPr>
          <a:xfrm>
            <a:off x="3559772" y="3262524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41" name="Google Shape;241;p86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42" name="Google Shape;242;p86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43" name="Google Shape;243;p86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4" name="Google Shape;244;p86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5" name="Google Shape;245;p86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6" name="Google Shape;246;p86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7" name="Google Shape;247;p86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8" name="Google Shape;248;p86"/>
          <p:cNvSpPr/>
          <p:nvPr>
            <p:ph idx="30" type="pic"/>
          </p:nvPr>
        </p:nvSpPr>
        <p:spPr>
          <a:xfrm>
            <a:off x="6493147" y="1905927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49" name="Google Shape;249;p86"/>
          <p:cNvSpPr/>
          <p:nvPr>
            <p:ph idx="31" type="pic"/>
          </p:nvPr>
        </p:nvSpPr>
        <p:spPr>
          <a:xfrm>
            <a:off x="7907983" y="986175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50" name="Google Shape;250;p86"/>
          <p:cNvSpPr/>
          <p:nvPr>
            <p:ph idx="32" type="pic"/>
          </p:nvPr>
        </p:nvSpPr>
        <p:spPr>
          <a:xfrm>
            <a:off x="6493147" y="3256649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51" name="Google Shape;251;p86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52" name="Google Shape;252;p86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53" name="Google Shape;253;p86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4" name="Google Shape;254;p86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5" name="Google Shape;255;p86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6" name="Google Shape;256;p86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7" name="Google Shape;257;p86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7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0" name="Google Shape;260;p87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1" name="Google Shape;261;p87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2" name="Google Shape;262;p87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3" name="Google Shape;263;p87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4" name="Google Shape;264;p87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5" name="Google Shape;265;p87"/>
          <p:cNvSpPr/>
          <p:nvPr>
            <p:ph idx="5" type="pic"/>
          </p:nvPr>
        </p:nvSpPr>
        <p:spPr>
          <a:xfrm>
            <a:off x="7281668" y="4104482"/>
            <a:ext cx="633900" cy="633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66" name="Google Shape;266;p87"/>
          <p:cNvSpPr/>
          <p:nvPr>
            <p:ph idx="6" type="pic"/>
          </p:nvPr>
        </p:nvSpPr>
        <p:spPr>
          <a:xfrm>
            <a:off x="2766425" y="82475"/>
            <a:ext cx="775500" cy="7755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67" name="Google Shape;267;p87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68" name="Google Shape;268;p87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69" name="Google Shape;269;p87"/>
          <p:cNvSpPr/>
          <p:nvPr>
            <p:ph idx="9" type="pic"/>
          </p:nvPr>
        </p:nvSpPr>
        <p:spPr>
          <a:xfrm>
            <a:off x="7232328" y="20831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0" name="Google Shape;270;p87"/>
          <p:cNvSpPr/>
          <p:nvPr>
            <p:ph idx="13" type="pic"/>
          </p:nvPr>
        </p:nvSpPr>
        <p:spPr>
          <a:xfrm>
            <a:off x="4926593" y="1453373"/>
            <a:ext cx="633900" cy="6339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71" name="Google Shape;271;p87"/>
          <p:cNvSpPr/>
          <p:nvPr>
            <p:ph idx="14" type="pic"/>
          </p:nvPr>
        </p:nvSpPr>
        <p:spPr>
          <a:xfrm>
            <a:off x="3337313" y="1453363"/>
            <a:ext cx="694500" cy="694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2" name="Google Shape;272;p87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3" name="Google Shape;273;p87"/>
          <p:cNvSpPr/>
          <p:nvPr>
            <p:ph idx="16" type="pic"/>
          </p:nvPr>
        </p:nvSpPr>
        <p:spPr>
          <a:xfrm>
            <a:off x="942143" y="2666705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4" name="Google Shape;274;p87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5" name="Google Shape;275;p87"/>
          <p:cNvSpPr/>
          <p:nvPr>
            <p:ph idx="18" type="pic"/>
          </p:nvPr>
        </p:nvSpPr>
        <p:spPr>
          <a:xfrm>
            <a:off x="2733725" y="399672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6" name="Google Shape;276;p87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77" name="Google Shape;277;p87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8" name="Google Shape;278;p87"/>
          <p:cNvSpPr/>
          <p:nvPr>
            <p:ph idx="21" type="pic"/>
          </p:nvPr>
        </p:nvSpPr>
        <p:spPr>
          <a:xfrm>
            <a:off x="7589511" y="1493717"/>
            <a:ext cx="633900" cy="633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9" name="Google Shape;279;p87"/>
          <p:cNvSpPr/>
          <p:nvPr>
            <p:ph idx="22" type="pic"/>
          </p:nvPr>
        </p:nvSpPr>
        <p:spPr>
          <a:xfrm>
            <a:off x="7405007" y="2680430"/>
            <a:ext cx="772200" cy="7722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80" name="Google Shape;280;p87"/>
          <p:cNvSpPr/>
          <p:nvPr>
            <p:ph idx="23" type="pic"/>
          </p:nvPr>
        </p:nvSpPr>
        <p:spPr>
          <a:xfrm>
            <a:off x="5391900" y="399672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81" name="Google Shape;281;p87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8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7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4" name="Google Shape;284;p87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5" name="Google Shape;285;p87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8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88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88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0" name="Google Shape;290;p88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88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92" name="Google Shape;292;p8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8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4" name="Google Shape;294;p88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5" name="Google Shape;295;p88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9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0" i="0" lang="en" sz="40000" u="none" cap="none" strike="noStrike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40000" u="none" cap="none" strike="noStrike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98" name="Google Shape;298;p8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8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1" name="Google Shape;301;p8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2" name="Google Shape;302;p8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72"/>
          <p:cNvGrpSpPr/>
          <p:nvPr/>
        </p:nvGrpSpPr>
        <p:grpSpPr>
          <a:xfrm>
            <a:off x="4999252" y="314456"/>
            <a:ext cx="3867491" cy="5117096"/>
            <a:chOff x="4999252" y="314456"/>
            <a:chExt cx="3867491" cy="5117096"/>
          </a:xfrm>
        </p:grpSpPr>
        <p:sp>
          <p:nvSpPr>
            <p:cNvPr id="16" name="Google Shape;16;p72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" name="Google Shape;17;p72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8" name="Google Shape;18;p72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2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" name="Google Shape;22;p72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" name="Google Shape;23;p72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0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0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06" name="Google Shape;306;p90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9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9" name="Google Shape;309;p9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0" name="Google Shape;310;p9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1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1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14" name="Google Shape;314;p91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9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1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7" name="Google Shape;317;p9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8" name="Google Shape;318;p9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2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1" name="Google Shape;321;p92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92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2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2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2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92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92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92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92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9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2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2" name="Google Shape;332;p92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3" name="Google Shape;333;p92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3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36" name="Google Shape;336;p93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7" name="Google Shape;337;p93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8" name="Google Shape;338;p93"/>
          <p:cNvSpPr/>
          <p:nvPr>
            <p:ph idx="2" type="pic"/>
          </p:nvPr>
        </p:nvSpPr>
        <p:spPr>
          <a:xfrm>
            <a:off x="1976010" y="868478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39" name="Google Shape;339;p93"/>
          <p:cNvSpPr/>
          <p:nvPr>
            <p:ph idx="3" type="pic"/>
          </p:nvPr>
        </p:nvSpPr>
        <p:spPr>
          <a:xfrm>
            <a:off x="7293297" y="3715450"/>
            <a:ext cx="471000" cy="4710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40" name="Google Shape;340;p93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41" name="Google Shape;341;p93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2" name="Google Shape;342;p93"/>
          <p:cNvSpPr/>
          <p:nvPr>
            <p:ph idx="6" type="pic"/>
          </p:nvPr>
        </p:nvSpPr>
        <p:spPr>
          <a:xfrm>
            <a:off x="5061306" y="1656719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3" name="Google Shape;343;p93"/>
          <p:cNvSpPr/>
          <p:nvPr>
            <p:ph idx="7" type="pic"/>
          </p:nvPr>
        </p:nvSpPr>
        <p:spPr>
          <a:xfrm>
            <a:off x="3140485" y="813462"/>
            <a:ext cx="386400" cy="3864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344" name="Google Shape;344;p93"/>
          <p:cNvSpPr/>
          <p:nvPr>
            <p:ph idx="8" type="pic"/>
          </p:nvPr>
        </p:nvSpPr>
        <p:spPr>
          <a:xfrm>
            <a:off x="3044407" y="3311287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45" name="Google Shape;345;p93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6" name="Google Shape;346;p93"/>
          <p:cNvSpPr/>
          <p:nvPr>
            <p:ph idx="13" type="pic"/>
          </p:nvPr>
        </p:nvSpPr>
        <p:spPr>
          <a:xfrm>
            <a:off x="3735019" y="2611064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7" name="Google Shape;347;p93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8" name="Google Shape;348;p93"/>
          <p:cNvSpPr/>
          <p:nvPr>
            <p:ph idx="15" type="pic"/>
          </p:nvPr>
        </p:nvSpPr>
        <p:spPr>
          <a:xfrm>
            <a:off x="5986700" y="3473305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9" name="Google Shape;349;p93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50" name="Google Shape;350;p93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51" name="Google Shape;351;p93"/>
          <p:cNvSpPr/>
          <p:nvPr>
            <p:ph idx="18" type="pic"/>
          </p:nvPr>
        </p:nvSpPr>
        <p:spPr>
          <a:xfrm>
            <a:off x="6778204" y="2796165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52" name="Google Shape;352;p93"/>
          <p:cNvSpPr/>
          <p:nvPr>
            <p:ph idx="19" type="pic"/>
          </p:nvPr>
        </p:nvSpPr>
        <p:spPr>
          <a:xfrm>
            <a:off x="4459150" y="3447212"/>
            <a:ext cx="471000" cy="4710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53" name="Google Shape;353;p93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93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93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93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9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3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9" name="Google Shape;359;p93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0" name="Google Shape;360;p93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4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9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5" name="Google Shape;365;p94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6" name="Google Shape;366;p94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5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369" name="Google Shape;369;p9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9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2" name="Google Shape;372;p9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6" name="Google Shape;376;p9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7" name="Google Shape;377;p9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8" name="Google Shape;378;p96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7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9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7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3" name="Google Shape;383;p97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4" name="Google Shape;384;p97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8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9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9" name="Google Shape;389;p9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0" name="Google Shape;390;p9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9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5" name="Google Shape;395;p9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6" name="Google Shape;396;p9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7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" name="Google Shape;28;p7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" name="Google Shape;29;p7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0" name="Google Shape;400;p100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1" name="Google Shape;401;p100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2" name="Google Shape;402;p100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100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7" name="Google Shape;407;p10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8" name="Google Shape;408;p10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9" name="Google Shape;409;p101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101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1" name="Google Shape;411;p101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1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6" name="Google Shape;416;p10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7" name="Google Shape;417;p10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8" name="Google Shape;418;p102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102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3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22" name="Google Shape;422;p103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423" name="Google Shape;423;p103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4" name="Google Shape;424;p103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5" name="Google Shape;425;p103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103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427" name="Google Shape;427;p103"/>
          <p:cNvSpPr/>
          <p:nvPr>
            <p:ph idx="8" type="pic"/>
          </p:nvPr>
        </p:nvSpPr>
        <p:spPr>
          <a:xfrm>
            <a:off x="7492700" y="233225"/>
            <a:ext cx="969300" cy="9693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428" name="Google Shape;428;p103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9" name="Google Shape;429;p10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1" name="Google Shape;431;p103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2" name="Google Shape;432;p103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3" name="Google Shape;433;p103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4" name="Google Shape;434;p103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5" name="Google Shape;435;p103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6" name="Google Shape;436;p103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7" name="Google Shape;437;p103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8" name="Google Shape;438;p103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9" name="Google Shape;439;p103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0" name="Google Shape;440;p103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4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3" name="Google Shape;443;p104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4" name="Google Shape;444;p104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5" name="Google Shape;445;p104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6" name="Google Shape;446;p104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7" name="Google Shape;447;p10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9" name="Google Shape;449;p104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50" name="Google Shape;450;p104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" name="Google Shape;455;p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2" name="Google Shape;46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6" name="Google Shape;466;p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8" name="Google Shape;468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4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4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7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" name="Google Shape;35;p7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" name="Google Shape;36;p7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37" name="Google Shape;37;p74"/>
          <p:cNvGrpSpPr/>
          <p:nvPr/>
        </p:nvGrpSpPr>
        <p:grpSpPr>
          <a:xfrm>
            <a:off x="998425" y="1024781"/>
            <a:ext cx="7835683" cy="2709259"/>
            <a:chOff x="998425" y="1024781"/>
            <a:chExt cx="7835683" cy="2709259"/>
          </a:xfrm>
        </p:grpSpPr>
        <p:sp>
          <p:nvSpPr>
            <p:cNvPr id="38" name="Google Shape;38;p74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9" name="Google Shape;39;p74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" name="Google Shape;40;p74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" name="Google Shape;41;p74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71" name="Google Shape;471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1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2" name="Google Shape;482;p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3" name="Google Shape;483;p1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0" name="Google Shape;490;p1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1" name="Google Shape;491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94" name="Google Shape;494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11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11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11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11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9" name="Google Shape;499;p11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0" name="Google Shape;500;p11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03" name="Google Shape;503;p11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4" name="Google Shape;504;p11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11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9" name="Google Shape;509;p11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0" name="Google Shape;510;p11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1" name="Google Shape;511;p11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2" name="Google Shape;512;p11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11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6" name="Google Shape;516;p11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11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11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9" name="Google Shape;519;p11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11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11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5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" name="Google Shape;44;p75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5" name="Google Shape;45;p75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5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5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5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5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5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5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5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" name="Google Shape;58;p75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" name="Google Shape;59;p75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12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12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12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12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12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9" name="Google Shape;529;p12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0" name="Google Shape;530;p12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12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12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35" name="Google Shape;535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2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12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12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12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4" name="Google Shape;544;p12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" name="Google Shape;545;p12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8" name="Google Shape;548;p12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12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2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1" name="Google Shape;551;p12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12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55" name="Google Shape;555;p12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12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12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12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12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12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12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12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12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12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70" name="Google Shape;570;p12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12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12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1" name="Google Shape;581;p1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8"/>
          <p:cNvGrpSpPr/>
          <p:nvPr/>
        </p:nvGrpSpPr>
        <p:grpSpPr>
          <a:xfrm>
            <a:off x="4999252" y="314456"/>
            <a:ext cx="3867491" cy="5117096"/>
            <a:chOff x="4999252" y="314456"/>
            <a:chExt cx="3867491" cy="5117096"/>
          </a:xfrm>
        </p:grpSpPr>
        <p:sp>
          <p:nvSpPr>
            <p:cNvPr id="584" name="Google Shape;584;p18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86" name="Google Shape;586;p18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87" name="Google Shape;587;p18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0" name="Google Shape;590;p1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1" name="Google Shape;591;p1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4" name="Google Shape;594;p1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6" name="Google Shape;596;p19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7" name="Google Shape;597;p19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20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1" name="Google Shape;601;p2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3" name="Google Shape;603;p2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4" name="Google Shape;604;p2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605" name="Google Shape;605;p20"/>
          <p:cNvGrpSpPr/>
          <p:nvPr/>
        </p:nvGrpSpPr>
        <p:grpSpPr>
          <a:xfrm>
            <a:off x="998425" y="1024781"/>
            <a:ext cx="7835683" cy="2709259"/>
            <a:chOff x="998425" y="1024781"/>
            <a:chExt cx="7835683" cy="2709259"/>
          </a:xfrm>
        </p:grpSpPr>
        <p:sp>
          <p:nvSpPr>
            <p:cNvPr id="606" name="Google Shape;606;p20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62;p76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" name="Google Shape;63;p76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6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6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6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6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6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6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76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6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" name="Google Shape;77;p76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" name="Google Shape;78;p76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2" name="Google Shape;612;p21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13" name="Google Shape;613;p21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4" name="Google Shape;614;p21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1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1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1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1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1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1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1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1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1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6" name="Google Shape;626;p21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7" name="Google Shape;627;p21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22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1" name="Google Shape;631;p22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2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2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2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2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2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2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2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2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2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43" name="Google Shape;643;p22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2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5" name="Google Shape;645;p22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23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23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23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2" name="Google Shape;652;p23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3" name="Google Shape;653;p23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4" name="Google Shape;654;p23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5" name="Google Shape;655;p23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3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7" name="Google Shape;657;p23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23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23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3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1" name="Google Shape;661;p23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23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23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3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7" name="Google Shape;667;p23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8" name="Google Shape;668;p23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1" name="Google Shape;671;p24"/>
          <p:cNvSpPr/>
          <p:nvPr>
            <p:ph idx="2" type="pic"/>
          </p:nvPr>
        </p:nvSpPr>
        <p:spPr>
          <a:xfrm>
            <a:off x="739297" y="28405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72" name="Google Shape;672;p24"/>
          <p:cNvSpPr/>
          <p:nvPr>
            <p:ph idx="3" type="pic"/>
          </p:nvPr>
        </p:nvSpPr>
        <p:spPr>
          <a:xfrm>
            <a:off x="2382733" y="18950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73" name="Google Shape;673;p24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674" name="Google Shape;674;p24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75" name="Google Shape;675;p24"/>
          <p:cNvSpPr/>
          <p:nvPr>
            <p:ph idx="6" type="pic"/>
          </p:nvPr>
        </p:nvSpPr>
        <p:spPr>
          <a:xfrm>
            <a:off x="7564493" y="233549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76" name="Google Shape;676;p24"/>
          <p:cNvSpPr/>
          <p:nvPr>
            <p:ph idx="7" type="pic"/>
          </p:nvPr>
        </p:nvSpPr>
        <p:spPr>
          <a:xfrm>
            <a:off x="739297" y="163477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677" name="Google Shape;677;p24"/>
          <p:cNvSpPr/>
          <p:nvPr>
            <p:ph idx="8" type="pic"/>
          </p:nvPr>
        </p:nvSpPr>
        <p:spPr>
          <a:xfrm>
            <a:off x="4215258" y="1634774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78" name="Google Shape;678;p24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79" name="Google Shape;679;p24"/>
          <p:cNvSpPr/>
          <p:nvPr>
            <p:ph idx="13" type="pic"/>
          </p:nvPr>
        </p:nvSpPr>
        <p:spPr>
          <a:xfrm>
            <a:off x="5826553" y="1584271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80" name="Google Shape;680;p24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81" name="Google Shape;681;p24"/>
          <p:cNvSpPr/>
          <p:nvPr>
            <p:ph idx="15" type="pic"/>
          </p:nvPr>
        </p:nvSpPr>
        <p:spPr>
          <a:xfrm>
            <a:off x="688795" y="2890967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82" name="Google Shape;682;p24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683" name="Google Shape;683;p24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84" name="Google Shape;684;p24"/>
          <p:cNvSpPr/>
          <p:nvPr>
            <p:ph idx="18" type="pic"/>
          </p:nvPr>
        </p:nvSpPr>
        <p:spPr>
          <a:xfrm>
            <a:off x="5877056" y="2941470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85" name="Google Shape;685;p24"/>
          <p:cNvSpPr/>
          <p:nvPr>
            <p:ph idx="19" type="pic"/>
          </p:nvPr>
        </p:nvSpPr>
        <p:spPr>
          <a:xfrm>
            <a:off x="7514039" y="2846918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86" name="Google Shape;686;p24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7" name="Google Shape;687;p24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p24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9" name="Google Shape;689;p24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0" name="Google Shape;690;p24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1" name="Google Shape;691;p24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p24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3" name="Google Shape;693;p24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24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24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p24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p24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p24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p24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24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1" name="Google Shape;701;p2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4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3" name="Google Shape;703;p24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4" name="Google Shape;704;p24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5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5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0" name="Google Shape;710;p25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5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2" name="Google Shape;712;p25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4" name="Google Shape;714;p25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5" name="Google Shape;715;p25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5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5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19" name="Google Shape;719;p25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0" name="Google Shape;720;p25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3" name="Google Shape;723;p26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2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6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6" name="Google Shape;726;p2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7" name="Google Shape;727;p2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7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2" name="Google Shape;732;p2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3" name="Google Shape;733;p2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4" name="Google Shape;734;p27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35" name="Google Shape;735;p27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27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7" name="Google Shape;737;p27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8" name="Google Shape;738;p27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9" name="Google Shape;739;p27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6" name="Google Shape;746;p28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47" name="Google Shape;747;p28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8" name="Google Shape;748;p28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9" name="Google Shape;749;p28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28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1" name="Google Shape;751;p28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5" name="Google Shape;755;p29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6" name="Google Shape;756;p29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7" name="Google Shape;757;p29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58" name="Google Shape;758;p29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9" name="Google Shape;759;p29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0" name="Google Shape;760;p29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1" name="Google Shape;761;p29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2" name="Google Shape;762;p29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767" name="Google Shape;767;p30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9" name="Google Shape;769;p30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0" name="Google Shape;770;p3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0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2" name="Google Shape;772;p30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3" name="Google Shape;773;p30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7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77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77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77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" name="Google Shape;84;p77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77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77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77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7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77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77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77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7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77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77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77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7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9" name="Google Shape;99;p77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" name="Google Shape;100;p77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1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1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778" name="Google Shape;778;p31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1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0" name="Google Shape;780;p31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1" name="Google Shape;781;p3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3" name="Google Shape;783;p31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4" name="Google Shape;784;p31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9" name="Google Shape;789;p3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0" name="Google Shape;790;p3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1" name="Google Shape;791;p32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32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2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32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2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32"/>
          <p:cNvSpPr/>
          <p:nvPr>
            <p:ph idx="7" type="pic"/>
          </p:nvPr>
        </p:nvSpPr>
        <p:spPr>
          <a:xfrm>
            <a:off x="62639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797" name="Google Shape;797;p32"/>
          <p:cNvSpPr/>
          <p:nvPr>
            <p:ph idx="8" type="pic"/>
          </p:nvPr>
        </p:nvSpPr>
        <p:spPr>
          <a:xfrm>
            <a:off x="204123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798" name="Google Shape;798;p32"/>
          <p:cNvSpPr/>
          <p:nvPr>
            <p:ph idx="9" type="pic"/>
          </p:nvPr>
        </p:nvSpPr>
        <p:spPr>
          <a:xfrm>
            <a:off x="62639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799" name="Google Shape;799;p32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00" name="Google Shape;800;p32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01" name="Google Shape;801;p32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2" name="Google Shape;802;p32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3" name="Google Shape;803;p32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4" name="Google Shape;804;p32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5" name="Google Shape;805;p32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6" name="Google Shape;806;p32"/>
          <p:cNvSpPr/>
          <p:nvPr>
            <p:ph idx="20" type="pic"/>
          </p:nvPr>
        </p:nvSpPr>
        <p:spPr>
          <a:xfrm>
            <a:off x="3559772" y="191180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07" name="Google Shape;807;p32"/>
          <p:cNvSpPr/>
          <p:nvPr>
            <p:ph idx="21" type="pic"/>
          </p:nvPr>
        </p:nvSpPr>
        <p:spPr>
          <a:xfrm>
            <a:off x="4974608" y="99205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08" name="Google Shape;808;p32"/>
          <p:cNvSpPr/>
          <p:nvPr>
            <p:ph idx="22" type="pic"/>
          </p:nvPr>
        </p:nvSpPr>
        <p:spPr>
          <a:xfrm>
            <a:off x="3559772" y="326252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09" name="Google Shape;809;p32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10" name="Google Shape;810;p32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11" name="Google Shape;811;p32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2" name="Google Shape;812;p32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3" name="Google Shape;813;p32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4" name="Google Shape;814;p32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5" name="Google Shape;815;p32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6" name="Google Shape;816;p32"/>
          <p:cNvSpPr/>
          <p:nvPr>
            <p:ph idx="30" type="pic"/>
          </p:nvPr>
        </p:nvSpPr>
        <p:spPr>
          <a:xfrm>
            <a:off x="649314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17" name="Google Shape;817;p32"/>
          <p:cNvSpPr/>
          <p:nvPr>
            <p:ph idx="31" type="pic"/>
          </p:nvPr>
        </p:nvSpPr>
        <p:spPr>
          <a:xfrm>
            <a:off x="790798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18" name="Google Shape;818;p32"/>
          <p:cNvSpPr/>
          <p:nvPr>
            <p:ph idx="32" type="pic"/>
          </p:nvPr>
        </p:nvSpPr>
        <p:spPr>
          <a:xfrm>
            <a:off x="649314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19" name="Google Shape;819;p32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20" name="Google Shape;820;p32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21" name="Google Shape;821;p32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2" name="Google Shape;822;p32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3" name="Google Shape;823;p32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4" name="Google Shape;824;p32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5" name="Google Shape;825;p32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3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9" name="Google Shape;829;p33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0" name="Google Shape;830;p33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1" name="Google Shape;831;p33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2" name="Google Shape;832;p33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3" name="Google Shape;833;p33"/>
          <p:cNvSpPr/>
          <p:nvPr>
            <p:ph idx="5" type="pic"/>
          </p:nvPr>
        </p:nvSpPr>
        <p:spPr>
          <a:xfrm>
            <a:off x="7281668" y="4104482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34" name="Google Shape;834;p33"/>
          <p:cNvSpPr/>
          <p:nvPr>
            <p:ph idx="6" type="pic"/>
          </p:nvPr>
        </p:nvSpPr>
        <p:spPr>
          <a:xfrm>
            <a:off x="2766425" y="82475"/>
            <a:ext cx="1033800" cy="1033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35" name="Google Shape;835;p33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36" name="Google Shape;836;p33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37" name="Google Shape;837;p33"/>
          <p:cNvSpPr/>
          <p:nvPr>
            <p:ph idx="9" type="pic"/>
          </p:nvPr>
        </p:nvSpPr>
        <p:spPr>
          <a:xfrm>
            <a:off x="7232328" y="20831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38" name="Google Shape;838;p33"/>
          <p:cNvSpPr/>
          <p:nvPr>
            <p:ph idx="13" type="pic"/>
          </p:nvPr>
        </p:nvSpPr>
        <p:spPr>
          <a:xfrm>
            <a:off x="4926593" y="1453373"/>
            <a:ext cx="845100" cy="84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39" name="Google Shape;839;p33"/>
          <p:cNvSpPr/>
          <p:nvPr>
            <p:ph idx="14" type="pic"/>
          </p:nvPr>
        </p:nvSpPr>
        <p:spPr>
          <a:xfrm>
            <a:off x="3337313" y="1453363"/>
            <a:ext cx="925800" cy="92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40" name="Google Shape;840;p33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1" name="Google Shape;841;p33"/>
          <p:cNvSpPr/>
          <p:nvPr>
            <p:ph idx="16" type="pic"/>
          </p:nvPr>
        </p:nvSpPr>
        <p:spPr>
          <a:xfrm>
            <a:off x="942143" y="2666705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2" name="Google Shape;842;p33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3" name="Google Shape;843;p33"/>
          <p:cNvSpPr/>
          <p:nvPr>
            <p:ph idx="18" type="pic"/>
          </p:nvPr>
        </p:nvSpPr>
        <p:spPr>
          <a:xfrm>
            <a:off x="2733725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4" name="Google Shape;844;p33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45" name="Google Shape;845;p33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6" name="Google Shape;846;p33"/>
          <p:cNvSpPr/>
          <p:nvPr>
            <p:ph idx="21" type="pic"/>
          </p:nvPr>
        </p:nvSpPr>
        <p:spPr>
          <a:xfrm>
            <a:off x="7589511" y="1493717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47" name="Google Shape;847;p33"/>
          <p:cNvSpPr/>
          <p:nvPr>
            <p:ph idx="22" type="pic"/>
          </p:nvPr>
        </p:nvSpPr>
        <p:spPr>
          <a:xfrm>
            <a:off x="7405007" y="2680430"/>
            <a:ext cx="1029600" cy="1029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48" name="Google Shape;848;p33"/>
          <p:cNvSpPr/>
          <p:nvPr>
            <p:ph idx="23" type="pic"/>
          </p:nvPr>
        </p:nvSpPr>
        <p:spPr>
          <a:xfrm>
            <a:off x="5391900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9" name="Google Shape;849;p33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0" name="Google Shape;850;p3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2" name="Google Shape;852;p33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3" name="Google Shape;853;p33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6" name="Google Shape;856;p34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7" name="Google Shape;857;p34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8" name="Google Shape;858;p34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34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860" name="Google Shape;860;p3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2" name="Google Shape;862;p34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3" name="Google Shape;863;p34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0" i="0" lang="en" sz="40000" u="none" cap="none" strike="noStrike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40000" u="none" cap="none" strike="noStrike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66" name="Google Shape;866;p35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7" name="Google Shape;867;p3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5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9" name="Google Shape;869;p3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0" name="Google Shape;870;p3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74" name="Google Shape;874;p36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5" name="Google Shape;875;p3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7" name="Google Shape;877;p3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8" name="Google Shape;878;p3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7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82" name="Google Shape;882;p37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3" name="Google Shape;883;p3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7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5" name="Google Shape;885;p37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6" name="Google Shape;886;p37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8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9" name="Google Shape;889;p38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0" name="Google Shape;890;p38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8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8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8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5" name="Google Shape;895;p38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6" name="Google Shape;896;p38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7" name="Google Shape;897;p38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8" name="Google Shape;898;p3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00" name="Google Shape;900;p38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01" name="Google Shape;901;p38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9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04" name="Google Shape;904;p39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5" name="Google Shape;905;p39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6" name="Google Shape;906;p39"/>
          <p:cNvSpPr/>
          <p:nvPr>
            <p:ph idx="2" type="pic"/>
          </p:nvPr>
        </p:nvSpPr>
        <p:spPr>
          <a:xfrm>
            <a:off x="1976010" y="868478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07" name="Google Shape;907;p39"/>
          <p:cNvSpPr/>
          <p:nvPr>
            <p:ph idx="3" type="pic"/>
          </p:nvPr>
        </p:nvSpPr>
        <p:spPr>
          <a:xfrm>
            <a:off x="7293297" y="3715450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08" name="Google Shape;908;p39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909" name="Google Shape;909;p39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0" name="Google Shape;910;p39"/>
          <p:cNvSpPr/>
          <p:nvPr>
            <p:ph idx="6" type="pic"/>
          </p:nvPr>
        </p:nvSpPr>
        <p:spPr>
          <a:xfrm>
            <a:off x="5061306" y="1656719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1" name="Google Shape;911;p39"/>
          <p:cNvSpPr/>
          <p:nvPr>
            <p:ph idx="7" type="pic"/>
          </p:nvPr>
        </p:nvSpPr>
        <p:spPr>
          <a:xfrm>
            <a:off x="3140485" y="813462"/>
            <a:ext cx="515100" cy="51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912" name="Google Shape;912;p39"/>
          <p:cNvSpPr/>
          <p:nvPr>
            <p:ph idx="8" type="pic"/>
          </p:nvPr>
        </p:nvSpPr>
        <p:spPr>
          <a:xfrm>
            <a:off x="3044407" y="3311287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13" name="Google Shape;913;p39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4" name="Google Shape;914;p39"/>
          <p:cNvSpPr/>
          <p:nvPr>
            <p:ph idx="13" type="pic"/>
          </p:nvPr>
        </p:nvSpPr>
        <p:spPr>
          <a:xfrm>
            <a:off x="3735019" y="2611064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5" name="Google Shape;915;p39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6" name="Google Shape;916;p39"/>
          <p:cNvSpPr/>
          <p:nvPr>
            <p:ph idx="15" type="pic"/>
          </p:nvPr>
        </p:nvSpPr>
        <p:spPr>
          <a:xfrm>
            <a:off x="5986700" y="3473305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7" name="Google Shape;917;p39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918" name="Google Shape;918;p39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9" name="Google Shape;919;p39"/>
          <p:cNvSpPr/>
          <p:nvPr>
            <p:ph idx="18" type="pic"/>
          </p:nvPr>
        </p:nvSpPr>
        <p:spPr>
          <a:xfrm>
            <a:off x="6778204" y="2796165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20" name="Google Shape;920;p39"/>
          <p:cNvSpPr/>
          <p:nvPr>
            <p:ph idx="19" type="pic"/>
          </p:nvPr>
        </p:nvSpPr>
        <p:spPr>
          <a:xfrm>
            <a:off x="4459150" y="3447212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21" name="Google Shape;921;p39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2" name="Google Shape;922;p39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39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4" name="Google Shape;924;p39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5" name="Google Shape;925;p3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27" name="Google Shape;927;p39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28" name="Google Shape;928;p39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1" name="Google Shape;931;p4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3" name="Google Shape;933;p40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4" name="Google Shape;934;p40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8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" name="Google Shape;103;p78"/>
          <p:cNvSpPr/>
          <p:nvPr>
            <p:ph idx="2" type="pic"/>
          </p:nvPr>
        </p:nvSpPr>
        <p:spPr>
          <a:xfrm>
            <a:off x="739297" y="284052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04" name="Google Shape;104;p78"/>
          <p:cNvSpPr/>
          <p:nvPr>
            <p:ph idx="3" type="pic"/>
          </p:nvPr>
        </p:nvSpPr>
        <p:spPr>
          <a:xfrm>
            <a:off x="2382733" y="189500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05" name="Google Shape;105;p78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06" name="Google Shape;106;p78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07" name="Google Shape;107;p78"/>
          <p:cNvSpPr/>
          <p:nvPr>
            <p:ph idx="6" type="pic"/>
          </p:nvPr>
        </p:nvSpPr>
        <p:spPr>
          <a:xfrm>
            <a:off x="7564493" y="233549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08" name="Google Shape;108;p78"/>
          <p:cNvSpPr/>
          <p:nvPr>
            <p:ph idx="7" type="pic"/>
          </p:nvPr>
        </p:nvSpPr>
        <p:spPr>
          <a:xfrm>
            <a:off x="739297" y="1634774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109" name="Google Shape;109;p78"/>
          <p:cNvSpPr/>
          <p:nvPr>
            <p:ph idx="8" type="pic"/>
          </p:nvPr>
        </p:nvSpPr>
        <p:spPr>
          <a:xfrm>
            <a:off x="4215258" y="1634774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0" name="Google Shape;110;p78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1" name="Google Shape;111;p78"/>
          <p:cNvSpPr/>
          <p:nvPr>
            <p:ph idx="13" type="pic"/>
          </p:nvPr>
        </p:nvSpPr>
        <p:spPr>
          <a:xfrm>
            <a:off x="5826553" y="1584271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12" name="Google Shape;112;p78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3" name="Google Shape;113;p78"/>
          <p:cNvSpPr/>
          <p:nvPr>
            <p:ph idx="15" type="pic"/>
          </p:nvPr>
        </p:nvSpPr>
        <p:spPr>
          <a:xfrm>
            <a:off x="688795" y="2890967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14" name="Google Shape;114;p78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15" name="Google Shape;115;p78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6" name="Google Shape;116;p78"/>
          <p:cNvSpPr/>
          <p:nvPr>
            <p:ph idx="18" type="pic"/>
          </p:nvPr>
        </p:nvSpPr>
        <p:spPr>
          <a:xfrm>
            <a:off x="5877056" y="2941470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7" name="Google Shape;117;p78"/>
          <p:cNvSpPr/>
          <p:nvPr>
            <p:ph idx="19" type="pic"/>
          </p:nvPr>
        </p:nvSpPr>
        <p:spPr>
          <a:xfrm>
            <a:off x="7514039" y="2846918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18" name="Google Shape;118;p78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78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78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78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78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78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78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78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78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78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78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78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78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8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78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7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8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5" name="Google Shape;135;p78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6" name="Google Shape;136;p78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937" name="Google Shape;937;p4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9" name="Google Shape;939;p4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0" name="Google Shape;940;p4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4" name="Google Shape;944;p4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5" name="Google Shape;945;p4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6" name="Google Shape;946;p42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9" name="Google Shape;949;p4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3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1" name="Google Shape;951;p43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2" name="Google Shape;952;p43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5" name="Google Shape;955;p4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7" name="Google Shape;957;p4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8" name="Google Shape;958;p4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4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5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3" name="Google Shape;963;p4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4" name="Google Shape;964;p4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8" name="Google Shape;968;p4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9" name="Google Shape;969;p4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0" name="Google Shape;970;p46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1" name="Google Shape;971;p46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5" name="Google Shape;975;p4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6" name="Google Shape;976;p4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7" name="Google Shape;977;p47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8" name="Google Shape;978;p47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9" name="Google Shape;979;p47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7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4" name="Google Shape;984;p48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5" name="Google Shape;985;p48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6" name="Google Shape;986;p48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7" name="Google Shape;987;p48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90" name="Google Shape;990;p49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991" name="Google Shape;991;p49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92" name="Google Shape;992;p49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93" name="Google Shape;993;p49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4" name="Google Shape;994;p49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995" name="Google Shape;995;p49"/>
          <p:cNvSpPr/>
          <p:nvPr>
            <p:ph idx="8" type="pic"/>
          </p:nvPr>
        </p:nvSpPr>
        <p:spPr>
          <a:xfrm>
            <a:off x="7492700" y="233225"/>
            <a:ext cx="1292400" cy="1292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96" name="Google Shape;996;p49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97" name="Google Shape;997;p4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99" name="Google Shape;999;p49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0" name="Google Shape;1000;p49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1" name="Google Shape;1001;p49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2" name="Google Shape;1002;p49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3" name="Google Shape;1003;p49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4" name="Google Shape;1004;p49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5" name="Google Shape;1005;p49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6" name="Google Shape;1006;p49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7" name="Google Shape;1007;p49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8" name="Google Shape;1008;p49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0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1" name="Google Shape;1011;p50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2" name="Google Shape;1012;p50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3" name="Google Shape;1013;p50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4" name="Google Shape;1014;p50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5" name="Google Shape;1015;p5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17" name="Google Shape;1017;p50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18" name="Google Shape;1018;p50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9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9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9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9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79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9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4" name="Google Shape;144;p79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5" name="Google Shape;145;p79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6" name="Google Shape;146;p79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7" name="Google Shape;147;p79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9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9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1" name="Google Shape;151;p79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2" name="Google Shape;152;p79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3" name="Google Shape;102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4" name="Google Shape;10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7" name="Google Shape;10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0" name="Google Shape;10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1" name="Google Shape;10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4" name="Google Shape;1034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5" name="Google Shape;1035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6" name="Google Shape;10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9" name="Google Shape;103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2" name="Google Shape;1042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3" name="Google Shape;10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6" name="Google Shape;104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0" name="Google Shape;1050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1" name="Google Shape;1051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2" name="Google Shape;105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5" name="Google Shape;105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96.xml"/><Relationship Id="rId44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48" Type="http://schemas.openxmlformats.org/officeDocument/2006/relationships/slideLayout" Target="../slideLayouts/slideLayout103.xml"/><Relationship Id="rId47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91.xml"/><Relationship Id="rId39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84.xml"/><Relationship Id="rId51" Type="http://schemas.openxmlformats.org/officeDocument/2006/relationships/slideLayout" Target="../slideLayouts/slideLayout106.xml"/><Relationship Id="rId50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08.xml"/><Relationship Id="rId52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65.xml"/><Relationship Id="rId54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56" Type="http://schemas.openxmlformats.org/officeDocument/2006/relationships/theme" Target="../theme/theme3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b="0" i="0" sz="5600" u="none" cap="none" strike="noStrik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b="0" i="0" sz="5600" u="none" cap="none" strike="noStrik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575" name="Google Shape;575;p16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76" name="Google Shape;5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  <p:sldLayoutId id="2147483759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pic>
        <p:nvPicPr>
          <p:cNvPr id="1146" name="Google Shape;1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550" y="-1"/>
            <a:ext cx="343538" cy="3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"/>
          <p:cNvSpPr txBox="1"/>
          <p:nvPr>
            <p:ph idx="4294967295" type="title"/>
          </p:nvPr>
        </p:nvSpPr>
        <p:spPr>
          <a:xfrm>
            <a:off x="488900" y="447825"/>
            <a:ext cx="7857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n" sz="3300">
                <a:solidFill>
                  <a:srgbClr val="FFFFFF"/>
                </a:solidFill>
              </a:rPr>
              <a:t>GenAI-Based Data Profiling for Regulatory Reporting</a:t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1148" name="Google Shape;1148;p1"/>
          <p:cNvSpPr txBox="1"/>
          <p:nvPr/>
        </p:nvSpPr>
        <p:spPr>
          <a:xfrm>
            <a:off x="626700" y="3533700"/>
            <a:ext cx="28611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Ravindra Reddy Nandyala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Mahan Kaleswararao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Siva Kumar Bestha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Sai Teja Vavintaparthi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Prashanth 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19" name="Google Shape;1219;p8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Extracted Rules - 2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0" name="Google Shape;1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800" y="842375"/>
            <a:ext cx="5082450" cy="39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27" name="Google Shape;1227;p9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Violations Generated By Model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8" name="Google Shape;1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225" y="607366"/>
            <a:ext cx="7025250" cy="442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35" name="Google Shape;1235;p13"/>
          <p:cNvSpPr txBox="1"/>
          <p:nvPr>
            <p:ph idx="4294967295" type="subTitle"/>
          </p:nvPr>
        </p:nvSpPr>
        <p:spPr>
          <a:xfrm>
            <a:off x="10118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Conclusion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36" name="Google Shape;1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3"/>
          <p:cNvSpPr txBox="1"/>
          <p:nvPr>
            <p:ph idx="4294967295" type="subTitle"/>
          </p:nvPr>
        </p:nvSpPr>
        <p:spPr>
          <a:xfrm>
            <a:off x="941400" y="813800"/>
            <a:ext cx="66474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GenAI-powered regulatory compliance system provides a scalable, intelligent, and adaptable solution for automating compliance validation.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utilizes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Gen AI models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rule extraction and fuzzy logic for dynamic column mapping to enhance accuracy and efficiency.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system's flexible architecture enables seamless extension to new use cases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ensuring future scalability.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54" name="Google Shape;1154;p2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Problem Statement &amp; Challenges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55" name="Google Shape;1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2"/>
          <p:cNvSpPr txBox="1"/>
          <p:nvPr>
            <p:ph idx="4294967295" type="subTitle"/>
          </p:nvPr>
        </p:nvSpPr>
        <p:spPr>
          <a:xfrm>
            <a:off x="705975" y="699300"/>
            <a:ext cx="69945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Regulatory reporting requires accurate data profiling.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Manual rule definition is time-consuming and error-prone. 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Existing methods lack adaptive risk scoring. 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Compliance teams need automated remediation suggestions.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62" name="Google Shape;1162;p3"/>
          <p:cNvSpPr txBox="1"/>
          <p:nvPr>
            <p:ph idx="4294967295" type="subTitle"/>
          </p:nvPr>
        </p:nvSpPr>
        <p:spPr>
          <a:xfrm>
            <a:off x="89362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Solution Overview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63" name="Google Shape;1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3"/>
          <p:cNvSpPr txBox="1"/>
          <p:nvPr>
            <p:ph idx="4294967295" type="subTitle"/>
          </p:nvPr>
        </p:nvSpPr>
        <p:spPr>
          <a:xfrm>
            <a:off x="805600" y="774975"/>
            <a:ext cx="70230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Leverage’s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LLMs to extract data profiling rules from regulatory documents.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transactions against the extracted rules.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violations and provides actionable insights.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70" name="Google Shape;1170;p4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Architecture Diagram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1" name="Google Shape;1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150" y="749650"/>
            <a:ext cx="7554527" cy="39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78" name="Google Shape;1178;p5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Key Features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9" name="Google Shape;1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5"/>
          <p:cNvSpPr txBox="1"/>
          <p:nvPr>
            <p:ph idx="4294967295" type="subTitle"/>
          </p:nvPr>
        </p:nvSpPr>
        <p:spPr>
          <a:xfrm>
            <a:off x="893625" y="935975"/>
            <a:ext cx="66474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and generic.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fuzzy logic for dynamic column mapping.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any rule set and dataset.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hard coding of rules or column names.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86" name="Google Shape;1186;p6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How It Works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87" name="Google Shape;1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6"/>
          <p:cNvSpPr txBox="1"/>
          <p:nvPr/>
        </p:nvSpPr>
        <p:spPr>
          <a:xfrm>
            <a:off x="752400" y="590550"/>
            <a:ext cx="752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text from regulatory documents (PDFs).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rules using LLMs and convert them into a structured format.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 and pre-aggregate transaction data.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rules to dataset columns using fuzzy matching.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transactions against the rules.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violations with detailed insights.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94" name="Google Shape;1194;p10"/>
          <p:cNvSpPr txBox="1"/>
          <p:nvPr>
            <p:ph idx="4294967295" type="subTitle"/>
          </p:nvPr>
        </p:nvSpPr>
        <p:spPr>
          <a:xfrm>
            <a:off x="101182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Regulated PDF rules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95" name="Google Shape;1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10"/>
          <p:cNvSpPr txBox="1"/>
          <p:nvPr>
            <p:ph idx="4294967295" type="subTitle"/>
          </p:nvPr>
        </p:nvSpPr>
        <p:spPr>
          <a:xfrm>
            <a:off x="942150" y="694875"/>
            <a:ext cx="66474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ID length must be between 6 to 12 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Amount must be a positive number. The range depends on the Account_Type: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Account_Type is 'Savings', the amount must be between $100 and $1,500.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other account types, the amount must be between $100 and $1,000,000.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Transaction_Date must be in YYYY-MM-DD format.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'Capital_Adequacy_Ratio' must be above 8.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'Account_Type' must be one of the following: Savings, Checking, or Loan.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'Transaction_Type' must be one of the following: Deposit, Withdrawal, or Transfer.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Permanent Account Number must be 10 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amount for a customer must not exceed $1500.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02" name="Google Shape;1202;p11"/>
          <p:cNvSpPr txBox="1"/>
          <p:nvPr>
            <p:ph idx="4294967295" type="subTitle"/>
          </p:nvPr>
        </p:nvSpPr>
        <p:spPr>
          <a:xfrm>
            <a:off x="101247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Input Data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03" name="Google Shape;1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75" y="804275"/>
            <a:ext cx="8494649" cy="3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10" name="Google Shape;1210;p7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Extracted Rules - 1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11" name="Google Shape;1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250" y="738200"/>
            <a:ext cx="3881675" cy="42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5277" y="1171575"/>
            <a:ext cx="4200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