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E3AF-50C2-C883-6206-F6533667D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26330-84B7-1A8F-731B-9FA84CA4A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9D643-DC00-2052-CCBC-133330CD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64A3C-30F4-E4BB-63D8-0297DECD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9C22-3CC7-DBC2-E918-77FA65C9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3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F18C-6C41-0BF0-DC74-DCA4386E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AB13C-4890-B9BA-2FA8-2C80AC413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B49F-4D74-2BB7-3ABC-590C429E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27FF7-DD7A-087E-77A6-026B329A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B36A-8119-27FD-3888-5E7315CE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5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2251AD-0098-7BA9-7AD0-DF7F0CAFC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EC4DC-B903-21A5-D12A-E5C7759F8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26A13-4888-AD93-D035-757B06A5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FE61-6C63-40AE-437D-E457B8F4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35B0-FDD5-37AC-0624-227604C0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5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E93F-7A30-3E2E-CF58-F8B2BD6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BF80-DDC2-BCB1-AC69-2F5A3751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A2EE-0361-0AAD-9DF9-28A8267A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5FE5-1822-2D78-7D62-E7ECCC59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C9F7-C2D7-8DD3-0E99-ED0C3CDE1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1BE8-F777-6DD0-5732-20AA4AD4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F6180-8F24-31E0-714E-90CA056F1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9AA3D-8D20-E3A1-3199-B4DBA016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2D86-4CB7-E944-5A5D-ACE57260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47FA2-B0A5-16D2-1CB1-179A5771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9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2F2D-EA9F-8E3F-E74C-CDF8E20E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CADE-34A8-DAA2-E9BC-49E7854FF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CA764-BC7E-96FF-2FE3-8C5D21FE7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0D5B0-5BDE-5F6C-462B-AB97B530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296D6-74F4-2A24-3347-520945F5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8AAB-648A-C7CD-75AE-1A21E383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0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116F-A89F-C5C3-B480-37D615E1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5C6F7-F621-A1B8-979E-C893CB0C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BC5A3-9B6B-5EFE-1F15-14919479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D3FF8-50FD-6D98-A809-691EB1ABE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5093F-A148-34AF-A093-5F814D081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75AE4-1B61-0DB5-2E43-93EE086B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75DD2-92BF-9F7A-D4FC-3B9A7E18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B9144-1721-ACE4-512D-1B663107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6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936A-F2A4-80AD-0A14-E98AC8C3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7880A-38B1-83D7-B8BB-6C8CA1EB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96F9-5218-A54B-A450-B61B9C2D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B26D4-0C81-4BD9-A508-29F274BD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1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09D0C-E0F1-F106-6B77-8AC5F44D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FF6AC0-F49C-3023-B873-ECC05A74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FF341-A1F2-55D6-026C-9E967F49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4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02C9-633C-3837-361C-BE6F955B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5504-FA99-D2E7-840F-5013CF7A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3FA461-799E-61FB-24DD-AF7001C1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E7C69-3BC7-1748-87EF-A2C0C3D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91D7C-4E0B-7767-2D9D-DDC425C6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95EFA-05E8-7205-FA6C-54D375F7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19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7486-F509-A5C7-CD16-9C4CD166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99C7E-32C1-FD20-C3D1-6196C09AE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FAB2C-14E9-AF14-F872-D67D5EFDD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86D5D-3225-876B-BB2A-CF1333BF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E82C-4599-DA6F-5C65-8733CF48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DD8E-8C48-B4BB-3C4B-7FE5407C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7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7A3EF-805B-E146-A7F1-BF827F7A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48FE4-0C11-5AE5-E4E5-228B381C0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38063-7E6E-5C61-0D09-6FD8C56B9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735DA-CEBC-483B-ACE3-A37B60CD22E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3EF0-0D4F-845B-B935-5202FAAD4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C670-1CFE-D7F1-04A7-8399E3259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4FD04-5C71-4B03-9538-F86F81E70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50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F52A-884F-A9DC-53BE-58ACFFA92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Technology Hackathon</a:t>
            </a:r>
            <a:br>
              <a:rPr lang="en-IN" dirty="0"/>
            </a:br>
            <a:r>
              <a:rPr lang="en-IN" dirty="0"/>
              <a:t>GEN AI for platform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CB4AC-1430-381C-125A-654A8F5DC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Rana De</a:t>
            </a:r>
          </a:p>
        </p:txBody>
      </p:sp>
    </p:spTree>
    <p:extLst>
      <p:ext uri="{BB962C8B-B14F-4D97-AF65-F5344CB8AC3E}">
        <p14:creationId xmlns:p14="http://schemas.microsoft.com/office/powerpoint/2010/main" val="239487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D7DB-83FE-7F5A-5FCC-70C72AAD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F0864-DC07-0A30-8694-0BFCA9075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237" y="1448525"/>
            <a:ext cx="7321926" cy="2667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2F003-E71E-C2D0-A913-E69B020B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66" y="3833993"/>
            <a:ext cx="5199848" cy="225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7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EDD8-6780-D937-3D17-736DF9CF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7220F-C782-9FAF-F651-9BA34C1D6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371" y="1825625"/>
            <a:ext cx="9053258" cy="4351338"/>
          </a:xfrm>
        </p:spPr>
      </p:pic>
    </p:spTree>
    <p:extLst>
      <p:ext uri="{BB962C8B-B14F-4D97-AF65-F5344CB8AC3E}">
        <p14:creationId xmlns:p14="http://schemas.microsoft.com/office/powerpoint/2010/main" val="353854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4F35-C4C7-0DAD-E2A9-92E9A210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8B215-7AB8-C8A7-74F0-E936D8A70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195" y="1825625"/>
            <a:ext cx="8197609" cy="4351338"/>
          </a:xfrm>
        </p:spPr>
      </p:pic>
    </p:spTree>
    <p:extLst>
      <p:ext uri="{BB962C8B-B14F-4D97-AF65-F5344CB8AC3E}">
        <p14:creationId xmlns:p14="http://schemas.microsoft.com/office/powerpoint/2010/main" val="200584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CF07-79AF-F3F5-AA16-65A25D84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in React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BFC7-2853-1F08-C3DA-A9A16EAF7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085" y="1825625"/>
            <a:ext cx="9027830" cy="4351338"/>
          </a:xfrm>
        </p:spPr>
      </p:pic>
    </p:spTree>
    <p:extLst>
      <p:ext uri="{BB962C8B-B14F-4D97-AF65-F5344CB8AC3E}">
        <p14:creationId xmlns:p14="http://schemas.microsoft.com/office/powerpoint/2010/main" val="428269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Technology Hackathon GEN AI for platform Support</vt:lpstr>
      <vt:lpstr>Architecture of APP</vt:lpstr>
      <vt:lpstr>API </vt:lpstr>
      <vt:lpstr>API</vt:lpstr>
      <vt:lpstr>UI in React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Rana De</dc:creator>
  <cp:lastModifiedBy>Rana De</cp:lastModifiedBy>
  <cp:revision>1</cp:revision>
  <dcterms:created xsi:type="dcterms:W3CDTF">2025-03-26T11:23:30Z</dcterms:created>
  <dcterms:modified xsi:type="dcterms:W3CDTF">2025-03-26T11:23:37Z</dcterms:modified>
</cp:coreProperties>
</file>