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Poppins Bold" charset="1" panose="00000800000000000000"/>
      <p:regular r:id="rId12"/>
    </p:embeddedFont>
    <p:embeddedFont>
      <p:font typeface="Poppins" charset="1" panose="000005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14350"/>
            <a:ext cx="16230600" cy="1028700"/>
            <a:chOff x="0" y="0"/>
            <a:chExt cx="2287793" cy="1450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87793" cy="145001"/>
            </a:xfrm>
            <a:custGeom>
              <a:avLst/>
              <a:gdLst/>
              <a:ahLst/>
              <a:cxnLst/>
              <a:rect r="r" b="b" t="t" l="l"/>
              <a:pathLst>
                <a:path h="145001" w="2287793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87793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88140" y="779906"/>
            <a:ext cx="490819" cy="444414"/>
          </a:xfrm>
          <a:custGeom>
            <a:avLst/>
            <a:gdLst/>
            <a:ahLst/>
            <a:cxnLst/>
            <a:rect r="r" b="b" t="t" l="l"/>
            <a:pathLst>
              <a:path h="444414" w="490819">
                <a:moveTo>
                  <a:pt x="0" y="0"/>
                </a:moveTo>
                <a:lnTo>
                  <a:pt x="490819" y="0"/>
                </a:lnTo>
                <a:lnTo>
                  <a:pt x="490819" y="444414"/>
                </a:lnTo>
                <a:lnTo>
                  <a:pt x="0" y="444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700871"/>
            <a:ext cx="16020660" cy="1714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36"/>
              </a:lnSpc>
            </a:pPr>
            <a:r>
              <a:rPr lang="en-US" sz="1152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Gen-AI data profiling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744683" y="3428669"/>
            <a:ext cx="5447285" cy="891374"/>
          </a:xfrm>
          <a:custGeom>
            <a:avLst/>
            <a:gdLst/>
            <a:ahLst/>
            <a:cxnLst/>
            <a:rect r="r" b="b" t="t" l="l"/>
            <a:pathLst>
              <a:path h="891374" w="5447285">
                <a:moveTo>
                  <a:pt x="0" y="0"/>
                </a:moveTo>
                <a:lnTo>
                  <a:pt x="5447285" y="0"/>
                </a:lnTo>
                <a:lnTo>
                  <a:pt x="5447285" y="891374"/>
                </a:lnTo>
                <a:lnTo>
                  <a:pt x="0" y="891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682852" y="6134239"/>
            <a:ext cx="10922297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0"/>
              </a:lnSpc>
            </a:pPr>
            <a:r>
              <a:rPr lang="en-US" sz="2300" spc="25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TEAM NAME:  NEWGEN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53772" y="880383"/>
            <a:ext cx="4677409" cy="281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3"/>
              </a:lnSpc>
            </a:pPr>
            <a:r>
              <a:rPr lang="en-US" sz="21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GEN AI - Technology Hackathon</a:t>
            </a:r>
          </a:p>
        </p:txBody>
      </p:sp>
      <p:sp>
        <p:nvSpPr>
          <p:cNvPr name="Freeform 10" id="10"/>
          <p:cNvSpPr/>
          <p:nvPr/>
        </p:nvSpPr>
        <p:spPr>
          <a:xfrm flipH="true" flipV="true" rot="0">
            <a:off x="13763324" y="6770189"/>
            <a:ext cx="5447285" cy="891374"/>
          </a:xfrm>
          <a:custGeom>
            <a:avLst/>
            <a:gdLst/>
            <a:ahLst/>
            <a:cxnLst/>
            <a:rect r="r" b="b" t="t" l="l"/>
            <a:pathLst>
              <a:path h="891374" w="5447285">
                <a:moveTo>
                  <a:pt x="5447285" y="891374"/>
                </a:moveTo>
                <a:lnTo>
                  <a:pt x="0" y="891374"/>
                </a:lnTo>
                <a:lnTo>
                  <a:pt x="0" y="0"/>
                </a:lnTo>
                <a:lnTo>
                  <a:pt x="5447285" y="0"/>
                </a:lnTo>
                <a:lnTo>
                  <a:pt x="5447285" y="891374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028700" y="8743950"/>
            <a:ext cx="16230600" cy="1028700"/>
            <a:chOff x="0" y="0"/>
            <a:chExt cx="2287793" cy="14500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287793" cy="145001"/>
            </a:xfrm>
            <a:custGeom>
              <a:avLst/>
              <a:gdLst/>
              <a:ahLst/>
              <a:cxnLst/>
              <a:rect r="r" b="b" t="t" l="l"/>
              <a:pathLst>
                <a:path h="145001" w="2287793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287793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488140" y="9050337"/>
            <a:ext cx="386871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Team Name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236249" y="9050337"/>
            <a:ext cx="386871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NewGen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14350"/>
            <a:ext cx="16230600" cy="1028700"/>
            <a:chOff x="0" y="0"/>
            <a:chExt cx="2287793" cy="1450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87793" cy="145001"/>
            </a:xfrm>
            <a:custGeom>
              <a:avLst/>
              <a:gdLst/>
              <a:ahLst/>
              <a:cxnLst/>
              <a:rect r="r" b="b" t="t" l="l"/>
              <a:pathLst>
                <a:path h="145001" w="2287793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87793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8743950"/>
            <a:ext cx="16230600" cy="1028700"/>
            <a:chOff x="0" y="0"/>
            <a:chExt cx="2287793" cy="14500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87793" cy="145001"/>
            </a:xfrm>
            <a:custGeom>
              <a:avLst/>
              <a:gdLst/>
              <a:ahLst/>
              <a:cxnLst/>
              <a:rect r="r" b="b" t="t" l="l"/>
              <a:pathLst>
                <a:path h="145001" w="2287793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287793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88140" y="779906"/>
            <a:ext cx="490819" cy="444414"/>
          </a:xfrm>
          <a:custGeom>
            <a:avLst/>
            <a:gdLst/>
            <a:ahLst/>
            <a:cxnLst/>
            <a:rect r="r" b="b" t="t" l="l"/>
            <a:pathLst>
              <a:path h="444414" w="490819">
                <a:moveTo>
                  <a:pt x="0" y="0"/>
                </a:moveTo>
                <a:lnTo>
                  <a:pt x="490819" y="0"/>
                </a:lnTo>
                <a:lnTo>
                  <a:pt x="490819" y="444414"/>
                </a:lnTo>
                <a:lnTo>
                  <a:pt x="0" y="444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44000" y="1906991"/>
            <a:ext cx="2031358" cy="2100088"/>
          </a:xfrm>
          <a:custGeom>
            <a:avLst/>
            <a:gdLst/>
            <a:ahLst/>
            <a:cxnLst/>
            <a:rect r="r" b="b" t="t" l="l"/>
            <a:pathLst>
              <a:path h="2100088" w="2031358">
                <a:moveTo>
                  <a:pt x="0" y="0"/>
                </a:moveTo>
                <a:lnTo>
                  <a:pt x="2031358" y="0"/>
                </a:lnTo>
                <a:lnTo>
                  <a:pt x="2031358" y="2100088"/>
                </a:lnTo>
                <a:lnTo>
                  <a:pt x="0" y="21000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153772" y="880383"/>
            <a:ext cx="4677409" cy="281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3"/>
              </a:lnSpc>
            </a:pPr>
            <a:r>
              <a:rPr lang="en-US" sz="21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GEN AI - Technology Hackathon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88140" y="9050337"/>
            <a:ext cx="386871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Team Name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236249" y="9050337"/>
            <a:ext cx="386871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NewGen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2037469"/>
            <a:ext cx="7655860" cy="1198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60"/>
              </a:lnSpc>
            </a:pPr>
            <a:r>
              <a:rPr lang="en-US" sz="80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3873729"/>
            <a:ext cx="16230600" cy="3581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</a:t>
            </a: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elop a Gen-AI-powered solution for data profiling to ensure compliance with regulatory requirements.</a:t>
            </a:r>
          </a:p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Leverage LLMs and ML models to interpret reporting instructions and extract key data validation rules.</a:t>
            </a:r>
          </a:p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Automatically generate profiling rules and validation code to assess data consistency and accuracy.</a:t>
            </a:r>
          </a:p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 unsupervised ML for anomaly detection and flagging suspicious transactions.</a:t>
            </a:r>
          </a:p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Build a scalable, explainable, and interactive compliance assistant that evolves with regulatory trends.</a:t>
            </a:r>
          </a:p>
          <a:p>
            <a:pPr algn="just">
              <a:lnSpc>
                <a:spcPts val="4079"/>
              </a:lnSpc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5316070" y="6528824"/>
            <a:ext cx="5447285" cy="891374"/>
          </a:xfrm>
          <a:custGeom>
            <a:avLst/>
            <a:gdLst/>
            <a:ahLst/>
            <a:cxnLst/>
            <a:rect r="r" b="b" t="t" l="l"/>
            <a:pathLst>
              <a:path h="891374" w="5447285">
                <a:moveTo>
                  <a:pt x="0" y="0"/>
                </a:moveTo>
                <a:lnTo>
                  <a:pt x="5447285" y="0"/>
                </a:lnTo>
                <a:lnTo>
                  <a:pt x="5447285" y="891374"/>
                </a:lnTo>
                <a:lnTo>
                  <a:pt x="0" y="8913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954003"/>
            <a:ext cx="11435207" cy="1198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60"/>
              </a:lnSpc>
            </a:pPr>
            <a:r>
              <a:rPr lang="en-US" sz="80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 Statement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868474" y="2098232"/>
            <a:ext cx="5447285" cy="891374"/>
          </a:xfrm>
          <a:custGeom>
            <a:avLst/>
            <a:gdLst/>
            <a:ahLst/>
            <a:cxnLst/>
            <a:rect r="r" b="b" t="t" l="l"/>
            <a:pathLst>
              <a:path h="891374" w="5447285">
                <a:moveTo>
                  <a:pt x="0" y="0"/>
                </a:moveTo>
                <a:lnTo>
                  <a:pt x="5447285" y="0"/>
                </a:lnTo>
                <a:lnTo>
                  <a:pt x="5447285" y="891373"/>
                </a:lnTo>
                <a:lnTo>
                  <a:pt x="0" y="8913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948251" y="2098232"/>
            <a:ext cx="5447285" cy="891374"/>
          </a:xfrm>
          <a:custGeom>
            <a:avLst/>
            <a:gdLst/>
            <a:ahLst/>
            <a:cxnLst/>
            <a:rect r="r" b="b" t="t" l="l"/>
            <a:pathLst>
              <a:path h="891374" w="5447285">
                <a:moveTo>
                  <a:pt x="5447285" y="0"/>
                </a:moveTo>
                <a:lnTo>
                  <a:pt x="0" y="0"/>
                </a:lnTo>
                <a:lnTo>
                  <a:pt x="0" y="891373"/>
                </a:lnTo>
                <a:lnTo>
                  <a:pt x="5447285" y="891373"/>
                </a:lnTo>
                <a:lnTo>
                  <a:pt x="5447285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514350"/>
            <a:ext cx="16230600" cy="1028700"/>
            <a:chOff x="0" y="0"/>
            <a:chExt cx="2287793" cy="14500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87793" cy="145001"/>
            </a:xfrm>
            <a:custGeom>
              <a:avLst/>
              <a:gdLst/>
              <a:ahLst/>
              <a:cxnLst/>
              <a:rect r="r" b="b" t="t" l="l"/>
              <a:pathLst>
                <a:path h="145001" w="2287793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287793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88140" y="779906"/>
            <a:ext cx="490819" cy="444414"/>
          </a:xfrm>
          <a:custGeom>
            <a:avLst/>
            <a:gdLst/>
            <a:ahLst/>
            <a:cxnLst/>
            <a:rect r="r" b="b" t="t" l="l"/>
            <a:pathLst>
              <a:path h="444414" w="490819">
                <a:moveTo>
                  <a:pt x="0" y="0"/>
                </a:moveTo>
                <a:lnTo>
                  <a:pt x="490819" y="0"/>
                </a:lnTo>
                <a:lnTo>
                  <a:pt x="490819" y="444414"/>
                </a:lnTo>
                <a:lnTo>
                  <a:pt x="0" y="444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153772" y="880383"/>
            <a:ext cx="4677409" cy="281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3"/>
              </a:lnSpc>
            </a:pPr>
            <a:r>
              <a:rPr lang="en-US" sz="21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GEN AI - Technology Hackathon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8743950"/>
            <a:ext cx="16230600" cy="1028700"/>
            <a:chOff x="0" y="0"/>
            <a:chExt cx="2287793" cy="14500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87793" cy="145001"/>
            </a:xfrm>
            <a:custGeom>
              <a:avLst/>
              <a:gdLst/>
              <a:ahLst/>
              <a:cxnLst/>
              <a:rect r="r" b="b" t="t" l="l"/>
              <a:pathLst>
                <a:path h="145001" w="2287793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287793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488140" y="9050337"/>
            <a:ext cx="386871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Team Name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236249" y="9050337"/>
            <a:ext cx="386871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NewGen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88140" y="3800584"/>
            <a:ext cx="15103976" cy="3777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Regulatory reporting requires strict adherence to data validation rules, but manually interpreting and applying these rules is time-consuming and error-prone. 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goal is to build a Gen-AI-powered data profiling solution that can:</a:t>
            </a:r>
          </a:p>
          <a:p>
            <a:pPr algn="l" marL="518157" indent="-259078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Extract and interpret regulatory instructions using Gen-AI.</a:t>
            </a:r>
          </a:p>
          <a:p>
            <a:pPr algn="l" marL="518157" indent="-259078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Generate profiling rules and executable validation code.</a:t>
            </a:r>
          </a:p>
          <a:p>
            <a:pPr algn="l" marL="518157" indent="-259078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Detect anomalies using unsupervised ML techniques.</a:t>
            </a:r>
          </a:p>
          <a:p>
            <a:pPr algn="l" marL="518157" indent="-259078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Suggest remediation actions with automated explanations.</a:t>
            </a:r>
          </a:p>
          <a:p>
            <a:pPr algn="l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66322" y="6527052"/>
            <a:ext cx="3657600" cy="871174"/>
          </a:xfrm>
          <a:custGeom>
            <a:avLst/>
            <a:gdLst/>
            <a:ahLst/>
            <a:cxnLst/>
            <a:rect r="r" b="b" t="t" l="l"/>
            <a:pathLst>
              <a:path h="871174" w="3657600">
                <a:moveTo>
                  <a:pt x="0" y="0"/>
                </a:moveTo>
                <a:lnTo>
                  <a:pt x="3657600" y="0"/>
                </a:lnTo>
                <a:lnTo>
                  <a:pt x="3657600" y="871174"/>
                </a:lnTo>
                <a:lnTo>
                  <a:pt x="0" y="871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61862" y="8164257"/>
            <a:ext cx="5447285" cy="891374"/>
          </a:xfrm>
          <a:custGeom>
            <a:avLst/>
            <a:gdLst/>
            <a:ahLst/>
            <a:cxnLst/>
            <a:rect r="r" b="b" t="t" l="l"/>
            <a:pathLst>
              <a:path h="891374" w="5447285">
                <a:moveTo>
                  <a:pt x="0" y="0"/>
                </a:moveTo>
                <a:lnTo>
                  <a:pt x="5447285" y="0"/>
                </a:lnTo>
                <a:lnTo>
                  <a:pt x="5447285" y="891374"/>
                </a:lnTo>
                <a:lnTo>
                  <a:pt x="0" y="891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60029" y="2144849"/>
            <a:ext cx="5447285" cy="891374"/>
          </a:xfrm>
          <a:custGeom>
            <a:avLst/>
            <a:gdLst/>
            <a:ahLst/>
            <a:cxnLst/>
            <a:rect r="r" b="b" t="t" l="l"/>
            <a:pathLst>
              <a:path h="891374" w="5447285">
                <a:moveTo>
                  <a:pt x="0" y="0"/>
                </a:moveTo>
                <a:lnTo>
                  <a:pt x="5447285" y="0"/>
                </a:lnTo>
                <a:lnTo>
                  <a:pt x="5447285" y="891374"/>
                </a:lnTo>
                <a:lnTo>
                  <a:pt x="0" y="891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77291" y="2153049"/>
            <a:ext cx="12482738" cy="7470907"/>
          </a:xfrm>
          <a:custGeom>
            <a:avLst/>
            <a:gdLst/>
            <a:ahLst/>
            <a:cxnLst/>
            <a:rect r="r" b="b" t="t" l="l"/>
            <a:pathLst>
              <a:path h="7470907" w="12482738">
                <a:moveTo>
                  <a:pt x="0" y="0"/>
                </a:moveTo>
                <a:lnTo>
                  <a:pt x="12482738" y="0"/>
                </a:lnTo>
                <a:lnTo>
                  <a:pt x="12482738" y="7470907"/>
                </a:lnTo>
                <a:lnTo>
                  <a:pt x="0" y="74709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5183" r="0" b="-288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438785"/>
            <a:ext cx="12299358" cy="1198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60"/>
              </a:lnSpc>
            </a:pPr>
            <a:r>
              <a:rPr lang="en-US" sz="80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Architecture Diagram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14350"/>
            <a:ext cx="16230600" cy="1028700"/>
            <a:chOff x="0" y="0"/>
            <a:chExt cx="2287793" cy="1450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87793" cy="145001"/>
            </a:xfrm>
            <a:custGeom>
              <a:avLst/>
              <a:gdLst/>
              <a:ahLst/>
              <a:cxnLst/>
              <a:rect r="r" b="b" t="t" l="l"/>
              <a:pathLst>
                <a:path h="145001" w="2287793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87793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8743950"/>
            <a:ext cx="16230600" cy="1028700"/>
            <a:chOff x="0" y="0"/>
            <a:chExt cx="2287793" cy="14500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87793" cy="145001"/>
            </a:xfrm>
            <a:custGeom>
              <a:avLst/>
              <a:gdLst/>
              <a:ahLst/>
              <a:cxnLst/>
              <a:rect r="r" b="b" t="t" l="l"/>
              <a:pathLst>
                <a:path h="145001" w="2287793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287793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88140" y="779906"/>
            <a:ext cx="490819" cy="444414"/>
          </a:xfrm>
          <a:custGeom>
            <a:avLst/>
            <a:gdLst/>
            <a:ahLst/>
            <a:cxnLst/>
            <a:rect r="r" b="b" t="t" l="l"/>
            <a:pathLst>
              <a:path h="444414" w="490819">
                <a:moveTo>
                  <a:pt x="0" y="0"/>
                </a:moveTo>
                <a:lnTo>
                  <a:pt x="490819" y="0"/>
                </a:lnTo>
                <a:lnTo>
                  <a:pt x="490819" y="444414"/>
                </a:lnTo>
                <a:lnTo>
                  <a:pt x="0" y="444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153772" y="880383"/>
            <a:ext cx="4677409" cy="281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3"/>
              </a:lnSpc>
            </a:pPr>
            <a:r>
              <a:rPr lang="en-US" sz="21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GEN AI - Technology Hackathon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88140" y="9050337"/>
            <a:ext cx="386871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Team Name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236249" y="9050337"/>
            <a:ext cx="386871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NewGen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2037469"/>
            <a:ext cx="7655860" cy="1198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60"/>
              </a:lnSpc>
            </a:pPr>
            <a:r>
              <a:rPr lang="en-US" sz="80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Tech Used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88140" y="4436499"/>
            <a:ext cx="15771160" cy="4168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589" indent="-237295" lvl="1">
              <a:lnSpc>
                <a:spcPts val="3736"/>
              </a:lnSpc>
              <a:buFont typeface="Arial"/>
              <a:buChar char="•"/>
            </a:pPr>
            <a:r>
              <a:rPr lang="en-US" sz="219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Aut</a:t>
            </a:r>
            <a:r>
              <a:rPr lang="en-US" sz="219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omates Rule Generation: Extracts and refines regulatory reporting instructions using LLMs ( Mistral-7B-Instruct-v0.3) and RAG (Retrieval-Augmented Generation)</a:t>
            </a:r>
          </a:p>
          <a:p>
            <a:pPr algn="just" marL="474589" indent="-237295" lvl="1">
              <a:lnSpc>
                <a:spcPts val="3736"/>
              </a:lnSpc>
              <a:buFont typeface="Arial"/>
              <a:buChar char="•"/>
            </a:pPr>
            <a:r>
              <a:rPr lang="en-US" sz="219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Validates Data Consistency: Detects anomalies using unsupervised ML techniques like clustering and anomaly detection.</a:t>
            </a:r>
          </a:p>
          <a:p>
            <a:pPr algn="just" marL="474589" indent="-237295" lvl="1">
              <a:lnSpc>
                <a:spcPts val="3736"/>
              </a:lnSpc>
              <a:buFont typeface="Arial"/>
              <a:buChar char="•"/>
            </a:pPr>
            <a:r>
              <a:rPr lang="en-US" sz="219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Generates Validation Code: Auto-creates Python scripts to validate reported data against extracted rules leveraging the regular expressions and LLM.</a:t>
            </a:r>
          </a:p>
          <a:p>
            <a:pPr algn="just" marL="474589" indent="-237295" lvl="1">
              <a:lnSpc>
                <a:spcPts val="3736"/>
              </a:lnSpc>
              <a:buFont typeface="Arial"/>
              <a:buChar char="•"/>
            </a:pPr>
            <a:r>
              <a:rPr lang="en-US" sz="219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Suggests Remediation Actions: Provides AI-driven remediation suggestions with explanations for auditors.</a:t>
            </a:r>
          </a:p>
          <a:p>
            <a:pPr algn="just" marL="474589" indent="-237295" lvl="1">
              <a:lnSpc>
                <a:spcPts val="3736"/>
              </a:lnSpc>
              <a:buFont typeface="Arial"/>
              <a:buChar char="•"/>
            </a:pPr>
            <a:r>
              <a:rPr lang="en-US" sz="219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Adaptive Compliance Assistant: Evolves based on historical regulatory violations and transaction trends.</a:t>
            </a:r>
          </a:p>
          <a:p>
            <a:pPr algn="just">
              <a:lnSpc>
                <a:spcPts val="3566"/>
              </a:lnSpc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5316070" y="6528824"/>
            <a:ext cx="5447285" cy="891374"/>
          </a:xfrm>
          <a:custGeom>
            <a:avLst/>
            <a:gdLst/>
            <a:ahLst/>
            <a:cxnLst/>
            <a:rect r="r" b="b" t="t" l="l"/>
            <a:pathLst>
              <a:path h="891374" w="5447285">
                <a:moveTo>
                  <a:pt x="0" y="0"/>
                </a:moveTo>
                <a:lnTo>
                  <a:pt x="5447285" y="0"/>
                </a:lnTo>
                <a:lnTo>
                  <a:pt x="5447285" y="891374"/>
                </a:lnTo>
                <a:lnTo>
                  <a:pt x="0" y="891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14350"/>
            <a:ext cx="16230600" cy="1028700"/>
            <a:chOff x="0" y="0"/>
            <a:chExt cx="2287793" cy="1450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87793" cy="145001"/>
            </a:xfrm>
            <a:custGeom>
              <a:avLst/>
              <a:gdLst/>
              <a:ahLst/>
              <a:cxnLst/>
              <a:rect r="r" b="b" t="t" l="l"/>
              <a:pathLst>
                <a:path h="145001" w="2287793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87793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318584" y="860317"/>
            <a:ext cx="336766" cy="336766"/>
          </a:xfrm>
          <a:custGeom>
            <a:avLst/>
            <a:gdLst/>
            <a:ahLst/>
            <a:cxnLst/>
            <a:rect r="r" b="b" t="t" l="l"/>
            <a:pathLst>
              <a:path h="336766" w="336766">
                <a:moveTo>
                  <a:pt x="0" y="0"/>
                </a:moveTo>
                <a:lnTo>
                  <a:pt x="336765" y="0"/>
                </a:lnTo>
                <a:lnTo>
                  <a:pt x="336765" y="336766"/>
                </a:lnTo>
                <a:lnTo>
                  <a:pt x="0" y="3367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88140" y="779906"/>
            <a:ext cx="490819" cy="444414"/>
          </a:xfrm>
          <a:custGeom>
            <a:avLst/>
            <a:gdLst/>
            <a:ahLst/>
            <a:cxnLst/>
            <a:rect r="r" b="b" t="t" l="l"/>
            <a:pathLst>
              <a:path h="444414" w="490819">
                <a:moveTo>
                  <a:pt x="0" y="0"/>
                </a:moveTo>
                <a:lnTo>
                  <a:pt x="490819" y="0"/>
                </a:lnTo>
                <a:lnTo>
                  <a:pt x="490819" y="444414"/>
                </a:lnTo>
                <a:lnTo>
                  <a:pt x="0" y="444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88140" y="2792233"/>
            <a:ext cx="9862709" cy="1714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36"/>
              </a:lnSpc>
            </a:pPr>
            <a:r>
              <a:rPr lang="en-US" sz="1152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1235503" y="2272178"/>
            <a:ext cx="5447285" cy="891374"/>
          </a:xfrm>
          <a:custGeom>
            <a:avLst/>
            <a:gdLst/>
            <a:ahLst/>
            <a:cxnLst/>
            <a:rect r="r" b="b" t="t" l="l"/>
            <a:pathLst>
              <a:path h="891374" w="5447285">
                <a:moveTo>
                  <a:pt x="0" y="0"/>
                </a:moveTo>
                <a:lnTo>
                  <a:pt x="5447286" y="0"/>
                </a:lnTo>
                <a:lnTo>
                  <a:pt x="5447286" y="891373"/>
                </a:lnTo>
                <a:lnTo>
                  <a:pt x="0" y="8913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1579084" y="2374349"/>
            <a:ext cx="4141883" cy="5742645"/>
          </a:xfrm>
          <a:custGeom>
            <a:avLst/>
            <a:gdLst/>
            <a:ahLst/>
            <a:cxnLst/>
            <a:rect r="r" b="b" t="t" l="l"/>
            <a:pathLst>
              <a:path h="5742645" w="4141883">
                <a:moveTo>
                  <a:pt x="4141883" y="0"/>
                </a:moveTo>
                <a:lnTo>
                  <a:pt x="0" y="0"/>
                </a:lnTo>
                <a:lnTo>
                  <a:pt x="0" y="5742645"/>
                </a:lnTo>
                <a:lnTo>
                  <a:pt x="4141883" y="5742645"/>
                </a:lnTo>
                <a:lnTo>
                  <a:pt x="4141883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153772" y="880383"/>
            <a:ext cx="4677409" cy="281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3"/>
              </a:lnSpc>
            </a:pPr>
            <a:r>
              <a:rPr lang="en-US" sz="21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Artificial Intelligence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346458" y="803382"/>
            <a:ext cx="92789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98741" y="803167"/>
            <a:ext cx="92789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455282" y="803382"/>
            <a:ext cx="1104746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Contact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DAGi1F0m10g</dc:identifier>
  <dcterms:modified xsi:type="dcterms:W3CDTF">2011-08-01T06:04:30Z</dcterms:modified>
  <cp:revision>1</cp:revision>
  <dc:title>Blue Futuristic Artificial Intelligence Presentation</dc:title>
</cp:coreProperties>
</file>