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5" r:id="rId4"/>
    <p:sldId id="263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39D7-1595-5534-CB16-E76EF6CDB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66F06-3880-C0F5-7A52-8C264662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E6FD-5632-7614-8BA8-0D4D400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B7686-CC26-2510-D0F5-3F15E229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0C39-6C5F-6D78-92ED-444AC27B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DF72-8548-3E12-D3CD-FEB0835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673B-9EF8-42BF-7D78-94E733A89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488A2-D0C6-85A2-4A5B-5A7B7228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99BC4-CA66-5D01-2084-C73F83E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CAE19-B059-90FA-8168-799325B0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5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CBD35-42A3-8BD5-D4E5-FF3FB4AAF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8F387-9192-DC50-016F-C7EC5D7AA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EA49-2E43-900E-CB7F-F081EC7B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1712-02AF-3BA6-FF77-8C00079E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D114-C80F-780B-E007-5E349FD4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1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83AD-23A1-6F37-85B3-96499206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1D00-03FC-BE1F-2919-6FF60972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6228-FF4B-7253-E5D4-6EA40A9C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4DD6-D3D6-55ED-8B75-3C4F434E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3D00F-1DB0-7128-3C9B-3AA04E53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6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A393-486D-BACC-780D-033B0FEA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B7C1-8424-B3A8-F4A6-274F3004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23145-61C9-0A13-DDBC-BCA1CF41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460A-33B2-AD27-9B90-AEC27B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9F0BC-E2C6-629C-5F5F-425CB5DF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26B2-33E5-6C5A-3C3B-802F1810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0579-40C1-AEB7-1AC1-5B0145229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8A079-C57C-146E-C5A9-E4392D0F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CB613-31C0-A432-41B2-1A2B430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219BF-60D3-77CB-1372-67701F2B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7DC3E-8E20-1C76-8A5A-15427963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4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A987-3835-18DE-3FBB-97708503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91B6-C804-FF3F-23A5-0A1700356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E25B-3BB4-B21A-AE16-04EE104A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DE0E6-A386-453D-63FA-37FFF3712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4662E-2224-A32F-285B-BE546ECD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CE44E-BE03-C413-CDE8-699AEE3B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6A516-E3B7-1436-B70F-3C36E9E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D1520-BC28-2C00-D218-CDB81AB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1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FBE7-13DD-A949-F7D8-078BA7DF7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E3315-3A28-828E-FB61-A75F72DE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91EED-80F3-E84D-F5E3-3EDC252E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53A8D-5D9C-C57A-8C4D-CB4CA6E1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7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C640A-FC82-2635-A866-63BA1E17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10D6E-8A1C-67FC-CC15-338E076F3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3AAE-7DED-8673-CA87-ABF7A62E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2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F7DB-6891-65AB-18BC-04AE2BEB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9640-3F9D-9086-B1E0-EC914DA7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4656-0F25-518D-FA0C-5F3375E5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46101-4A1C-9522-CE79-2F025D52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7E355-2A0F-858F-95D8-6B2DDE66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9533-CCAE-E737-F3CC-7BC8743D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F04A-1A63-F526-6D11-7BA5D55C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397A6-21BF-DCE8-E289-7D546ECA0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8237-FFA1-FE20-CF87-E2201F552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A824-43E3-9D0C-9075-97B130BD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6FCBE-8E1D-8B85-39E1-D8E9B9D1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781F-FCC9-2D4A-7582-684617CC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3ECF-9BA4-9715-0470-AFBCD93E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BE4D8-6BCA-575B-E8EF-CA14433F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43E0-F16D-9E1F-4B41-CFCA22D04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A848-39C0-4154-8A37-8F44A36806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12EB6-F9A2-8DE6-FD2D-AACA30B81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7A8CE-5494-3C90-4236-B6383CED3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BEA9-2B1F-45D1-81E2-78B05213C1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2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3E9F-8358-788F-3AD9-87408029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B155A-8EF4-3C5D-017A-F7025BAB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68" y="0"/>
            <a:ext cx="12286268" cy="6858000"/>
          </a:xfrm>
        </p:spPr>
      </p:pic>
    </p:spTree>
    <p:extLst>
      <p:ext uri="{BB962C8B-B14F-4D97-AF65-F5344CB8AC3E}">
        <p14:creationId xmlns:p14="http://schemas.microsoft.com/office/powerpoint/2010/main" val="371125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0DE0-F4CB-01A4-F51B-88DA9D6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E95D9-FF12-9E23-B5F8-E16BE5FFC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413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5EDB-92D1-B184-13F6-79BA5FA2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ECC5B-A444-BD1D-9CF9-4DBC08DED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5895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84C-2EA2-2258-F081-71641D42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E7973-994B-A03A-0738-0E8B4C391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2553" cy="6858000"/>
          </a:xfrm>
        </p:spPr>
      </p:pic>
    </p:spTree>
    <p:extLst>
      <p:ext uri="{BB962C8B-B14F-4D97-AF65-F5344CB8AC3E}">
        <p14:creationId xmlns:p14="http://schemas.microsoft.com/office/powerpoint/2010/main" val="414037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365-5418-B0A9-9115-F66460A3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8DE7A-A894-15EF-97F3-EB811FC4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5835"/>
          </a:xfrm>
        </p:spPr>
      </p:pic>
    </p:spTree>
    <p:extLst>
      <p:ext uri="{BB962C8B-B14F-4D97-AF65-F5344CB8AC3E}">
        <p14:creationId xmlns:p14="http://schemas.microsoft.com/office/powerpoint/2010/main" val="363384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6421-ACCC-9196-5764-383FF0DC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8F461-91E6-64A5-8119-FE0D08B5F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429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B219-9A23-038E-2E4D-97C8E49C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                         </a:t>
            </a:r>
            <a:r>
              <a:rPr lang="en-IN" sz="72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ECA6-BA61-25F0-5C3D-E638CE55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/>
              <a:t>Presented By:</a:t>
            </a:r>
          </a:p>
          <a:p>
            <a:r>
              <a:rPr lang="en-IN" dirty="0"/>
              <a:t>Saurabh </a:t>
            </a:r>
            <a:r>
              <a:rPr lang="en-IN"/>
              <a:t>Maurya (saurabh.k.maurya</a:t>
            </a:r>
            <a:r>
              <a:rPr lang="en-IN" dirty="0" err="1"/>
              <a:t>@</a:t>
            </a:r>
            <a:r>
              <a:rPr lang="en-IN" err="1"/>
              <a:t>wellsfargo</a:t>
            </a:r>
            <a:r>
              <a:rPr lang="en-IN"/>
              <a:t>.com)</a:t>
            </a:r>
            <a:endParaRPr lang="en-IN" dirty="0"/>
          </a:p>
          <a:p>
            <a:r>
              <a:rPr lang="en-IN" dirty="0"/>
              <a:t>Raunak Kumar (raunak.kumar@wellsfargo.com)</a:t>
            </a:r>
          </a:p>
          <a:p>
            <a:r>
              <a:rPr lang="en-IN" dirty="0"/>
              <a:t>Shubham Mundhra (shubham.mundhra@wellsfargo.com)</a:t>
            </a:r>
          </a:p>
        </p:txBody>
      </p:sp>
    </p:spTree>
    <p:extLst>
      <p:ext uri="{BB962C8B-B14F-4D97-AF65-F5344CB8AC3E}">
        <p14:creationId xmlns:p14="http://schemas.microsoft.com/office/powerpoint/2010/main" val="128353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42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Raunak Kumar</dc:creator>
  <cp:lastModifiedBy>Shubham M</cp:lastModifiedBy>
  <cp:revision>2</cp:revision>
  <dcterms:created xsi:type="dcterms:W3CDTF">2025-03-26T13:33:10Z</dcterms:created>
  <dcterms:modified xsi:type="dcterms:W3CDTF">2025-03-26T14:30:09Z</dcterms:modified>
</cp:coreProperties>
</file>