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3b0d3fee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3b0d3fe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3b0d3fee9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3b0d3fe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3b0d3fee9_3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3b0d3fee9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3b0d3fee9_2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3b0d3fee9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3b0d3fee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343b0d3fee9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504747"/>
            <a:ext cx="42426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1108233"/>
            <a:ext cx="5334900" cy="16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828567"/>
            <a:ext cx="5334900" cy="12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4132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58833"/>
            <a:ext cx="4313625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667900"/>
            <a:ext cx="37065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667900"/>
            <a:ext cx="4166400" cy="54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2007600"/>
            <a:ext cx="39999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2007600"/>
            <a:ext cx="39999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667900"/>
            <a:ext cx="3127500" cy="24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3187533"/>
            <a:ext cx="31275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1064800"/>
            <a:ext cx="6247800" cy="47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667900"/>
            <a:ext cx="3704400" cy="27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3502300"/>
            <a:ext cx="3704400" cy="12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667900"/>
            <a:ext cx="3954000" cy="54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5825333"/>
            <a:ext cx="9144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6028533"/>
            <a:ext cx="7979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AI-Powered Data Profiling &amp; Anomaly Detection </a:t>
            </a:r>
            <a:endParaRPr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2450700" y="2481747"/>
            <a:ext cx="42426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3600">
                <a:solidFill>
                  <a:srgbClr val="888888"/>
                </a:solidFill>
              </a:rPr>
              <a:t>Team RANGA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457200" y="2631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&amp; Impact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Successfully identified anomalies in synthetic financial datasets.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validation enhanced accuracy and reduced false positives.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&amp; Future Enhancements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Handling complex regulations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Reducing false positives in anomaly detection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Scaling for large datasets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Enhancing interpretability for compliance teams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Automating regulatory reporting reduces errors, improves compliance, and saves time. Future enhancements will focus on improving accuracy and scalability.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ctr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AI-driven system for financial anomaly detection.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Isolation Forest &amp; DBSCAN for anomaly detection.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Gemini AI for validation and remediation.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Architecture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1242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Sources: Transaction data (CSV) and validation rules (PDF).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Preprocessing: Data loading, tokenization, and validation and Rules Extraction.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Anomaly Detection: Isolation Forest &amp; DBSCAN.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Validation: Google Gemini AI for rule-based verification.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Provide flagged transactions in structured format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457200" y="6300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Architecture 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 b="38341" l="0" r="0" t="39401"/>
          <a:stretch/>
        </p:blipFill>
        <p:spPr>
          <a:xfrm>
            <a:off x="0" y="4541275"/>
            <a:ext cx="9143999" cy="17507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375908" y="3554050"/>
            <a:ext cx="8609925" cy="1724375"/>
          </a:xfrm>
          <a:custGeom>
            <a:rect b="b" l="l" r="r" t="t"/>
            <a:pathLst>
              <a:path extrusionOk="0" h="68975" w="344397">
                <a:moveTo>
                  <a:pt x="338263" y="0"/>
                </a:moveTo>
                <a:cubicBezTo>
                  <a:pt x="334314" y="5441"/>
                  <a:pt x="365818" y="25625"/>
                  <a:pt x="314569" y="32645"/>
                </a:cubicBezTo>
                <a:cubicBezTo>
                  <a:pt x="263321" y="39665"/>
                  <a:pt x="82372" y="36067"/>
                  <a:pt x="30772" y="42122"/>
                </a:cubicBezTo>
                <a:cubicBezTo>
                  <a:pt x="-20827" y="48177"/>
                  <a:pt x="9272" y="64500"/>
                  <a:pt x="4972" y="6897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stack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57200" y="3784750"/>
            <a:ext cx="8229600" cy="234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200"/>
              </a:spcAft>
              <a:buNone/>
            </a:pPr>
            <a:r>
              <a:rPr lang="en-US"/>
              <a:t>                    Front-end					Backend					GenAI</a:t>
            </a:r>
            <a:endParaRPr/>
          </a:p>
        </p:txBody>
      </p:sp>
      <p:pic>
        <p:nvPicPr>
          <p:cNvPr id="97" name="Google Shape;97;p18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413" y="1600200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 title="downloa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2726" y="1600201"/>
            <a:ext cx="2258525" cy="225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 title="downloa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1600200"/>
            <a:ext cx="280035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Anomaly Detection Methodology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Isolation Forest: Detects anomalies based on data outliers.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DBSCAN Clustering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Identifies rare categorical patterns.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Anomaly Score Computation: Assigns scores to transactions.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AI-Based Validation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Gemini AI Validation: Ensures compliance with business rules.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Remediation Suggestions: AI suggests corrective actions.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Features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AI-driven rule extraction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Automated anomaly detection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code generation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Structured report output in CSV format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Competitive Advantage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AI-driven anomaly detection surpasses rule-based methods.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validation ensures quick fraud detection.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Scalable and adaptable to different financial datasets.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