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71" r:id="rId6"/>
    <p:sldId id="259" r:id="rId7"/>
    <p:sldId id="260" r:id="rId8"/>
    <p:sldId id="261" r:id="rId9"/>
    <p:sldId id="262" r:id="rId10"/>
    <p:sldId id="269" r:id="rId11"/>
    <p:sldId id="263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BD34A-5CDC-4178-9CD9-494FB0EF7D66}" v="3" dt="2025-03-26T13:03:27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44" y="72"/>
      </p:cViewPr>
      <p:guideLst>
        <p:guide orient="horz" pos="2160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Gen-AI Based Data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Team name: </a:t>
            </a:r>
            <a:r>
              <a:rPr lang="en-IN" dirty="0" err="1"/>
              <a:t>RiskyClan</a:t>
            </a:r>
            <a:endParaRPr lang="en-IN" dirty="0"/>
          </a:p>
          <a:p>
            <a:r>
              <a:rPr lang="en-IN" dirty="0"/>
              <a:t>Team members:</a:t>
            </a:r>
          </a:p>
          <a:p>
            <a:pPr lvl="1"/>
            <a:r>
              <a:rPr lang="en-IN" dirty="0"/>
              <a:t>Ashray Raghuram Rai</a:t>
            </a:r>
          </a:p>
          <a:p>
            <a:pPr lvl="1"/>
            <a:r>
              <a:rPr lang="en-IN" dirty="0"/>
              <a:t>Dhanish Kumar (Captain)</a:t>
            </a:r>
          </a:p>
          <a:p>
            <a:pPr lvl="1"/>
            <a:r>
              <a:rPr lang="en-IN" dirty="0"/>
              <a:t>Jyoti Kumari</a:t>
            </a:r>
          </a:p>
          <a:p>
            <a:pPr lvl="1"/>
            <a:r>
              <a:rPr lang="en-IN" dirty="0"/>
              <a:t>Kaustubh Kathare</a:t>
            </a:r>
          </a:p>
          <a:p>
            <a:pPr lvl="1"/>
            <a:r>
              <a:rPr lang="en-IN" dirty="0"/>
              <a:t>Suman Saurabh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1F8E5-5FB8-6C47-A828-76364BCC8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EF69-2EE9-481C-B4FE-D875658D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Demonstration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16E8965-50F6-7C80-C329-85D74942A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072601"/>
            <a:ext cx="8229600" cy="358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914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AI-Based Data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Automates Rule Extraction – Reduces manual effort</a:t>
            </a:r>
          </a:p>
          <a:p>
            <a:pPr marL="0" indent="0">
              <a:buNone/>
            </a:pPr>
            <a:r>
              <a:rPr dirty="0"/>
              <a:t>✅ Ensures Data Consistency – Validates datasets efficiently</a:t>
            </a:r>
          </a:p>
          <a:p>
            <a:pPr marL="0" indent="0">
              <a:buNone/>
            </a:pPr>
            <a:r>
              <a:rPr dirty="0"/>
              <a:t>✅ Saves Time – Faster than traditional methods</a:t>
            </a:r>
          </a:p>
          <a:p>
            <a:pPr marL="0" indent="0">
              <a:buNone/>
            </a:pPr>
            <a:r>
              <a:rPr dirty="0"/>
              <a:t>✅ Scalable &amp; Adaptable – Works for multiple datasets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851525"/>
          </a:xfrm>
        </p:spPr>
        <p:txBody>
          <a:bodyPr/>
          <a:lstStyle/>
          <a:p>
            <a:r>
              <a:rPr lang="en-IN" dirty="0"/>
              <a:t>Thank You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Develop a GenAI powered data profiling solution that can:</a:t>
            </a:r>
          </a:p>
          <a:p>
            <a:pPr lvl="1"/>
            <a:r>
              <a:rPr lang="en-IN" dirty="0"/>
              <a:t>Extract, interpret and refine regulatory reporting instructions to identify key data validation requirements</a:t>
            </a:r>
          </a:p>
          <a:p>
            <a:pPr lvl="1"/>
            <a:r>
              <a:rPr lang="en-IN" dirty="0"/>
              <a:t>Automatically generate profiling rules based on allowable values and cross relation between the elements using an LLM or ML. Few line items will need interpretations from multiple sources.</a:t>
            </a:r>
          </a:p>
          <a:p>
            <a:pPr lvl="1"/>
            <a:r>
              <a:rPr lang="en-IN" dirty="0"/>
              <a:t>Generate executable validation code to assess whether the reported data conforms to the extracted rules</a:t>
            </a:r>
          </a:p>
          <a:p>
            <a:pPr lvl="1"/>
            <a:r>
              <a:rPr lang="en-IN" dirty="0"/>
              <a:t>Suggest remediation actions for flagged transactions/observations including automated explanations for the auditor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User uploads a PDF containing rules</a:t>
            </a:r>
            <a:r>
              <a:rPr lang="en-IN" dirty="0"/>
              <a:t> in the UI</a:t>
            </a:r>
            <a:endParaRPr dirty="0"/>
          </a:p>
          <a:p>
            <a:pPr marL="0" indent="0">
              <a:buNone/>
            </a:pPr>
            <a:r>
              <a:rPr dirty="0"/>
              <a:t>2. </a:t>
            </a:r>
            <a:r>
              <a:rPr lang="en-IN" dirty="0"/>
              <a:t>Model</a:t>
            </a:r>
            <a:r>
              <a:rPr dirty="0"/>
              <a:t> extracts rules from the PDF</a:t>
            </a:r>
          </a:p>
          <a:p>
            <a:pPr marL="0" indent="0">
              <a:buNone/>
            </a:pPr>
            <a:r>
              <a:rPr dirty="0"/>
              <a:t>3. User uploads a CSV file for validation</a:t>
            </a:r>
          </a:p>
          <a:p>
            <a:pPr marL="0" indent="0">
              <a:buNone/>
            </a:pPr>
            <a:r>
              <a:rPr dirty="0"/>
              <a:t>4. System applies extracted rules to CSV</a:t>
            </a:r>
          </a:p>
          <a:p>
            <a:pPr marL="0" indent="0">
              <a:buNone/>
            </a:pPr>
            <a:r>
              <a:rPr dirty="0"/>
              <a:t>5. Output CSV with validation results is displayed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6. User can download the result CSV from the UI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8CED-A2D2-2B81-DFC4-C1EAB0D4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E6E372F5-4CC3-22EE-4DBA-28A61D6B07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94" y="1600200"/>
            <a:ext cx="345321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71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C57E-3A23-DE3B-AA28-C43F825B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Techstack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used</a:t>
            </a:r>
            <a:b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48DDE-F035-3B29-74F9-A0C57806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streamlit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: Used for front-end for file upload/download.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pdfplumber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: Used for rule extraction provided in the tabular format in the pdf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OpenAI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: Used for text to token transformation using embedding model.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FAISS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: Used for vector database to store and search text embedding efficiently.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difflib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: Used for validation to get the closest match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28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Extracting Rules from PDF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User uploads a PDF file containing business </a:t>
            </a:r>
            <a:r>
              <a:rPr lang="en-IN" dirty="0"/>
              <a:t>      </a:t>
            </a:r>
            <a:r>
              <a:rPr dirty="0"/>
              <a:t>rules</a:t>
            </a:r>
            <a:r>
              <a:rPr lang="en-IN" dirty="0"/>
              <a:t> in tabular format</a:t>
            </a:r>
          </a:p>
          <a:p>
            <a:pPr marL="0" indent="0">
              <a:buNone/>
            </a:pPr>
            <a:r>
              <a:rPr dirty="0"/>
              <a:t>• 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- Rule in PDF: 'Age must be greater than 18’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- Extracted Rule: AGE &gt; 18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Validating </a:t>
            </a:r>
            <a:r>
              <a:rPr lang="en-US" dirty="0"/>
              <a:t>input </a:t>
            </a:r>
            <a:r>
              <a:rPr dirty="0"/>
              <a:t>CSV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User uploads a CSV file containing data</a:t>
            </a:r>
          </a:p>
          <a:p>
            <a:pPr marL="0" indent="0">
              <a:buNone/>
            </a:pPr>
            <a:r>
              <a:rPr dirty="0"/>
              <a:t>• The system maps extracted rules to the</a:t>
            </a:r>
            <a:r>
              <a:rPr lang="en-IN" dirty="0"/>
              <a:t> input</a:t>
            </a:r>
            <a:r>
              <a:rPr dirty="0"/>
              <a:t> </a:t>
            </a:r>
            <a:r>
              <a:rPr lang="en-IN" dirty="0"/>
              <a:t>dataset</a:t>
            </a:r>
            <a:endParaRPr dirty="0"/>
          </a:p>
          <a:p>
            <a:pPr marL="0" indent="0">
              <a:buNone/>
            </a:pPr>
            <a:r>
              <a:rPr dirty="0"/>
              <a:t>• AI identifies rule violations and inconsistencies</a:t>
            </a:r>
            <a:r>
              <a:rPr lang="en-IN" dirty="0"/>
              <a:t> and appends the result for every column in output csv.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Generating Output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The validated CSV is created</a:t>
            </a:r>
          </a:p>
          <a:p>
            <a:pPr marL="0" indent="0">
              <a:buNone/>
            </a:pPr>
            <a:r>
              <a:rPr dirty="0"/>
              <a:t>• Output includes: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- Original data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dirty="0"/>
              <a:t>- Validation status</a:t>
            </a:r>
            <a:r>
              <a:rPr lang="en-IN" dirty="0"/>
              <a:t> for every column</a:t>
            </a:r>
          </a:p>
          <a:p>
            <a:pPr marL="0" indent="0">
              <a:buNone/>
            </a:pPr>
            <a:r>
              <a:rPr lang="en-IN" dirty="0"/>
              <a:t>• User can view, enlarge, search or download            the CSV file generated from UI.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Demonstration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2991C9-C61C-8A88-0D98-44DFDD52D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543" y="1600200"/>
            <a:ext cx="6130914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398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Google Sans</vt:lpstr>
      <vt:lpstr>Office Theme</vt:lpstr>
      <vt:lpstr>Gen-AI Based Data Profiling</vt:lpstr>
      <vt:lpstr>Problem Statement</vt:lpstr>
      <vt:lpstr>Workflow Overview</vt:lpstr>
      <vt:lpstr>Flow</vt:lpstr>
      <vt:lpstr>Techstack used </vt:lpstr>
      <vt:lpstr>Extracting Rules from PDF</vt:lpstr>
      <vt:lpstr>Validating input CSV Data</vt:lpstr>
      <vt:lpstr>Generating Output CSV</vt:lpstr>
      <vt:lpstr>UI Demonstration</vt:lpstr>
      <vt:lpstr>UI Demonstration</vt:lpstr>
      <vt:lpstr>Benefits of AI-Based Data Profiling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dhanish kumar</cp:lastModifiedBy>
  <cp:revision>4</cp:revision>
  <dcterms:created xsi:type="dcterms:W3CDTF">2013-01-27T09:14:16Z</dcterms:created>
  <dcterms:modified xsi:type="dcterms:W3CDTF">2025-03-26T13:33:19Z</dcterms:modified>
  <cp:category/>
</cp:coreProperties>
</file>