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150E-6DE1-8610-EAF6-3C193CE8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C5421-F4B4-6348-B4FD-43DFD8C3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6CFC-E035-F794-CB13-2714DC3F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EA52-470C-F68C-BEE0-40383A43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3C29-70AE-5BED-18DF-3FB2C8EC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CCEF-DE97-46EA-4E3D-3D54F8F7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7C20-5605-07A1-36C7-815D91EF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1117-5B1F-6253-90C5-F3F1068C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FB9-AAE5-3CCE-D0E5-B8FFFD43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315D-D984-65B3-26F6-C862D4B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8431F-BFA9-C08E-24C7-CEB67024D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43925-1525-77CB-E74A-6442ABF3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A843-3676-8A9A-CD61-5B61B302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6B9F-B145-0E91-0D51-7F1FC41A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0F7B-DA91-DCEF-DD73-BB553D20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0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7254-0733-B206-CCED-6571E1E6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B9FD-5331-F57D-4777-02157588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F29C-C899-6BCE-E547-6858D5D5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3168-63C1-B20A-E8DE-547B4162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6C3C-A4E7-74E1-C13B-20CA29E9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F0EE-B789-4280-86E9-673BBEF6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BC1B5-858D-0C36-DEAD-99C47155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9F06-BFF3-472B-920E-DE7B2045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560A-ABB7-871D-BCC7-1E6C52B0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DD15-B5D6-E3B4-0621-790ABFE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D7AB-7BE7-AA3E-CE28-55774BD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373C-6A2C-3D54-0A15-744DD081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C5478-2446-9E0E-F8AD-EA53F45E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836E-065F-7006-F543-E7A9BE7F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B6D2-F013-4438-40A9-FDEE5C73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631D-DEA9-F9FB-804A-4D1EE684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5183-8AA2-9AEA-9C4F-CDC6AFEA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AF153-9F34-C7C6-5AA3-FBFF9693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0F4C8-4CB3-614C-2F86-DFA5BFBB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EEBC9-28D0-8E0E-61E3-D184C319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8C28A-235F-71F8-4176-6D34FFE63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D1536-69EA-DA7D-43AF-B2036328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99245-2C3A-0EEA-770B-64D702AE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B3C59-CE83-09A1-4B78-6A39758A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595-0D98-941D-079D-F660D6B6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D825-6067-DAFC-E4ED-6183B40B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20D2-815E-FC7B-AAD9-2D312709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8EEB2-3AD9-4895-5D89-BCE9968F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D1BF2-8592-425E-2F15-5CE4CC6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E1A20-02F4-448C-E484-7D90E740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7C34D-05A5-076E-B84E-AF5EBE52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ACE3-66FB-5387-5C37-68446844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54C7-F861-D10C-C89C-45E44BA0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5E96C-E655-8214-93F1-1FFC45CD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BBD7-98CC-6963-A999-F43B5E64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686F-AEFB-C492-1709-92B94C87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95D7-BAB7-8E24-B899-0A789E14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3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F5DF-C811-169B-5A37-E7DF995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FB96A-96F8-5BDF-6794-0558600A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5F6E-52A5-10D5-AE04-AD5ABA4B6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B6394-2A3A-D7A4-0045-0A57D9D3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3111-2490-19CB-8F87-797ABAAA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9C5C-261A-61EB-F953-01716966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05D85-2925-6A83-F605-62E40F86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E75BE-20EE-AB32-7195-AD5165C3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FF7B3-05B7-D144-22D1-2FF6AEBB0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8508-3049-4D02-90E7-9C342EC3D3B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1DA0-EE3B-4306-6F39-0E7D7EE76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7577-9F5F-A460-9647-5E36CEE9A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864BA-1E25-4D12-9D54-375EBCDDD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7FF4-BC46-16DF-12A3-DD77C57A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 AI-Based Data Profiling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649FB-5709-0E12-0691-9BA584423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						By SmartTech Team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4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08EA-C6F5-0F59-DC92-F5FD17084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437" y="353791"/>
            <a:ext cx="9144000" cy="88719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Problem Statement/Use Case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1904-DCF3-19A0-1988-C9E924AAC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843516" y="1815250"/>
            <a:ext cx="9144000" cy="161375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Challenge:  </a:t>
            </a:r>
            <a:r>
              <a:rPr lang="en-US" sz="2000" dirty="0"/>
              <a:t>Develop  Gen AI-powered data profiling solution that can:</a:t>
            </a:r>
          </a:p>
          <a:p>
            <a:pPr marL="457200" indent="-457200" algn="l">
              <a:buAutoNum type="arabicPeriod"/>
            </a:pPr>
            <a:r>
              <a:rPr lang="en-US" sz="2000" b="1" dirty="0"/>
              <a:t>Extract, interpret and refine regulatory reporting instructions to identify key data validation requirements .</a:t>
            </a:r>
          </a:p>
          <a:p>
            <a:pPr marL="457200" indent="-457200" algn="l">
              <a:buAutoNum type="arabicPeriod"/>
            </a:pPr>
            <a:r>
              <a:rPr lang="en-US" sz="2000" b="1" dirty="0"/>
              <a:t>Automatically generate profiles rules based on allowable values and cross-relation.</a:t>
            </a:r>
          </a:p>
          <a:p>
            <a:pPr marL="457200" indent="-457200" algn="l">
              <a:buAutoNum type="arabicPeriod"/>
            </a:pPr>
            <a:r>
              <a:rPr lang="en-US" sz="2000" b="1" dirty="0"/>
              <a:t>Generate executable validation code .</a:t>
            </a:r>
          </a:p>
          <a:p>
            <a:pPr marL="457200" indent="-457200" algn="l">
              <a:buAutoNum type="arabicPeriod"/>
            </a:pPr>
            <a:r>
              <a:rPr lang="en-US" sz="2000" b="1" dirty="0"/>
              <a:t>Suggest remediation actions for flagged transactions/observations 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9783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D3C1-3BF5-98A6-4255-0254B4CF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Architecture Diagram: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CBD97-B63B-A364-FB6C-3D68F11D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68" y="1825625"/>
            <a:ext cx="8347464" cy="4351338"/>
          </a:xfrm>
        </p:spPr>
      </p:pic>
    </p:spTree>
    <p:extLst>
      <p:ext uri="{BB962C8B-B14F-4D97-AF65-F5344CB8AC3E}">
        <p14:creationId xmlns:p14="http://schemas.microsoft.com/office/powerpoint/2010/main" val="324867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68A-BABC-FAA8-C297-EB1DDC39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Provided Solution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ECF7-F301-C4A9-361F-EF58EE88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Implemented a UI platform provides capabilities for user to upload any  file(We are using currently CVS) .</a:t>
            </a:r>
          </a:p>
          <a:p>
            <a:pPr marL="0" indent="0">
              <a:buNone/>
            </a:pPr>
            <a:r>
              <a:rPr lang="en-US" dirty="0"/>
              <a:t>2) User can upload the CVS file and request for validation .</a:t>
            </a:r>
          </a:p>
          <a:p>
            <a:pPr marL="0" indent="0">
              <a:buNone/>
            </a:pPr>
            <a:r>
              <a:rPr lang="en-US" dirty="0"/>
              <a:t>3) System can validate the details and identify the Errors and Remediations actions .</a:t>
            </a:r>
          </a:p>
          <a:p>
            <a:pPr marL="0" indent="0">
              <a:buNone/>
            </a:pPr>
            <a:r>
              <a:rPr lang="en-US" dirty="0"/>
              <a:t>4) Applying all profiling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0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A993-3DD0-A21C-E028-B3681282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Play Book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9C3A-E36A-20E9-2606-CB80BAA5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generated Python based application.</a:t>
            </a:r>
          </a:p>
          <a:p>
            <a:r>
              <a:rPr lang="en-US" dirty="0"/>
              <a:t>This component will support for cloud and non-cloud deployments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10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B147-E7FA-A436-0D2D-77A4513C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035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Technology used: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8648-8492-B568-B53F-35689087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84" y="2506884"/>
            <a:ext cx="9144000" cy="359620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1) Transformers</a:t>
            </a:r>
          </a:p>
          <a:p>
            <a:pPr algn="l"/>
            <a:r>
              <a:rPr lang="en-US" dirty="0"/>
              <a:t>2) Pandas</a:t>
            </a:r>
          </a:p>
          <a:p>
            <a:pPr algn="l"/>
            <a:r>
              <a:rPr lang="en-US" dirty="0"/>
              <a:t>3) Scikit-learn</a:t>
            </a:r>
          </a:p>
          <a:p>
            <a:pPr algn="l"/>
            <a:r>
              <a:rPr lang="en-US" dirty="0"/>
              <a:t>4) </a:t>
            </a:r>
            <a:r>
              <a:rPr lang="en-US" dirty="0" err="1"/>
              <a:t>Openai</a:t>
            </a:r>
            <a:endParaRPr lang="en-US" dirty="0"/>
          </a:p>
          <a:p>
            <a:pPr algn="l"/>
            <a:r>
              <a:rPr lang="en-US" dirty="0"/>
              <a:t>5) jinja2</a:t>
            </a:r>
          </a:p>
          <a:p>
            <a:pPr algn="l"/>
            <a:r>
              <a:rPr lang="en-US" dirty="0"/>
              <a:t>6) GPT-2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1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0CF31-8CEF-8A04-26D9-3B8BE93BF24F}"/>
              </a:ext>
            </a:extLst>
          </p:cNvPr>
          <p:cNvSpPr txBox="1"/>
          <p:nvPr/>
        </p:nvSpPr>
        <p:spPr>
          <a:xfrm>
            <a:off x="2538523" y="3096882"/>
            <a:ext cx="6097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FF0000"/>
                </a:solidFill>
              </a:rPr>
              <a:t>Thank You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6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 AI-Based Data Profiling</vt:lpstr>
      <vt:lpstr>Problem Statement/Use Case</vt:lpstr>
      <vt:lpstr>Architecture Diagram:</vt:lpstr>
      <vt:lpstr>Provided Solution</vt:lpstr>
      <vt:lpstr>Play Book</vt:lpstr>
      <vt:lpstr>Technology used: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 Tripathy</dc:creator>
  <cp:lastModifiedBy>Chinmay Tripathy</cp:lastModifiedBy>
  <cp:revision>8</cp:revision>
  <dcterms:created xsi:type="dcterms:W3CDTF">2025-03-26T13:21:07Z</dcterms:created>
  <dcterms:modified xsi:type="dcterms:W3CDTF">2025-03-26T13:49:18Z</dcterms:modified>
</cp:coreProperties>
</file>