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9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3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9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8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1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9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4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103C-C9A3-47C0-91F1-743C3973A8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DD80-D96C-4FEC-B8EA-5FF0BDEF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4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811" y="27446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WF – Hackathon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Gen-AI Data Profiling Challenge</a:t>
            </a:r>
          </a:p>
          <a:p>
            <a:endParaRPr lang="en-US" dirty="0"/>
          </a:p>
          <a:p>
            <a:r>
              <a:rPr lang="en-US" dirty="0" smtClean="0"/>
              <a:t>Team Name - TBJTBB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211" y="235764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built an automated financial data validation pipeline using rule-based checks, anomaly detection (Isolation Forest), and LLM-generated validation rules. The system loads Excel/CSV files, checks for common errors and outliers, and generates a structured Word report combining rule violations, anomalies, and explanations—all in a streamlined, reproducible workflow.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456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00993" y="2575631"/>
            <a:ext cx="79079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compatibility with varying file formats and column names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meaningful rules understandable by both humans and machines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Avoiding false positives in anomaly detection for small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token limits and output format with small LLMs (Flan-T5)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Balancing simplicity with robustness for contest evaluation</a:t>
            </a:r>
          </a:p>
        </p:txBody>
      </p:sp>
    </p:spTree>
    <p:extLst>
      <p:ext uri="{BB962C8B-B14F-4D97-AF65-F5344CB8AC3E}">
        <p14:creationId xmlns:p14="http://schemas.microsoft.com/office/powerpoint/2010/main" val="428959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32637"/>
            <a:ext cx="1074204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validated the uploaded dataset for missing values, invalid entries, and financial anomalies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human-readable rules via LLM that enhance interpretability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 outliers using Isolation Forest with dynamic contamination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comprehensive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.docx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report summarizing rules, errors, and anomalies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WF – Hackathon</vt:lpstr>
      <vt:lpstr>Approach</vt:lpstr>
      <vt:lpstr>Challenges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 – Hackathon</dc:title>
  <dc:creator>Sibobrata Banerjee</dc:creator>
  <cp:lastModifiedBy>Sibobrata Banerjee</cp:lastModifiedBy>
  <cp:revision>2</cp:revision>
  <dcterms:created xsi:type="dcterms:W3CDTF">2025-03-26T15:18:27Z</dcterms:created>
  <dcterms:modified xsi:type="dcterms:W3CDTF">2025-03-26T15:20:49Z</dcterms:modified>
</cp:coreProperties>
</file>