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Financial Data Validator: Approach, Challenges &amp;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LLM + ML + Rule-Based Automation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1)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Automate financial data validation using LLM, rules, and ML.</a:t>
            </a:r>
          </a:p>
          <a:p>
            <a:r>
              <a:t>Load data from CSV or Excel using pandas.</a:t>
            </a:r>
          </a:p>
          <a:p>
            <a:r>
              <a:t>Generate validation rules using Flan-T5 language model.</a:t>
            </a:r>
          </a:p>
          <a:p>
            <a:r>
              <a:t>Perform rule-based checks (missing values, invalid amounts, compliance).</a:t>
            </a:r>
          </a:p>
          <a:p>
            <a:r>
              <a:t>Detect numeric anomalies using Isolation Forest.</a:t>
            </a:r>
          </a:p>
          <a:p>
            <a:r>
              <a:t>Generate a professional Word report summarizing results.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2)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Ensuring structured and clean LLM outputs.</a:t>
            </a:r>
          </a:p>
          <a:p>
            <a:r>
              <a:t>Handling missing/inconsistent data formats.</a:t>
            </a:r>
          </a:p>
          <a:p>
            <a:r>
              <a:t>Effective anomaly detection with limited numeric data.</a:t>
            </a:r>
          </a:p>
          <a:p>
            <a:r>
              <a:t>Clarity in anomaly descriptions for non-technical users.</a:t>
            </a:r>
          </a:p>
          <a:p>
            <a:r>
              <a:t>Support for multiple file formats (CSV, Excel).</a:t>
            </a:r>
          </a:p>
          <a:p>
            <a:r>
              <a:t>Generating human-readable, audit-ready reports.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3)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End-to-end automated validation pipeline.</a:t>
            </a:r>
          </a:p>
          <a:p>
            <a:r>
              <a:t>Rule generation without manual writing using LLM.</a:t>
            </a:r>
          </a:p>
          <a:p>
            <a:r>
              <a:t>Detected key data issues: missing values, outliers, invalid compliance tags.</a:t>
            </a:r>
          </a:p>
          <a:p>
            <a:r>
              <a:t>Readable Word report for compliance or audit teams.</a:t>
            </a:r>
          </a:p>
          <a:p>
            <a:r>
              <a:t>Easily extensible for additional rules or output formats.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